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72"/>
  </p:notesMasterIdLst>
  <p:sldIdLst>
    <p:sldId id="256" r:id="rId2"/>
    <p:sldId id="258" r:id="rId3"/>
    <p:sldId id="260" r:id="rId4"/>
    <p:sldId id="257"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embeddedFontLst>
    <p:embeddedFont>
      <p:font typeface="Nanum Gothic Coding" panose="020B0604020202020204" charset="-127"/>
      <p:regular r:id="rId73"/>
      <p:bold r:id="rId74"/>
    </p:embeddedFont>
    <p:embeddedFont>
      <p:font typeface="Carter One" panose="020B0604020202020204" charset="0"/>
      <p:regular r:id="rId75"/>
    </p:embeddedFont>
    <p:embeddedFont>
      <p:font typeface="DM Serif Display" pitchFamily="2" charset="0"/>
      <p:regular r:id="rId76"/>
      <p:italic r:id="rId77"/>
    </p:embeddedFont>
    <p:embeddedFont>
      <p:font typeface="Dosis" panose="02010803020202060003" pitchFamily="2" charset="0"/>
      <p:regular r:id="rId78"/>
      <p:bold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5EF527-7C64-4F0E-87D7-1E78CBC9BF45}">
  <a:tblStyle styleId="{7E5EF527-7C64-4F0E-87D7-1E78CBC9BF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289" autoAdjust="0"/>
  </p:normalViewPr>
  <p:slideViewPr>
    <p:cSldViewPr snapToGrid="0">
      <p:cViewPr varScale="1">
        <p:scale>
          <a:sx n="107" d="100"/>
          <a:sy n="107" d="100"/>
        </p:scale>
        <p:origin x="108" y="5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6"/>
        <p:cNvGrpSpPr/>
        <p:nvPr/>
      </p:nvGrpSpPr>
      <p:grpSpPr>
        <a:xfrm>
          <a:off x="0" y="0"/>
          <a:ext cx="0" cy="0"/>
          <a:chOff x="0" y="0"/>
          <a:chExt cx="0" cy="0"/>
        </a:xfrm>
      </p:grpSpPr>
      <p:sp>
        <p:nvSpPr>
          <p:cNvPr id="8007" name="Google Shape;80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8" name="Google Shape;80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6"/>
        <p:cNvGrpSpPr/>
        <p:nvPr/>
      </p:nvGrpSpPr>
      <p:grpSpPr>
        <a:xfrm>
          <a:off x="0" y="0"/>
          <a:ext cx="0" cy="0"/>
          <a:chOff x="0" y="0"/>
          <a:chExt cx="0" cy="0"/>
        </a:xfrm>
      </p:grpSpPr>
      <p:sp>
        <p:nvSpPr>
          <p:cNvPr id="8907" name="Google Shape;8907;g1168376c62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8" name="Google Shape;8908;g1168376c62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8"/>
        <p:cNvGrpSpPr/>
        <p:nvPr/>
      </p:nvGrpSpPr>
      <p:grpSpPr>
        <a:xfrm>
          <a:off x="0" y="0"/>
          <a:ext cx="0" cy="0"/>
          <a:chOff x="0" y="0"/>
          <a:chExt cx="0" cy="0"/>
        </a:xfrm>
      </p:grpSpPr>
      <p:sp>
        <p:nvSpPr>
          <p:cNvPr id="8949" name="Google Shape;8949;gff5abc375e_0_2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0" name="Google Shape;8950;gff5abc375e_0_2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4"/>
        <p:cNvGrpSpPr/>
        <p:nvPr/>
      </p:nvGrpSpPr>
      <p:grpSpPr>
        <a:xfrm>
          <a:off x="0" y="0"/>
          <a:ext cx="0" cy="0"/>
          <a:chOff x="0" y="0"/>
          <a:chExt cx="0" cy="0"/>
        </a:xfrm>
      </p:grpSpPr>
      <p:sp>
        <p:nvSpPr>
          <p:cNvPr id="9105" name="Google Shape;9105;g1168376c62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6" name="Google Shape;9106;g1168376c62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4"/>
        <p:cNvGrpSpPr/>
        <p:nvPr/>
      </p:nvGrpSpPr>
      <p:grpSpPr>
        <a:xfrm>
          <a:off x="0" y="0"/>
          <a:ext cx="0" cy="0"/>
          <a:chOff x="0" y="0"/>
          <a:chExt cx="0" cy="0"/>
        </a:xfrm>
      </p:grpSpPr>
      <p:sp>
        <p:nvSpPr>
          <p:cNvPr id="9145" name="Google Shape;9145;gff5abc375e_0_2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6" name="Google Shape;9146;gff5abc375e_0_2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8"/>
        <p:cNvGrpSpPr/>
        <p:nvPr/>
      </p:nvGrpSpPr>
      <p:grpSpPr>
        <a:xfrm>
          <a:off x="0" y="0"/>
          <a:ext cx="0" cy="0"/>
          <a:chOff x="0" y="0"/>
          <a:chExt cx="0" cy="0"/>
        </a:xfrm>
      </p:grpSpPr>
      <p:sp>
        <p:nvSpPr>
          <p:cNvPr id="9209" name="Google Shape;9209;gd20afeacc7_0_3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0" name="Google Shape;9210;gd20afeacc7_0_3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1"/>
        <p:cNvGrpSpPr/>
        <p:nvPr/>
      </p:nvGrpSpPr>
      <p:grpSpPr>
        <a:xfrm>
          <a:off x="0" y="0"/>
          <a:ext cx="0" cy="0"/>
          <a:chOff x="0" y="0"/>
          <a:chExt cx="0" cy="0"/>
        </a:xfrm>
      </p:grpSpPr>
      <p:sp>
        <p:nvSpPr>
          <p:cNvPr id="9382" name="Google Shape;9382;gd20afeacc7_0_32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3" name="Google Shape;9383;gd20afeacc7_0_32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5"/>
        <p:cNvGrpSpPr/>
        <p:nvPr/>
      </p:nvGrpSpPr>
      <p:grpSpPr>
        <a:xfrm>
          <a:off x="0" y="0"/>
          <a:ext cx="0" cy="0"/>
          <a:chOff x="0" y="0"/>
          <a:chExt cx="0" cy="0"/>
        </a:xfrm>
      </p:grpSpPr>
      <p:sp>
        <p:nvSpPr>
          <p:cNvPr id="9466" name="Google Shape;9466;g15c7d8c46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7" name="Google Shape;9467;g15c7d8c46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0"/>
        <p:cNvGrpSpPr/>
        <p:nvPr/>
      </p:nvGrpSpPr>
      <p:grpSpPr>
        <a:xfrm>
          <a:off x="0" y="0"/>
          <a:ext cx="0" cy="0"/>
          <a:chOff x="0" y="0"/>
          <a:chExt cx="0" cy="0"/>
        </a:xfrm>
      </p:grpSpPr>
      <p:sp>
        <p:nvSpPr>
          <p:cNvPr id="9531" name="Google Shape;9531;gd20afeacc7_0_36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2" name="Google Shape;9532;gd20afeacc7_0_3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5"/>
        <p:cNvGrpSpPr/>
        <p:nvPr/>
      </p:nvGrpSpPr>
      <p:grpSpPr>
        <a:xfrm>
          <a:off x="0" y="0"/>
          <a:ext cx="0" cy="0"/>
          <a:chOff x="0" y="0"/>
          <a:chExt cx="0" cy="0"/>
        </a:xfrm>
      </p:grpSpPr>
      <p:sp>
        <p:nvSpPr>
          <p:cNvPr id="9706" name="Google Shape;9706;gd20afeacc7_0_32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7" name="Google Shape;9707;gd20afeacc7_0_32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5"/>
        <p:cNvGrpSpPr/>
        <p:nvPr/>
      </p:nvGrpSpPr>
      <p:grpSpPr>
        <a:xfrm>
          <a:off x="0" y="0"/>
          <a:ext cx="0" cy="0"/>
          <a:chOff x="0" y="0"/>
          <a:chExt cx="0" cy="0"/>
        </a:xfrm>
      </p:grpSpPr>
      <p:sp>
        <p:nvSpPr>
          <p:cNvPr id="9806" name="Google Shape;9806;g15c7d8c465e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7" name="Google Shape;9807;g15c7d8c465e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3"/>
        <p:cNvGrpSpPr/>
        <p:nvPr/>
      </p:nvGrpSpPr>
      <p:grpSpPr>
        <a:xfrm>
          <a:off x="0" y="0"/>
          <a:ext cx="0" cy="0"/>
          <a:chOff x="0" y="0"/>
          <a:chExt cx="0" cy="0"/>
        </a:xfrm>
      </p:grpSpPr>
      <p:sp>
        <p:nvSpPr>
          <p:cNvPr id="8064" name="Google Shape;8064;gd20afeacc7_0_34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5" name="Google Shape;8065;gd20afeacc7_0_34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1"/>
        <p:cNvGrpSpPr/>
        <p:nvPr/>
      </p:nvGrpSpPr>
      <p:grpSpPr>
        <a:xfrm>
          <a:off x="0" y="0"/>
          <a:ext cx="0" cy="0"/>
          <a:chOff x="0" y="0"/>
          <a:chExt cx="0" cy="0"/>
        </a:xfrm>
      </p:grpSpPr>
      <p:sp>
        <p:nvSpPr>
          <p:cNvPr id="9872" name="Google Shape;9872;g15c7d8c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3" name="Google Shape;9873;g15c7d8c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0"/>
        <p:cNvGrpSpPr/>
        <p:nvPr/>
      </p:nvGrpSpPr>
      <p:grpSpPr>
        <a:xfrm>
          <a:off x="0" y="0"/>
          <a:ext cx="0" cy="0"/>
          <a:chOff x="0" y="0"/>
          <a:chExt cx="0" cy="0"/>
        </a:xfrm>
      </p:grpSpPr>
      <p:sp>
        <p:nvSpPr>
          <p:cNvPr id="9991" name="Google Shape;9991;gd20afeacc7_0_3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2" name="Google Shape;9992;gd20afeacc7_0_32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1"/>
        <p:cNvGrpSpPr/>
        <p:nvPr/>
      </p:nvGrpSpPr>
      <p:grpSpPr>
        <a:xfrm>
          <a:off x="0" y="0"/>
          <a:ext cx="0" cy="0"/>
          <a:chOff x="0" y="0"/>
          <a:chExt cx="0" cy="0"/>
        </a:xfrm>
      </p:grpSpPr>
      <p:sp>
        <p:nvSpPr>
          <p:cNvPr id="10032" name="Google Shape;10032;g11998121d3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3" name="Google Shape;10033;g11998121d3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8"/>
        <p:cNvGrpSpPr/>
        <p:nvPr/>
      </p:nvGrpSpPr>
      <p:grpSpPr>
        <a:xfrm>
          <a:off x="0" y="0"/>
          <a:ext cx="0" cy="0"/>
          <a:chOff x="0" y="0"/>
          <a:chExt cx="0" cy="0"/>
        </a:xfrm>
      </p:grpSpPr>
      <p:sp>
        <p:nvSpPr>
          <p:cNvPr id="10079" name="Google Shape;10079;g15c7d8c465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0" name="Google Shape;10080;g15c7d8c465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6"/>
        <p:cNvGrpSpPr/>
        <p:nvPr/>
      </p:nvGrpSpPr>
      <p:grpSpPr>
        <a:xfrm>
          <a:off x="0" y="0"/>
          <a:ext cx="0" cy="0"/>
          <a:chOff x="0" y="0"/>
          <a:chExt cx="0" cy="0"/>
        </a:xfrm>
      </p:grpSpPr>
      <p:sp>
        <p:nvSpPr>
          <p:cNvPr id="10147" name="Google Shape;10147;gd20afeacc7_0_34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8" name="Google Shape;10148;gd20afeacc7_0_34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0"/>
        <p:cNvGrpSpPr/>
        <p:nvPr/>
      </p:nvGrpSpPr>
      <p:grpSpPr>
        <a:xfrm>
          <a:off x="0" y="0"/>
          <a:ext cx="0" cy="0"/>
          <a:chOff x="0" y="0"/>
          <a:chExt cx="0" cy="0"/>
        </a:xfrm>
      </p:grpSpPr>
      <p:sp>
        <p:nvSpPr>
          <p:cNvPr id="10301" name="Google Shape;10301;gd20afeacc7_0_37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2" name="Google Shape;10302;gd20afeacc7_0_37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5"/>
        <p:cNvGrpSpPr/>
        <p:nvPr/>
      </p:nvGrpSpPr>
      <p:grpSpPr>
        <a:xfrm>
          <a:off x="0" y="0"/>
          <a:ext cx="0" cy="0"/>
          <a:chOff x="0" y="0"/>
          <a:chExt cx="0" cy="0"/>
        </a:xfrm>
      </p:grpSpPr>
      <p:sp>
        <p:nvSpPr>
          <p:cNvPr id="10406" name="Google Shape;10406;g15d755e121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7" name="Google Shape;10407;g15d755e121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4"/>
        <p:cNvGrpSpPr/>
        <p:nvPr/>
      </p:nvGrpSpPr>
      <p:grpSpPr>
        <a:xfrm>
          <a:off x="0" y="0"/>
          <a:ext cx="0" cy="0"/>
          <a:chOff x="0" y="0"/>
          <a:chExt cx="0" cy="0"/>
        </a:xfrm>
      </p:grpSpPr>
      <p:sp>
        <p:nvSpPr>
          <p:cNvPr id="10505" name="Google Shape;10505;gd20afeacc7_0_32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6" name="Google Shape;10506;gd20afeacc7_0_32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7"/>
        <p:cNvGrpSpPr/>
        <p:nvPr/>
      </p:nvGrpSpPr>
      <p:grpSpPr>
        <a:xfrm>
          <a:off x="0" y="0"/>
          <a:ext cx="0" cy="0"/>
          <a:chOff x="0" y="0"/>
          <a:chExt cx="0" cy="0"/>
        </a:xfrm>
      </p:grpSpPr>
      <p:sp>
        <p:nvSpPr>
          <p:cNvPr id="10548" name="Google Shape;10548;g15d755e121f_0_1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9" name="Google Shape;10549;g15d755e121f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2"/>
        <p:cNvGrpSpPr/>
        <p:nvPr/>
      </p:nvGrpSpPr>
      <p:grpSpPr>
        <a:xfrm>
          <a:off x="0" y="0"/>
          <a:ext cx="0" cy="0"/>
          <a:chOff x="0" y="0"/>
          <a:chExt cx="0" cy="0"/>
        </a:xfrm>
      </p:grpSpPr>
      <p:sp>
        <p:nvSpPr>
          <p:cNvPr id="10723" name="Google Shape;10723;g118ff7beeb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4" name="Google Shape;10724;g118ff7beeb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0"/>
        <p:cNvGrpSpPr/>
        <p:nvPr/>
      </p:nvGrpSpPr>
      <p:grpSpPr>
        <a:xfrm>
          <a:off x="0" y="0"/>
          <a:ext cx="0" cy="0"/>
          <a:chOff x="0" y="0"/>
          <a:chExt cx="0" cy="0"/>
        </a:xfrm>
      </p:grpSpPr>
      <p:sp>
        <p:nvSpPr>
          <p:cNvPr id="8361" name="Google Shape;8361;g1168376c62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2" name="Google Shape;8362;g1168376c62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5"/>
        <p:cNvGrpSpPr/>
        <p:nvPr/>
      </p:nvGrpSpPr>
      <p:grpSpPr>
        <a:xfrm>
          <a:off x="0" y="0"/>
          <a:ext cx="0" cy="0"/>
          <a:chOff x="0" y="0"/>
          <a:chExt cx="0" cy="0"/>
        </a:xfrm>
      </p:grpSpPr>
      <p:sp>
        <p:nvSpPr>
          <p:cNvPr id="10766" name="Google Shape;10766;g15d755e121f_0_1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7" name="Google Shape;10767;g15d755e121f_0_1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8"/>
        <p:cNvGrpSpPr/>
        <p:nvPr/>
      </p:nvGrpSpPr>
      <p:grpSpPr>
        <a:xfrm>
          <a:off x="0" y="0"/>
          <a:ext cx="0" cy="0"/>
          <a:chOff x="0" y="0"/>
          <a:chExt cx="0" cy="0"/>
        </a:xfrm>
      </p:grpSpPr>
      <p:sp>
        <p:nvSpPr>
          <p:cNvPr id="10799" name="Google Shape;10799;gd20afeacc7_0_35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0" name="Google Shape;10800;gd20afeacc7_0_35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8"/>
        <p:cNvGrpSpPr/>
        <p:nvPr/>
      </p:nvGrpSpPr>
      <p:grpSpPr>
        <a:xfrm>
          <a:off x="0" y="0"/>
          <a:ext cx="0" cy="0"/>
          <a:chOff x="0" y="0"/>
          <a:chExt cx="0" cy="0"/>
        </a:xfrm>
      </p:grpSpPr>
      <p:sp>
        <p:nvSpPr>
          <p:cNvPr id="10859" name="Google Shape;10859;g15d755e121f_0_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0" name="Google Shape;10860;g15d755e121f_0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0"/>
        <p:cNvGrpSpPr/>
        <p:nvPr/>
      </p:nvGrpSpPr>
      <p:grpSpPr>
        <a:xfrm>
          <a:off x="0" y="0"/>
          <a:ext cx="0" cy="0"/>
          <a:chOff x="0" y="0"/>
          <a:chExt cx="0" cy="0"/>
        </a:xfrm>
      </p:grpSpPr>
      <p:sp>
        <p:nvSpPr>
          <p:cNvPr id="10941" name="Google Shape;10941;gd20afeacc7_0_35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2" name="Google Shape;10942;gd20afeacc7_0_35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2"/>
        <p:cNvGrpSpPr/>
        <p:nvPr/>
      </p:nvGrpSpPr>
      <p:grpSpPr>
        <a:xfrm>
          <a:off x="0" y="0"/>
          <a:ext cx="0" cy="0"/>
          <a:chOff x="0" y="0"/>
          <a:chExt cx="0" cy="0"/>
        </a:xfrm>
      </p:grpSpPr>
      <p:sp>
        <p:nvSpPr>
          <p:cNvPr id="11113" name="Google Shape;11113;g15d755e121f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4" name="Google Shape;11114;g15d755e121f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3"/>
        <p:cNvGrpSpPr/>
        <p:nvPr/>
      </p:nvGrpSpPr>
      <p:grpSpPr>
        <a:xfrm>
          <a:off x="0" y="0"/>
          <a:ext cx="0" cy="0"/>
          <a:chOff x="0" y="0"/>
          <a:chExt cx="0" cy="0"/>
        </a:xfrm>
      </p:grpSpPr>
      <p:sp>
        <p:nvSpPr>
          <p:cNvPr id="11224" name="Google Shape;11224;g118ff7bee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5" name="Google Shape;11225;g118ff7bee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6"/>
        <p:cNvGrpSpPr/>
        <p:nvPr/>
      </p:nvGrpSpPr>
      <p:grpSpPr>
        <a:xfrm>
          <a:off x="0" y="0"/>
          <a:ext cx="0" cy="0"/>
          <a:chOff x="0" y="0"/>
          <a:chExt cx="0" cy="0"/>
        </a:xfrm>
      </p:grpSpPr>
      <p:sp>
        <p:nvSpPr>
          <p:cNvPr id="11427" name="Google Shape;11427;g15d755e121f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8" name="Google Shape;11428;g15d755e121f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7"/>
        <p:cNvGrpSpPr/>
        <p:nvPr/>
      </p:nvGrpSpPr>
      <p:grpSpPr>
        <a:xfrm>
          <a:off x="0" y="0"/>
          <a:ext cx="0" cy="0"/>
          <a:chOff x="0" y="0"/>
          <a:chExt cx="0" cy="0"/>
        </a:xfrm>
      </p:grpSpPr>
      <p:sp>
        <p:nvSpPr>
          <p:cNvPr id="11478" name="Google Shape;11478;g118ff7beeb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9" name="Google Shape;11479;g118ff7beeb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0"/>
        <p:cNvGrpSpPr/>
        <p:nvPr/>
      </p:nvGrpSpPr>
      <p:grpSpPr>
        <a:xfrm>
          <a:off x="0" y="0"/>
          <a:ext cx="0" cy="0"/>
          <a:chOff x="0" y="0"/>
          <a:chExt cx="0" cy="0"/>
        </a:xfrm>
      </p:grpSpPr>
      <p:sp>
        <p:nvSpPr>
          <p:cNvPr id="11521" name="Google Shape;11521;g15d755e121f_0_1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2" name="Google Shape;11522;g15d755e121f_0_1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5"/>
        <p:cNvGrpSpPr/>
        <p:nvPr/>
      </p:nvGrpSpPr>
      <p:grpSpPr>
        <a:xfrm>
          <a:off x="0" y="0"/>
          <a:ext cx="0" cy="0"/>
          <a:chOff x="0" y="0"/>
          <a:chExt cx="0" cy="0"/>
        </a:xfrm>
      </p:grpSpPr>
      <p:sp>
        <p:nvSpPr>
          <p:cNvPr id="11616" name="Google Shape;11616;gd20afeacc7_0_3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7" name="Google Shape;11617;gd20afeacc7_0_3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8"/>
        <p:cNvGrpSpPr/>
        <p:nvPr/>
      </p:nvGrpSpPr>
      <p:grpSpPr>
        <a:xfrm>
          <a:off x="0" y="0"/>
          <a:ext cx="0" cy="0"/>
          <a:chOff x="0" y="0"/>
          <a:chExt cx="0" cy="0"/>
        </a:xfrm>
      </p:grpSpPr>
      <p:sp>
        <p:nvSpPr>
          <p:cNvPr id="8039" name="Google Shape;8039;g1168376c62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0" name="Google Shape;8040;g1168376c6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5"/>
        <p:cNvGrpSpPr/>
        <p:nvPr/>
      </p:nvGrpSpPr>
      <p:grpSpPr>
        <a:xfrm>
          <a:off x="0" y="0"/>
          <a:ext cx="0" cy="0"/>
          <a:chOff x="0" y="0"/>
          <a:chExt cx="0" cy="0"/>
        </a:xfrm>
      </p:grpSpPr>
      <p:sp>
        <p:nvSpPr>
          <p:cNvPr id="11656" name="Google Shape;11656;g15d755e121f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7" name="Google Shape;11657;g15d755e121f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7"/>
        <p:cNvGrpSpPr/>
        <p:nvPr/>
      </p:nvGrpSpPr>
      <p:grpSpPr>
        <a:xfrm>
          <a:off x="0" y="0"/>
          <a:ext cx="0" cy="0"/>
          <a:chOff x="0" y="0"/>
          <a:chExt cx="0" cy="0"/>
        </a:xfrm>
      </p:grpSpPr>
      <p:sp>
        <p:nvSpPr>
          <p:cNvPr id="11698" name="Google Shape;11698;g118ff7beeb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9" name="Google Shape;11699;g118ff7beeb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6"/>
        <p:cNvGrpSpPr/>
        <p:nvPr/>
      </p:nvGrpSpPr>
      <p:grpSpPr>
        <a:xfrm>
          <a:off x="0" y="0"/>
          <a:ext cx="0" cy="0"/>
          <a:chOff x="0" y="0"/>
          <a:chExt cx="0" cy="0"/>
        </a:xfrm>
      </p:grpSpPr>
      <p:sp>
        <p:nvSpPr>
          <p:cNvPr id="11757" name="Google Shape;11757;g15d755e121f_0_1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8" name="Google Shape;11758;g15d755e121f_0_1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0"/>
        <p:cNvGrpSpPr/>
        <p:nvPr/>
      </p:nvGrpSpPr>
      <p:grpSpPr>
        <a:xfrm>
          <a:off x="0" y="0"/>
          <a:ext cx="0" cy="0"/>
          <a:chOff x="0" y="0"/>
          <a:chExt cx="0" cy="0"/>
        </a:xfrm>
      </p:grpSpPr>
      <p:sp>
        <p:nvSpPr>
          <p:cNvPr id="11811" name="Google Shape;11811;gd20afeacc7_0_32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2" name="Google Shape;11812;gd20afeacc7_0_32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3"/>
        <p:cNvGrpSpPr/>
        <p:nvPr/>
      </p:nvGrpSpPr>
      <p:grpSpPr>
        <a:xfrm>
          <a:off x="0" y="0"/>
          <a:ext cx="0" cy="0"/>
          <a:chOff x="0" y="0"/>
          <a:chExt cx="0" cy="0"/>
        </a:xfrm>
      </p:grpSpPr>
      <p:sp>
        <p:nvSpPr>
          <p:cNvPr id="11854" name="Google Shape;11854;g15c7d8c465e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5" name="Google Shape;11855;g15c7d8c465e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9"/>
        <p:cNvGrpSpPr/>
        <p:nvPr/>
      </p:nvGrpSpPr>
      <p:grpSpPr>
        <a:xfrm>
          <a:off x="0" y="0"/>
          <a:ext cx="0" cy="0"/>
          <a:chOff x="0" y="0"/>
          <a:chExt cx="0" cy="0"/>
        </a:xfrm>
      </p:grpSpPr>
      <p:sp>
        <p:nvSpPr>
          <p:cNvPr id="11910" name="Google Shape;11910;g118ff7beeb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1" name="Google Shape;11911;g118ff7beeb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6"/>
        <p:cNvGrpSpPr/>
        <p:nvPr/>
      </p:nvGrpSpPr>
      <p:grpSpPr>
        <a:xfrm>
          <a:off x="0" y="0"/>
          <a:ext cx="0" cy="0"/>
          <a:chOff x="0" y="0"/>
          <a:chExt cx="0" cy="0"/>
        </a:xfrm>
      </p:grpSpPr>
      <p:sp>
        <p:nvSpPr>
          <p:cNvPr id="11987" name="Google Shape;11987;g15d755e121f_0_1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8" name="Google Shape;11988;g15d755e121f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7"/>
        <p:cNvGrpSpPr/>
        <p:nvPr/>
      </p:nvGrpSpPr>
      <p:grpSpPr>
        <a:xfrm>
          <a:off x="0" y="0"/>
          <a:ext cx="0" cy="0"/>
          <a:chOff x="0" y="0"/>
          <a:chExt cx="0" cy="0"/>
        </a:xfrm>
      </p:grpSpPr>
      <p:sp>
        <p:nvSpPr>
          <p:cNvPr id="12048" name="Google Shape;12048;g118ff7beeb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9" name="Google Shape;12049;g118ff7beeb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3"/>
        <p:cNvGrpSpPr/>
        <p:nvPr/>
      </p:nvGrpSpPr>
      <p:grpSpPr>
        <a:xfrm>
          <a:off x="0" y="0"/>
          <a:ext cx="0" cy="0"/>
          <a:chOff x="0" y="0"/>
          <a:chExt cx="0" cy="0"/>
        </a:xfrm>
      </p:grpSpPr>
      <p:sp>
        <p:nvSpPr>
          <p:cNvPr id="12104" name="Google Shape;12104;g15d755e121f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5" name="Google Shape;12105;g15d755e121f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9"/>
        <p:cNvGrpSpPr/>
        <p:nvPr/>
      </p:nvGrpSpPr>
      <p:grpSpPr>
        <a:xfrm>
          <a:off x="0" y="0"/>
          <a:ext cx="0" cy="0"/>
          <a:chOff x="0" y="0"/>
          <a:chExt cx="0" cy="0"/>
        </a:xfrm>
      </p:grpSpPr>
      <p:sp>
        <p:nvSpPr>
          <p:cNvPr id="12130" name="Google Shape;12130;g118ff7beeb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1" name="Google Shape;12131;g118ff7beeb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8"/>
        <p:cNvGrpSpPr/>
        <p:nvPr/>
      </p:nvGrpSpPr>
      <p:grpSpPr>
        <a:xfrm>
          <a:off x="0" y="0"/>
          <a:ext cx="0" cy="0"/>
          <a:chOff x="0" y="0"/>
          <a:chExt cx="0" cy="0"/>
        </a:xfrm>
      </p:grpSpPr>
      <p:sp>
        <p:nvSpPr>
          <p:cNvPr id="8239" name="Google Shape;8239;gff5abc375e_0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0" name="Google Shape;8240;gff5abc375e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6"/>
        <p:cNvGrpSpPr/>
        <p:nvPr/>
      </p:nvGrpSpPr>
      <p:grpSpPr>
        <a:xfrm>
          <a:off x="0" y="0"/>
          <a:ext cx="0" cy="0"/>
          <a:chOff x="0" y="0"/>
          <a:chExt cx="0" cy="0"/>
        </a:xfrm>
      </p:grpSpPr>
      <p:sp>
        <p:nvSpPr>
          <p:cNvPr id="12207" name="Google Shape;12207;gd20afeacc7_0_34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8" name="Google Shape;12208;gd20afeacc7_0_34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8"/>
        <p:cNvGrpSpPr/>
        <p:nvPr/>
      </p:nvGrpSpPr>
      <p:grpSpPr>
        <a:xfrm>
          <a:off x="0" y="0"/>
          <a:ext cx="0" cy="0"/>
          <a:chOff x="0" y="0"/>
          <a:chExt cx="0" cy="0"/>
        </a:xfrm>
      </p:grpSpPr>
      <p:sp>
        <p:nvSpPr>
          <p:cNvPr id="12249" name="Google Shape;12249;g15d755e121f_0_1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0" name="Google Shape;12250;g15d755e121f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2"/>
        <p:cNvGrpSpPr/>
        <p:nvPr/>
      </p:nvGrpSpPr>
      <p:grpSpPr>
        <a:xfrm>
          <a:off x="0" y="0"/>
          <a:ext cx="0" cy="0"/>
          <a:chOff x="0" y="0"/>
          <a:chExt cx="0" cy="0"/>
        </a:xfrm>
      </p:grpSpPr>
      <p:sp>
        <p:nvSpPr>
          <p:cNvPr id="12313" name="Google Shape;12313;gd20afeacc7_0_3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4" name="Google Shape;12314;gd20afeacc7_0_3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8"/>
        <p:cNvGrpSpPr/>
        <p:nvPr/>
      </p:nvGrpSpPr>
      <p:grpSpPr>
        <a:xfrm>
          <a:off x="0" y="0"/>
          <a:ext cx="0" cy="0"/>
          <a:chOff x="0" y="0"/>
          <a:chExt cx="0" cy="0"/>
        </a:xfrm>
      </p:grpSpPr>
      <p:sp>
        <p:nvSpPr>
          <p:cNvPr id="12489" name="Google Shape;12489;g15d755e121f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0" name="Google Shape;12490;g15d755e121f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5"/>
        <p:cNvGrpSpPr/>
        <p:nvPr/>
      </p:nvGrpSpPr>
      <p:grpSpPr>
        <a:xfrm>
          <a:off x="0" y="0"/>
          <a:ext cx="0" cy="0"/>
          <a:chOff x="0" y="0"/>
          <a:chExt cx="0" cy="0"/>
        </a:xfrm>
      </p:grpSpPr>
      <p:sp>
        <p:nvSpPr>
          <p:cNvPr id="12536" name="Google Shape;12536;gd20afeacc7_0_32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7" name="Google Shape;12537;gd20afeacc7_0_3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1"/>
        <p:cNvGrpSpPr/>
        <p:nvPr/>
      </p:nvGrpSpPr>
      <p:grpSpPr>
        <a:xfrm>
          <a:off x="0" y="0"/>
          <a:ext cx="0" cy="0"/>
          <a:chOff x="0" y="0"/>
          <a:chExt cx="0" cy="0"/>
        </a:xfrm>
      </p:grpSpPr>
      <p:sp>
        <p:nvSpPr>
          <p:cNvPr id="13112" name="Google Shape;13112;g15c7d8c465e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3" name="Google Shape;13113;g15c7d8c465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7"/>
        <p:cNvGrpSpPr/>
        <p:nvPr/>
      </p:nvGrpSpPr>
      <p:grpSpPr>
        <a:xfrm>
          <a:off x="0" y="0"/>
          <a:ext cx="0" cy="0"/>
          <a:chOff x="0" y="0"/>
          <a:chExt cx="0" cy="0"/>
        </a:xfrm>
      </p:grpSpPr>
      <p:sp>
        <p:nvSpPr>
          <p:cNvPr id="13818" name="Google Shape;13818;g118ff7beeb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9" name="Google Shape;13819;g118ff7beeb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2"/>
        <p:cNvGrpSpPr/>
        <p:nvPr/>
      </p:nvGrpSpPr>
      <p:grpSpPr>
        <a:xfrm>
          <a:off x="0" y="0"/>
          <a:ext cx="0" cy="0"/>
          <a:chOff x="0" y="0"/>
          <a:chExt cx="0" cy="0"/>
        </a:xfrm>
      </p:grpSpPr>
      <p:sp>
        <p:nvSpPr>
          <p:cNvPr id="13853" name="Google Shape;13853;gd20afeacc7_0_32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4" name="Google Shape;13854;gd20afeacc7_0_32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4"/>
        <p:cNvGrpSpPr/>
        <p:nvPr/>
      </p:nvGrpSpPr>
      <p:grpSpPr>
        <a:xfrm>
          <a:off x="0" y="0"/>
          <a:ext cx="0" cy="0"/>
          <a:chOff x="0" y="0"/>
          <a:chExt cx="0" cy="0"/>
        </a:xfrm>
      </p:grpSpPr>
      <p:sp>
        <p:nvSpPr>
          <p:cNvPr id="13895" name="Google Shape;13895;g118ff7beeb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6" name="Google Shape;13896;g118ff7beeb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6"/>
        <p:cNvGrpSpPr/>
        <p:nvPr/>
      </p:nvGrpSpPr>
      <p:grpSpPr>
        <a:xfrm>
          <a:off x="0" y="0"/>
          <a:ext cx="0" cy="0"/>
          <a:chOff x="0" y="0"/>
          <a:chExt cx="0" cy="0"/>
        </a:xfrm>
      </p:grpSpPr>
      <p:sp>
        <p:nvSpPr>
          <p:cNvPr id="13927" name="Google Shape;13927;g15d755e121f_0_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8" name="Google Shape;13928;g15d755e121f_0_1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7"/>
        <p:cNvGrpSpPr/>
        <p:nvPr/>
      </p:nvGrpSpPr>
      <p:grpSpPr>
        <a:xfrm>
          <a:off x="0" y="0"/>
          <a:ext cx="0" cy="0"/>
          <a:chOff x="0" y="0"/>
          <a:chExt cx="0" cy="0"/>
        </a:xfrm>
      </p:grpSpPr>
      <p:sp>
        <p:nvSpPr>
          <p:cNvPr id="8438" name="Google Shape;8438;gff5abc375e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9" name="Google Shape;8439;gff5abc375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8"/>
        <p:cNvGrpSpPr/>
        <p:nvPr/>
      </p:nvGrpSpPr>
      <p:grpSpPr>
        <a:xfrm>
          <a:off x="0" y="0"/>
          <a:ext cx="0" cy="0"/>
          <a:chOff x="0" y="0"/>
          <a:chExt cx="0" cy="0"/>
        </a:xfrm>
      </p:grpSpPr>
      <p:sp>
        <p:nvSpPr>
          <p:cNvPr id="13969" name="Google Shape;13969;gd20afeacc7_0_3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0" name="Google Shape;13970;gd20afeacc7_0_32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9"/>
        <p:cNvGrpSpPr/>
        <p:nvPr/>
      </p:nvGrpSpPr>
      <p:grpSpPr>
        <a:xfrm>
          <a:off x="0" y="0"/>
          <a:ext cx="0" cy="0"/>
          <a:chOff x="0" y="0"/>
          <a:chExt cx="0" cy="0"/>
        </a:xfrm>
      </p:grpSpPr>
      <p:sp>
        <p:nvSpPr>
          <p:cNvPr id="14150" name="Google Shape;14150;gd20afeacc7_0_31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1" name="Google Shape;14151;gd20afeacc7_0_31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2"/>
        <p:cNvGrpSpPr/>
        <p:nvPr/>
      </p:nvGrpSpPr>
      <p:grpSpPr>
        <a:xfrm>
          <a:off x="0" y="0"/>
          <a:ext cx="0" cy="0"/>
          <a:chOff x="0" y="0"/>
          <a:chExt cx="0" cy="0"/>
        </a:xfrm>
      </p:grpSpPr>
      <p:sp>
        <p:nvSpPr>
          <p:cNvPr id="14613" name="Google Shape;14613;gff5abc375e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4" name="Google Shape;14614;gff5abc375e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5"/>
        <p:cNvGrpSpPr/>
        <p:nvPr/>
      </p:nvGrpSpPr>
      <p:grpSpPr>
        <a:xfrm>
          <a:off x="0" y="0"/>
          <a:ext cx="0" cy="0"/>
          <a:chOff x="0" y="0"/>
          <a:chExt cx="0" cy="0"/>
        </a:xfrm>
      </p:grpSpPr>
      <p:sp>
        <p:nvSpPr>
          <p:cNvPr id="14986" name="Google Shape;14986;gd20afeacc7_0_35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7" name="Google Shape;14987;gd20afeacc7_0_35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9"/>
        <p:cNvGrpSpPr/>
        <p:nvPr/>
      </p:nvGrpSpPr>
      <p:grpSpPr>
        <a:xfrm>
          <a:off x="0" y="0"/>
          <a:ext cx="0" cy="0"/>
          <a:chOff x="0" y="0"/>
          <a:chExt cx="0" cy="0"/>
        </a:xfrm>
      </p:grpSpPr>
      <p:sp>
        <p:nvSpPr>
          <p:cNvPr id="15010" name="Google Shape;15010;g14bfc75a9a9_0_2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1" name="Google Shape;15011;g14bfc75a9a9_0_2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4"/>
        <p:cNvGrpSpPr/>
        <p:nvPr/>
      </p:nvGrpSpPr>
      <p:grpSpPr>
        <a:xfrm>
          <a:off x="0" y="0"/>
          <a:ext cx="0" cy="0"/>
          <a:chOff x="0" y="0"/>
          <a:chExt cx="0" cy="0"/>
        </a:xfrm>
      </p:grpSpPr>
      <p:sp>
        <p:nvSpPr>
          <p:cNvPr id="15035" name="Google Shape;15035;g15d800b3aa6_8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6" name="Google Shape;15036;g15d800b3aa6_8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1"/>
        <p:cNvGrpSpPr/>
        <p:nvPr/>
      </p:nvGrpSpPr>
      <p:grpSpPr>
        <a:xfrm>
          <a:off x="0" y="0"/>
          <a:ext cx="0" cy="0"/>
          <a:chOff x="0" y="0"/>
          <a:chExt cx="0" cy="0"/>
        </a:xfrm>
      </p:grpSpPr>
      <p:sp>
        <p:nvSpPr>
          <p:cNvPr id="15122" name="Google Shape;15122;g15d800b3aa6_8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3" name="Google Shape;15123;g15d800b3aa6_8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3"/>
        <p:cNvGrpSpPr/>
        <p:nvPr/>
      </p:nvGrpSpPr>
      <p:grpSpPr>
        <a:xfrm>
          <a:off x="0" y="0"/>
          <a:ext cx="0" cy="0"/>
          <a:chOff x="0" y="0"/>
          <a:chExt cx="0" cy="0"/>
        </a:xfrm>
      </p:grpSpPr>
      <p:sp>
        <p:nvSpPr>
          <p:cNvPr id="15204" name="Google Shape;15204;g15d800b3aa6_8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5" name="Google Shape;15205;g15d800b3aa6_8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8"/>
        <p:cNvGrpSpPr/>
        <p:nvPr/>
      </p:nvGrpSpPr>
      <p:grpSpPr>
        <a:xfrm>
          <a:off x="0" y="0"/>
          <a:ext cx="0" cy="0"/>
          <a:chOff x="0" y="0"/>
          <a:chExt cx="0" cy="0"/>
        </a:xfrm>
      </p:grpSpPr>
      <p:sp>
        <p:nvSpPr>
          <p:cNvPr id="15249" name="Google Shape;15249;g14bfc75a9a9_0_2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0" name="Google Shape;15250;g14bfc75a9a9_0_2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6"/>
        <p:cNvGrpSpPr/>
        <p:nvPr/>
      </p:nvGrpSpPr>
      <p:grpSpPr>
        <a:xfrm>
          <a:off x="0" y="0"/>
          <a:ext cx="0" cy="0"/>
          <a:chOff x="0" y="0"/>
          <a:chExt cx="0" cy="0"/>
        </a:xfrm>
      </p:grpSpPr>
      <p:sp>
        <p:nvSpPr>
          <p:cNvPr id="15327" name="Google Shape;15327;gd20afeacc7_0_35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8" name="Google Shape;15328;gd20afeacc7_0_35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8"/>
        <p:cNvGrpSpPr/>
        <p:nvPr/>
      </p:nvGrpSpPr>
      <p:grpSpPr>
        <a:xfrm>
          <a:off x="0" y="0"/>
          <a:ext cx="0" cy="0"/>
          <a:chOff x="0" y="0"/>
          <a:chExt cx="0" cy="0"/>
        </a:xfrm>
      </p:grpSpPr>
      <p:sp>
        <p:nvSpPr>
          <p:cNvPr id="8629" name="Google Shape;8629;g1168376c62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0" name="Google Shape;8630;g1168376c62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1"/>
        <p:cNvGrpSpPr/>
        <p:nvPr/>
      </p:nvGrpSpPr>
      <p:grpSpPr>
        <a:xfrm>
          <a:off x="0" y="0"/>
          <a:ext cx="0" cy="0"/>
          <a:chOff x="0" y="0"/>
          <a:chExt cx="0" cy="0"/>
        </a:xfrm>
      </p:grpSpPr>
      <p:sp>
        <p:nvSpPr>
          <p:cNvPr id="15352" name="Google Shape;15352;gff5abc375e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3" name="Google Shape;15353;gff5abc375e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0"/>
        <p:cNvGrpSpPr/>
        <p:nvPr/>
      </p:nvGrpSpPr>
      <p:grpSpPr>
        <a:xfrm>
          <a:off x="0" y="0"/>
          <a:ext cx="0" cy="0"/>
          <a:chOff x="0" y="0"/>
          <a:chExt cx="0" cy="0"/>
        </a:xfrm>
      </p:grpSpPr>
      <p:sp>
        <p:nvSpPr>
          <p:cNvPr id="8801" name="Google Shape;8801;gd20afeacc7_0_32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2" name="Google Shape;8802;gd20afeacc7_0_32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9"/>
        <p:cNvGrpSpPr/>
        <p:nvPr/>
      </p:nvGrpSpPr>
      <p:grpSpPr>
        <a:xfrm>
          <a:off x="0" y="0"/>
          <a:ext cx="0" cy="0"/>
          <a:chOff x="0" y="0"/>
          <a:chExt cx="0" cy="0"/>
        </a:xfrm>
      </p:grpSpPr>
      <p:sp>
        <p:nvSpPr>
          <p:cNvPr id="8860" name="Google Shape;8860;gff5abc375e_0_1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1" name="Google Shape;8861;gff5abc375e_0_1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499" y="85"/>
            <a:ext cx="9153479" cy="5143338"/>
            <a:chOff x="-4499" y="85"/>
            <a:chExt cx="9153479" cy="5143338"/>
          </a:xfrm>
        </p:grpSpPr>
        <p:sp>
          <p:nvSpPr>
            <p:cNvPr id="10" name="Google Shape;10;p2"/>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2"/>
          <p:cNvGrpSpPr/>
          <p:nvPr/>
        </p:nvGrpSpPr>
        <p:grpSpPr>
          <a:xfrm>
            <a:off x="347375" y="249475"/>
            <a:ext cx="8449275" cy="4648800"/>
            <a:chOff x="347375" y="249475"/>
            <a:chExt cx="8449275" cy="4648800"/>
          </a:xfrm>
        </p:grpSpPr>
        <p:grpSp>
          <p:nvGrpSpPr>
            <p:cNvPr id="160" name="Google Shape;160;p2"/>
            <p:cNvGrpSpPr/>
            <p:nvPr/>
          </p:nvGrpSpPr>
          <p:grpSpPr>
            <a:xfrm>
              <a:off x="347375" y="249475"/>
              <a:ext cx="8449200" cy="369900"/>
              <a:chOff x="347375" y="249475"/>
              <a:chExt cx="8449200" cy="369900"/>
            </a:xfrm>
          </p:grpSpPr>
          <p:sp>
            <p:nvSpPr>
              <p:cNvPr id="161" name="Google Shape;161;p2"/>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62" name="Google Shape;162;p2"/>
              <p:cNvGrpSpPr/>
              <p:nvPr/>
            </p:nvGrpSpPr>
            <p:grpSpPr>
              <a:xfrm>
                <a:off x="7968325" y="355525"/>
                <a:ext cx="655400" cy="157800"/>
                <a:chOff x="7968325" y="355525"/>
                <a:chExt cx="655400" cy="157800"/>
              </a:xfrm>
            </p:grpSpPr>
            <p:sp>
              <p:nvSpPr>
                <p:cNvPr id="163" name="Google Shape;163;p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164;p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 name="Google Shape;166;p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67" name="Google Shape;167;p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70" name="Google Shape;170;p2"/>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71" name="Google Shape;171;p2"/>
          <p:cNvSpPr txBox="1">
            <a:spLocks noGrp="1"/>
          </p:cNvSpPr>
          <p:nvPr>
            <p:ph type="ctrTitle"/>
          </p:nvPr>
        </p:nvSpPr>
        <p:spPr>
          <a:xfrm>
            <a:off x="954000" y="1260431"/>
            <a:ext cx="7236000" cy="2186100"/>
          </a:xfrm>
          <a:prstGeom prst="rect">
            <a:avLst/>
          </a:prstGeom>
        </p:spPr>
        <p:txBody>
          <a:bodyPr spcFirstLastPara="1" wrap="square" lIns="91425" tIns="91425" rIns="91425" bIns="91425" anchor="b" anchorCtr="0">
            <a:noAutofit/>
          </a:bodyPr>
          <a:lstStyle>
            <a:lvl1pPr lvl="0" algn="ctr">
              <a:lnSpc>
                <a:spcPct val="90000"/>
              </a:lnSpc>
              <a:spcBef>
                <a:spcPts val="100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2" name="Google Shape;172;p2"/>
          <p:cNvSpPr txBox="1">
            <a:spLocks noGrp="1"/>
          </p:cNvSpPr>
          <p:nvPr>
            <p:ph type="subTitle" idx="1"/>
          </p:nvPr>
        </p:nvSpPr>
        <p:spPr>
          <a:xfrm>
            <a:off x="1871462" y="3550363"/>
            <a:ext cx="5404800" cy="33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3" name="Google Shape;173;p2">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4" name="Google Shape;174;p2">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01"/>
        <p:cNvGrpSpPr/>
        <p:nvPr/>
      </p:nvGrpSpPr>
      <p:grpSpPr>
        <a:xfrm>
          <a:off x="0" y="0"/>
          <a:ext cx="0" cy="0"/>
          <a:chOff x="0" y="0"/>
          <a:chExt cx="0" cy="0"/>
        </a:xfrm>
      </p:grpSpPr>
      <p:grpSp>
        <p:nvGrpSpPr>
          <p:cNvPr id="1502" name="Google Shape;1502;p11"/>
          <p:cNvGrpSpPr/>
          <p:nvPr/>
        </p:nvGrpSpPr>
        <p:grpSpPr>
          <a:xfrm>
            <a:off x="-4499" y="85"/>
            <a:ext cx="9153479" cy="5143338"/>
            <a:chOff x="-4499" y="85"/>
            <a:chExt cx="9153479" cy="5143338"/>
          </a:xfrm>
        </p:grpSpPr>
        <p:sp>
          <p:nvSpPr>
            <p:cNvPr id="1503" name="Google Shape;1503;p11"/>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1"/>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1"/>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1"/>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1"/>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1"/>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1"/>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1"/>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1"/>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1"/>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1"/>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1"/>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1"/>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1"/>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1"/>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1"/>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1"/>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1"/>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1"/>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1"/>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1"/>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1"/>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1"/>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1"/>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1"/>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1"/>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1"/>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1"/>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1"/>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1"/>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1"/>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1"/>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1"/>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1"/>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1"/>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1"/>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1"/>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1"/>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1"/>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1"/>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1"/>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1"/>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1"/>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1"/>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1"/>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1"/>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1"/>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1"/>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1"/>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1"/>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1"/>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1"/>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1"/>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1"/>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1"/>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1"/>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1"/>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1"/>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1"/>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1"/>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1"/>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1"/>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1"/>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1"/>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1"/>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1"/>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1"/>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1"/>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1"/>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1"/>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1"/>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1"/>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1"/>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1"/>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1"/>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1"/>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1"/>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1"/>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1"/>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1"/>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1"/>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1"/>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1"/>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1"/>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1"/>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1"/>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1"/>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1"/>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1"/>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1"/>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1"/>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1"/>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1"/>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1"/>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1"/>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1"/>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1"/>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1"/>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1"/>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1"/>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1"/>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11"/>
          <p:cNvGrpSpPr/>
          <p:nvPr/>
        </p:nvGrpSpPr>
        <p:grpSpPr>
          <a:xfrm>
            <a:off x="347375" y="249475"/>
            <a:ext cx="8449275" cy="4648800"/>
            <a:chOff x="347375" y="249475"/>
            <a:chExt cx="8449275" cy="4648800"/>
          </a:xfrm>
        </p:grpSpPr>
        <p:grpSp>
          <p:nvGrpSpPr>
            <p:cNvPr id="1653" name="Google Shape;1653;p11"/>
            <p:cNvGrpSpPr/>
            <p:nvPr/>
          </p:nvGrpSpPr>
          <p:grpSpPr>
            <a:xfrm>
              <a:off x="347375" y="249475"/>
              <a:ext cx="8449200" cy="369900"/>
              <a:chOff x="347375" y="249475"/>
              <a:chExt cx="8449200" cy="369900"/>
            </a:xfrm>
          </p:grpSpPr>
          <p:sp>
            <p:nvSpPr>
              <p:cNvPr id="1654" name="Google Shape;1654;p11"/>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655" name="Google Shape;1655;p11"/>
              <p:cNvGrpSpPr/>
              <p:nvPr/>
            </p:nvGrpSpPr>
            <p:grpSpPr>
              <a:xfrm>
                <a:off x="7968325" y="355525"/>
                <a:ext cx="655400" cy="157800"/>
                <a:chOff x="7968325" y="355525"/>
                <a:chExt cx="655400" cy="157800"/>
              </a:xfrm>
            </p:grpSpPr>
            <p:sp>
              <p:nvSpPr>
                <p:cNvPr id="1656" name="Google Shape;1656;p11"/>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7" name="Google Shape;1657;p1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658" name="Google Shape;1658;p11"/>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9" name="Google Shape;1659;p1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660" name="Google Shape;1660;p11"/>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2" name="Google Shape;1662;p1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663" name="Google Shape;1663;p11"/>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664" name="Google Shape;1664;p11"/>
          <p:cNvSpPr txBox="1">
            <a:spLocks noGrp="1"/>
          </p:cNvSpPr>
          <p:nvPr>
            <p:ph type="title" hasCustomPrompt="1"/>
          </p:nvPr>
        </p:nvSpPr>
        <p:spPr>
          <a:xfrm>
            <a:off x="1931840" y="1645750"/>
            <a:ext cx="5280300" cy="14001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1665" name="Google Shape;1665;p11"/>
          <p:cNvSpPr txBox="1">
            <a:spLocks noGrp="1"/>
          </p:cNvSpPr>
          <p:nvPr>
            <p:ph type="subTitle" idx="1"/>
          </p:nvPr>
        </p:nvSpPr>
        <p:spPr>
          <a:xfrm>
            <a:off x="1931850" y="3104150"/>
            <a:ext cx="5280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66" name="Google Shape;1666;p11">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67" name="Google Shape;1667;p11">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69"/>
        <p:cNvGrpSpPr/>
        <p:nvPr/>
      </p:nvGrpSpPr>
      <p:grpSpPr>
        <a:xfrm>
          <a:off x="0" y="0"/>
          <a:ext cx="0" cy="0"/>
          <a:chOff x="0" y="0"/>
          <a:chExt cx="0" cy="0"/>
        </a:xfrm>
      </p:grpSpPr>
      <p:grpSp>
        <p:nvGrpSpPr>
          <p:cNvPr id="1670" name="Google Shape;1670;p13"/>
          <p:cNvGrpSpPr/>
          <p:nvPr/>
        </p:nvGrpSpPr>
        <p:grpSpPr>
          <a:xfrm>
            <a:off x="-4499" y="85"/>
            <a:ext cx="9153479" cy="5143338"/>
            <a:chOff x="-4499" y="85"/>
            <a:chExt cx="9153479" cy="5143338"/>
          </a:xfrm>
        </p:grpSpPr>
        <p:sp>
          <p:nvSpPr>
            <p:cNvPr id="1671" name="Google Shape;1671;p1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13"/>
          <p:cNvGrpSpPr/>
          <p:nvPr/>
        </p:nvGrpSpPr>
        <p:grpSpPr>
          <a:xfrm>
            <a:off x="347375" y="249475"/>
            <a:ext cx="8449275" cy="4648800"/>
            <a:chOff x="347375" y="249475"/>
            <a:chExt cx="8449275" cy="4648800"/>
          </a:xfrm>
        </p:grpSpPr>
        <p:grpSp>
          <p:nvGrpSpPr>
            <p:cNvPr id="1821" name="Google Shape;1821;p13"/>
            <p:cNvGrpSpPr/>
            <p:nvPr/>
          </p:nvGrpSpPr>
          <p:grpSpPr>
            <a:xfrm>
              <a:off x="347375" y="249475"/>
              <a:ext cx="8449200" cy="369900"/>
              <a:chOff x="347375" y="249475"/>
              <a:chExt cx="8449200" cy="369900"/>
            </a:xfrm>
          </p:grpSpPr>
          <p:sp>
            <p:nvSpPr>
              <p:cNvPr id="1822" name="Google Shape;1822;p1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823" name="Google Shape;1823;p13"/>
              <p:cNvGrpSpPr/>
              <p:nvPr/>
            </p:nvGrpSpPr>
            <p:grpSpPr>
              <a:xfrm>
                <a:off x="7968325" y="355525"/>
                <a:ext cx="655400" cy="157800"/>
                <a:chOff x="7968325" y="355525"/>
                <a:chExt cx="655400" cy="157800"/>
              </a:xfrm>
            </p:grpSpPr>
            <p:sp>
              <p:nvSpPr>
                <p:cNvPr id="1824" name="Google Shape;1824;p1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5" name="Google Shape;1825;p1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826" name="Google Shape;1826;p1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7" name="Google Shape;1827;p1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828" name="Google Shape;1828;p1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0" name="Google Shape;1830;p1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831" name="Google Shape;1831;p1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832" name="Google Shape;1832;p1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33" name="Google Shape;1833;p13"/>
          <p:cNvSpPr txBox="1">
            <a:spLocks noGrp="1"/>
          </p:cNvSpPr>
          <p:nvPr>
            <p:ph type="title" idx="2"/>
          </p:nvPr>
        </p:nvSpPr>
        <p:spPr>
          <a:xfrm>
            <a:off x="2156869" y="1706090"/>
            <a:ext cx="21225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4" name="Google Shape;1834;p13"/>
          <p:cNvSpPr txBox="1">
            <a:spLocks noGrp="1"/>
          </p:cNvSpPr>
          <p:nvPr>
            <p:ph type="subTitle" idx="1"/>
          </p:nvPr>
        </p:nvSpPr>
        <p:spPr>
          <a:xfrm>
            <a:off x="2156875" y="2042808"/>
            <a:ext cx="2122500" cy="5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5" name="Google Shape;1835;p13"/>
          <p:cNvSpPr txBox="1">
            <a:spLocks noGrp="1"/>
          </p:cNvSpPr>
          <p:nvPr>
            <p:ph type="title" idx="3" hasCustomPrompt="1"/>
          </p:nvPr>
        </p:nvSpPr>
        <p:spPr>
          <a:xfrm>
            <a:off x="1470403" y="1706089"/>
            <a:ext cx="565500" cy="3936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1836" name="Google Shape;1836;p13"/>
          <p:cNvSpPr txBox="1">
            <a:spLocks noGrp="1"/>
          </p:cNvSpPr>
          <p:nvPr>
            <p:ph type="title" idx="4"/>
          </p:nvPr>
        </p:nvSpPr>
        <p:spPr>
          <a:xfrm>
            <a:off x="5551097" y="1702589"/>
            <a:ext cx="21225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7" name="Google Shape;1837;p13"/>
          <p:cNvSpPr txBox="1">
            <a:spLocks noGrp="1"/>
          </p:cNvSpPr>
          <p:nvPr>
            <p:ph type="subTitle" idx="5"/>
          </p:nvPr>
        </p:nvSpPr>
        <p:spPr>
          <a:xfrm>
            <a:off x="5551100" y="2038579"/>
            <a:ext cx="2122500" cy="5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8" name="Google Shape;1838;p13"/>
          <p:cNvSpPr txBox="1">
            <a:spLocks noGrp="1"/>
          </p:cNvSpPr>
          <p:nvPr>
            <p:ph type="title" idx="6" hasCustomPrompt="1"/>
          </p:nvPr>
        </p:nvSpPr>
        <p:spPr>
          <a:xfrm>
            <a:off x="4864630" y="1702589"/>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1839" name="Google Shape;1839;p13"/>
          <p:cNvSpPr txBox="1">
            <a:spLocks noGrp="1"/>
          </p:cNvSpPr>
          <p:nvPr>
            <p:ph type="title" idx="7"/>
          </p:nvPr>
        </p:nvSpPr>
        <p:spPr>
          <a:xfrm>
            <a:off x="2156869" y="3149665"/>
            <a:ext cx="21225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40" name="Google Shape;1840;p13"/>
          <p:cNvSpPr txBox="1">
            <a:spLocks noGrp="1"/>
          </p:cNvSpPr>
          <p:nvPr>
            <p:ph type="subTitle" idx="8"/>
          </p:nvPr>
        </p:nvSpPr>
        <p:spPr>
          <a:xfrm>
            <a:off x="2156875" y="3483929"/>
            <a:ext cx="2122500" cy="53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41" name="Google Shape;1841;p13"/>
          <p:cNvSpPr txBox="1">
            <a:spLocks noGrp="1"/>
          </p:cNvSpPr>
          <p:nvPr>
            <p:ph type="title" idx="9" hasCustomPrompt="1"/>
          </p:nvPr>
        </p:nvSpPr>
        <p:spPr>
          <a:xfrm>
            <a:off x="1470403" y="3153383"/>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1842" name="Google Shape;1842;p13"/>
          <p:cNvSpPr txBox="1">
            <a:spLocks noGrp="1"/>
          </p:cNvSpPr>
          <p:nvPr>
            <p:ph type="title" idx="13"/>
          </p:nvPr>
        </p:nvSpPr>
        <p:spPr>
          <a:xfrm>
            <a:off x="5551097" y="3153376"/>
            <a:ext cx="21225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43" name="Google Shape;1843;p13"/>
          <p:cNvSpPr txBox="1">
            <a:spLocks noGrp="1"/>
          </p:cNvSpPr>
          <p:nvPr>
            <p:ph type="subTitle" idx="14"/>
          </p:nvPr>
        </p:nvSpPr>
        <p:spPr>
          <a:xfrm>
            <a:off x="5551100" y="3483929"/>
            <a:ext cx="2122500" cy="53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44" name="Google Shape;1844;p13"/>
          <p:cNvSpPr txBox="1">
            <a:spLocks noGrp="1"/>
          </p:cNvSpPr>
          <p:nvPr>
            <p:ph type="title" idx="15" hasCustomPrompt="1"/>
          </p:nvPr>
        </p:nvSpPr>
        <p:spPr>
          <a:xfrm>
            <a:off x="4864630" y="3153383"/>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1845" name="Google Shape;1845;p13">
            <a:hlinkClick r:id="" action="ppaction://hlinkshowjump?jump=previousslide"/>
          </p:cNvPr>
          <p:cNvSpPr txBox="1">
            <a:spLocks noGrp="1"/>
          </p:cNvSpPr>
          <p:nvPr>
            <p:ph type="subTitle" idx="16"/>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46" name="Google Shape;1846;p13">
            <a:hlinkClick r:id="" action="ppaction://hlinkshowjump?jump=nextslide"/>
          </p:cNvPr>
          <p:cNvSpPr txBox="1">
            <a:spLocks noGrp="1"/>
          </p:cNvSpPr>
          <p:nvPr>
            <p:ph type="subTitle" idx="17"/>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BLANK_1_1">
    <p:spTree>
      <p:nvGrpSpPr>
        <p:cNvPr id="1" name="Shape 1847"/>
        <p:cNvGrpSpPr/>
        <p:nvPr/>
      </p:nvGrpSpPr>
      <p:grpSpPr>
        <a:xfrm>
          <a:off x="0" y="0"/>
          <a:ext cx="0" cy="0"/>
          <a:chOff x="0" y="0"/>
          <a:chExt cx="0" cy="0"/>
        </a:xfrm>
      </p:grpSpPr>
      <p:grpSp>
        <p:nvGrpSpPr>
          <p:cNvPr id="1848" name="Google Shape;1848;p14"/>
          <p:cNvGrpSpPr/>
          <p:nvPr/>
        </p:nvGrpSpPr>
        <p:grpSpPr>
          <a:xfrm>
            <a:off x="-4499" y="85"/>
            <a:ext cx="9153479" cy="5143338"/>
            <a:chOff x="-4499" y="85"/>
            <a:chExt cx="9153479" cy="5143338"/>
          </a:xfrm>
        </p:grpSpPr>
        <p:sp>
          <p:nvSpPr>
            <p:cNvPr id="1849" name="Google Shape;1849;p1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14"/>
          <p:cNvGrpSpPr/>
          <p:nvPr/>
        </p:nvGrpSpPr>
        <p:grpSpPr>
          <a:xfrm>
            <a:off x="347375" y="249475"/>
            <a:ext cx="8449275" cy="4648800"/>
            <a:chOff x="347375" y="249475"/>
            <a:chExt cx="8449275" cy="4648800"/>
          </a:xfrm>
        </p:grpSpPr>
        <p:grpSp>
          <p:nvGrpSpPr>
            <p:cNvPr id="1999" name="Google Shape;1999;p14"/>
            <p:cNvGrpSpPr/>
            <p:nvPr/>
          </p:nvGrpSpPr>
          <p:grpSpPr>
            <a:xfrm>
              <a:off x="347375" y="249475"/>
              <a:ext cx="8449200" cy="369900"/>
              <a:chOff x="347375" y="249475"/>
              <a:chExt cx="8449200" cy="369900"/>
            </a:xfrm>
          </p:grpSpPr>
          <p:sp>
            <p:nvSpPr>
              <p:cNvPr id="2000" name="Google Shape;2000;p1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001" name="Google Shape;2001;p14"/>
              <p:cNvGrpSpPr/>
              <p:nvPr/>
            </p:nvGrpSpPr>
            <p:grpSpPr>
              <a:xfrm>
                <a:off x="7968325" y="355525"/>
                <a:ext cx="655400" cy="157800"/>
                <a:chOff x="7968325" y="355525"/>
                <a:chExt cx="655400" cy="157800"/>
              </a:xfrm>
            </p:grpSpPr>
            <p:sp>
              <p:nvSpPr>
                <p:cNvPr id="2002" name="Google Shape;2002;p1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1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004" name="Google Shape;2004;p1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5" name="Google Shape;2005;p1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006" name="Google Shape;2006;p1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8" name="Google Shape;2008;p1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009" name="Google Shape;2009;p1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010" name="Google Shape;2010;p1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11" name="Google Shape;2011;p14"/>
          <p:cNvSpPr txBox="1">
            <a:spLocks noGrp="1"/>
          </p:cNvSpPr>
          <p:nvPr>
            <p:ph type="title" idx="2"/>
          </p:nvPr>
        </p:nvSpPr>
        <p:spPr>
          <a:xfrm>
            <a:off x="2043650" y="1498621"/>
            <a:ext cx="3338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12" name="Google Shape;2012;p14"/>
          <p:cNvSpPr txBox="1">
            <a:spLocks noGrp="1"/>
          </p:cNvSpPr>
          <p:nvPr>
            <p:ph type="subTitle" idx="1"/>
          </p:nvPr>
        </p:nvSpPr>
        <p:spPr>
          <a:xfrm>
            <a:off x="2043650" y="1773787"/>
            <a:ext cx="3338400" cy="39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13" name="Google Shape;2013;p14"/>
          <p:cNvSpPr txBox="1">
            <a:spLocks noGrp="1"/>
          </p:cNvSpPr>
          <p:nvPr>
            <p:ph type="title" idx="3" hasCustomPrompt="1"/>
          </p:nvPr>
        </p:nvSpPr>
        <p:spPr>
          <a:xfrm>
            <a:off x="1357178" y="1498610"/>
            <a:ext cx="565500" cy="3936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2014" name="Google Shape;2014;p14"/>
          <p:cNvSpPr txBox="1">
            <a:spLocks noGrp="1"/>
          </p:cNvSpPr>
          <p:nvPr>
            <p:ph type="title" idx="4"/>
          </p:nvPr>
        </p:nvSpPr>
        <p:spPr>
          <a:xfrm>
            <a:off x="2043652" y="2513021"/>
            <a:ext cx="3338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15" name="Google Shape;2015;p14"/>
          <p:cNvSpPr txBox="1">
            <a:spLocks noGrp="1"/>
          </p:cNvSpPr>
          <p:nvPr>
            <p:ph type="subTitle" idx="5"/>
          </p:nvPr>
        </p:nvSpPr>
        <p:spPr>
          <a:xfrm>
            <a:off x="2043650" y="2786963"/>
            <a:ext cx="3338400" cy="39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16" name="Google Shape;2016;p14"/>
          <p:cNvSpPr txBox="1">
            <a:spLocks noGrp="1"/>
          </p:cNvSpPr>
          <p:nvPr>
            <p:ph type="title" idx="6" hasCustomPrompt="1"/>
          </p:nvPr>
        </p:nvSpPr>
        <p:spPr>
          <a:xfrm>
            <a:off x="1357180" y="2515019"/>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2017" name="Google Shape;2017;p14"/>
          <p:cNvSpPr txBox="1">
            <a:spLocks noGrp="1"/>
          </p:cNvSpPr>
          <p:nvPr>
            <p:ph type="title" idx="7"/>
          </p:nvPr>
        </p:nvSpPr>
        <p:spPr>
          <a:xfrm>
            <a:off x="2043653" y="3527421"/>
            <a:ext cx="3338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18" name="Google Shape;2018;p14"/>
          <p:cNvSpPr txBox="1">
            <a:spLocks noGrp="1"/>
          </p:cNvSpPr>
          <p:nvPr>
            <p:ph type="subTitle" idx="8"/>
          </p:nvPr>
        </p:nvSpPr>
        <p:spPr>
          <a:xfrm>
            <a:off x="2043675" y="3800138"/>
            <a:ext cx="33384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19" name="Google Shape;2019;p14"/>
          <p:cNvSpPr txBox="1">
            <a:spLocks noGrp="1"/>
          </p:cNvSpPr>
          <p:nvPr>
            <p:ph type="title" idx="9" hasCustomPrompt="1"/>
          </p:nvPr>
        </p:nvSpPr>
        <p:spPr>
          <a:xfrm>
            <a:off x="1357178" y="3531129"/>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2020" name="Google Shape;2020;p14">
            <a:hlinkClick r:id="" action="ppaction://hlinkshowjump?jump=previousslide"/>
          </p:cNvPr>
          <p:cNvSpPr txBox="1">
            <a:spLocks noGrp="1"/>
          </p:cNvSpPr>
          <p:nvPr>
            <p:ph type="subTitle" idx="13"/>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21" name="Google Shape;2021;p14">
            <a:hlinkClick r:id="" action="ppaction://hlinkshowjump?jump=nextslide"/>
          </p:cNvPr>
          <p:cNvSpPr txBox="1">
            <a:spLocks noGrp="1"/>
          </p:cNvSpPr>
          <p:nvPr>
            <p:ph type="subTitle" idx="14"/>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22" name="Google Shape;2022;p14"/>
          <p:cNvSpPr>
            <a:spLocks noGrp="1"/>
          </p:cNvSpPr>
          <p:nvPr>
            <p:ph type="pic" idx="15"/>
          </p:nvPr>
        </p:nvSpPr>
        <p:spPr>
          <a:xfrm>
            <a:off x="5679463" y="1284200"/>
            <a:ext cx="2313900" cy="907500"/>
          </a:xfrm>
          <a:prstGeom prst="rect">
            <a:avLst/>
          </a:prstGeom>
          <a:noFill/>
          <a:ln w="9525" cap="flat" cmpd="sng">
            <a:solidFill>
              <a:schemeClr val="dk1"/>
            </a:solidFill>
            <a:prstDash val="solid"/>
            <a:round/>
            <a:headEnd type="none" w="sm" len="sm"/>
            <a:tailEnd type="none" w="sm" len="sm"/>
          </a:ln>
        </p:spPr>
      </p:sp>
      <p:sp>
        <p:nvSpPr>
          <p:cNvPr id="2023" name="Google Shape;2023;p14"/>
          <p:cNvSpPr>
            <a:spLocks noGrp="1"/>
          </p:cNvSpPr>
          <p:nvPr>
            <p:ph type="pic" idx="16"/>
          </p:nvPr>
        </p:nvSpPr>
        <p:spPr>
          <a:xfrm>
            <a:off x="5679439" y="3320025"/>
            <a:ext cx="2313900" cy="907500"/>
          </a:xfrm>
          <a:prstGeom prst="rect">
            <a:avLst/>
          </a:prstGeom>
          <a:noFill/>
          <a:ln w="9525" cap="flat" cmpd="sng">
            <a:solidFill>
              <a:schemeClr val="dk1"/>
            </a:solidFill>
            <a:prstDash val="solid"/>
            <a:round/>
            <a:headEnd type="none" w="sm" len="sm"/>
            <a:tailEnd type="none" w="sm" len="sm"/>
          </a:ln>
        </p:spPr>
      </p:sp>
      <p:sp>
        <p:nvSpPr>
          <p:cNvPr id="2024" name="Google Shape;2024;p14"/>
          <p:cNvSpPr>
            <a:spLocks noGrp="1"/>
          </p:cNvSpPr>
          <p:nvPr>
            <p:ph type="pic" idx="17"/>
          </p:nvPr>
        </p:nvSpPr>
        <p:spPr>
          <a:xfrm>
            <a:off x="5679439" y="2301875"/>
            <a:ext cx="2313900" cy="9075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BLANK_12">
    <p:spTree>
      <p:nvGrpSpPr>
        <p:cNvPr id="1" name="Shape 2025"/>
        <p:cNvGrpSpPr/>
        <p:nvPr/>
      </p:nvGrpSpPr>
      <p:grpSpPr>
        <a:xfrm>
          <a:off x="0" y="0"/>
          <a:ext cx="0" cy="0"/>
          <a:chOff x="0" y="0"/>
          <a:chExt cx="0" cy="0"/>
        </a:xfrm>
      </p:grpSpPr>
      <p:grpSp>
        <p:nvGrpSpPr>
          <p:cNvPr id="2026" name="Google Shape;2026;p15"/>
          <p:cNvGrpSpPr/>
          <p:nvPr/>
        </p:nvGrpSpPr>
        <p:grpSpPr>
          <a:xfrm>
            <a:off x="-4499" y="85"/>
            <a:ext cx="9153479" cy="5143338"/>
            <a:chOff x="-4499" y="85"/>
            <a:chExt cx="9153479" cy="5143338"/>
          </a:xfrm>
        </p:grpSpPr>
        <p:sp>
          <p:nvSpPr>
            <p:cNvPr id="2027" name="Google Shape;2027;p1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15"/>
          <p:cNvGrpSpPr/>
          <p:nvPr/>
        </p:nvGrpSpPr>
        <p:grpSpPr>
          <a:xfrm>
            <a:off x="347375" y="249475"/>
            <a:ext cx="8449275" cy="4648800"/>
            <a:chOff x="347375" y="249475"/>
            <a:chExt cx="8449275" cy="4648800"/>
          </a:xfrm>
        </p:grpSpPr>
        <p:grpSp>
          <p:nvGrpSpPr>
            <p:cNvPr id="2177" name="Google Shape;2177;p15"/>
            <p:cNvGrpSpPr/>
            <p:nvPr/>
          </p:nvGrpSpPr>
          <p:grpSpPr>
            <a:xfrm>
              <a:off x="347375" y="249475"/>
              <a:ext cx="8449200" cy="369900"/>
              <a:chOff x="347375" y="249475"/>
              <a:chExt cx="8449200" cy="369900"/>
            </a:xfrm>
          </p:grpSpPr>
          <p:sp>
            <p:nvSpPr>
              <p:cNvPr id="2178" name="Google Shape;2178;p1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179" name="Google Shape;2179;p15"/>
              <p:cNvGrpSpPr/>
              <p:nvPr/>
            </p:nvGrpSpPr>
            <p:grpSpPr>
              <a:xfrm>
                <a:off x="7968325" y="355525"/>
                <a:ext cx="655400" cy="157800"/>
                <a:chOff x="7968325" y="355525"/>
                <a:chExt cx="655400" cy="157800"/>
              </a:xfrm>
            </p:grpSpPr>
            <p:sp>
              <p:nvSpPr>
                <p:cNvPr id="2180" name="Google Shape;2180;p1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1" name="Google Shape;2181;p1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182" name="Google Shape;2182;p1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3" name="Google Shape;2183;p1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184" name="Google Shape;2184;p1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6" name="Google Shape;2186;p1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187" name="Google Shape;2187;p1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188" name="Google Shape;2188;p15"/>
          <p:cNvSpPr txBox="1">
            <a:spLocks noGrp="1"/>
          </p:cNvSpPr>
          <p:nvPr>
            <p:ph type="title"/>
          </p:nvPr>
        </p:nvSpPr>
        <p:spPr>
          <a:xfrm>
            <a:off x="4240225" y="2474367"/>
            <a:ext cx="37509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89" name="Google Shape;2189;p15"/>
          <p:cNvSpPr txBox="1">
            <a:spLocks noGrp="1"/>
          </p:cNvSpPr>
          <p:nvPr>
            <p:ph type="subTitle" idx="1"/>
          </p:nvPr>
        </p:nvSpPr>
        <p:spPr>
          <a:xfrm>
            <a:off x="4922387" y="3235950"/>
            <a:ext cx="2394300" cy="57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18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190" name="Google Shape;2190;p15"/>
          <p:cNvSpPr txBox="1">
            <a:spLocks noGrp="1"/>
          </p:cNvSpPr>
          <p:nvPr>
            <p:ph type="title" idx="2" hasCustomPrompt="1"/>
          </p:nvPr>
        </p:nvSpPr>
        <p:spPr>
          <a:xfrm>
            <a:off x="5513875" y="1738839"/>
            <a:ext cx="12036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191" name="Google Shape;2191;p15">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2" name="Google Shape;2192;p15">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BLANK_12_1">
    <p:spTree>
      <p:nvGrpSpPr>
        <p:cNvPr id="1" name="Shape 2193"/>
        <p:cNvGrpSpPr/>
        <p:nvPr/>
      </p:nvGrpSpPr>
      <p:grpSpPr>
        <a:xfrm>
          <a:off x="0" y="0"/>
          <a:ext cx="0" cy="0"/>
          <a:chOff x="0" y="0"/>
          <a:chExt cx="0" cy="0"/>
        </a:xfrm>
      </p:grpSpPr>
      <p:grpSp>
        <p:nvGrpSpPr>
          <p:cNvPr id="2194" name="Google Shape;2194;p16"/>
          <p:cNvGrpSpPr/>
          <p:nvPr/>
        </p:nvGrpSpPr>
        <p:grpSpPr>
          <a:xfrm>
            <a:off x="-4499" y="85"/>
            <a:ext cx="9153479" cy="5143338"/>
            <a:chOff x="-4499" y="85"/>
            <a:chExt cx="9153479" cy="5143338"/>
          </a:xfrm>
        </p:grpSpPr>
        <p:sp>
          <p:nvSpPr>
            <p:cNvPr id="2195" name="Google Shape;2195;p1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16"/>
          <p:cNvGrpSpPr/>
          <p:nvPr/>
        </p:nvGrpSpPr>
        <p:grpSpPr>
          <a:xfrm>
            <a:off x="347375" y="249475"/>
            <a:ext cx="8449275" cy="4648800"/>
            <a:chOff x="347375" y="249475"/>
            <a:chExt cx="8449275" cy="4648800"/>
          </a:xfrm>
        </p:grpSpPr>
        <p:grpSp>
          <p:nvGrpSpPr>
            <p:cNvPr id="2345" name="Google Shape;2345;p16"/>
            <p:cNvGrpSpPr/>
            <p:nvPr/>
          </p:nvGrpSpPr>
          <p:grpSpPr>
            <a:xfrm>
              <a:off x="347375" y="249475"/>
              <a:ext cx="8449200" cy="369900"/>
              <a:chOff x="347375" y="249475"/>
              <a:chExt cx="8449200" cy="369900"/>
            </a:xfrm>
          </p:grpSpPr>
          <p:sp>
            <p:nvSpPr>
              <p:cNvPr id="2346" name="Google Shape;2346;p16"/>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347" name="Google Shape;2347;p16"/>
              <p:cNvGrpSpPr/>
              <p:nvPr/>
            </p:nvGrpSpPr>
            <p:grpSpPr>
              <a:xfrm>
                <a:off x="7968325" y="355525"/>
                <a:ext cx="655400" cy="157800"/>
                <a:chOff x="7968325" y="355525"/>
                <a:chExt cx="655400" cy="157800"/>
              </a:xfrm>
            </p:grpSpPr>
            <p:sp>
              <p:nvSpPr>
                <p:cNvPr id="2348" name="Google Shape;2348;p1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9" name="Google Shape;2349;p1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350" name="Google Shape;2350;p1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1" name="Google Shape;2351;p1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352" name="Google Shape;2352;p1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4" name="Google Shape;2354;p1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355" name="Google Shape;2355;p16"/>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356" name="Google Shape;2356;p16"/>
          <p:cNvSpPr txBox="1">
            <a:spLocks noGrp="1"/>
          </p:cNvSpPr>
          <p:nvPr>
            <p:ph type="title"/>
          </p:nvPr>
        </p:nvSpPr>
        <p:spPr>
          <a:xfrm>
            <a:off x="2682000" y="3313725"/>
            <a:ext cx="2491800" cy="744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57" name="Google Shape;2357;p16"/>
          <p:cNvSpPr txBox="1">
            <a:spLocks noGrp="1"/>
          </p:cNvSpPr>
          <p:nvPr>
            <p:ph type="subTitle" idx="1"/>
          </p:nvPr>
        </p:nvSpPr>
        <p:spPr>
          <a:xfrm>
            <a:off x="5358013" y="3313725"/>
            <a:ext cx="2491800" cy="7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18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358" name="Google Shape;2358;p16"/>
          <p:cNvSpPr txBox="1">
            <a:spLocks noGrp="1"/>
          </p:cNvSpPr>
          <p:nvPr>
            <p:ph type="title" idx="2" hasCustomPrompt="1"/>
          </p:nvPr>
        </p:nvSpPr>
        <p:spPr>
          <a:xfrm>
            <a:off x="1294188" y="3313725"/>
            <a:ext cx="12036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359" name="Google Shape;2359;p16">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0" name="Google Shape;2360;p16">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1" name="Google Shape;2361;p16"/>
          <p:cNvSpPr>
            <a:spLocks noGrp="1"/>
          </p:cNvSpPr>
          <p:nvPr>
            <p:ph type="pic" idx="5"/>
          </p:nvPr>
        </p:nvSpPr>
        <p:spPr>
          <a:xfrm>
            <a:off x="1008900" y="726250"/>
            <a:ext cx="7126200" cy="19893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2">
    <p:spTree>
      <p:nvGrpSpPr>
        <p:cNvPr id="1" name="Shape 2362"/>
        <p:cNvGrpSpPr/>
        <p:nvPr/>
      </p:nvGrpSpPr>
      <p:grpSpPr>
        <a:xfrm>
          <a:off x="0" y="0"/>
          <a:ext cx="0" cy="0"/>
          <a:chOff x="0" y="0"/>
          <a:chExt cx="0" cy="0"/>
        </a:xfrm>
      </p:grpSpPr>
      <p:grpSp>
        <p:nvGrpSpPr>
          <p:cNvPr id="2363" name="Google Shape;2363;p17"/>
          <p:cNvGrpSpPr/>
          <p:nvPr/>
        </p:nvGrpSpPr>
        <p:grpSpPr>
          <a:xfrm>
            <a:off x="-4499" y="85"/>
            <a:ext cx="9153479" cy="5143338"/>
            <a:chOff x="-4499" y="85"/>
            <a:chExt cx="9153479" cy="5143338"/>
          </a:xfrm>
        </p:grpSpPr>
        <p:sp>
          <p:nvSpPr>
            <p:cNvPr id="2364" name="Google Shape;2364;p1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17"/>
          <p:cNvGrpSpPr/>
          <p:nvPr/>
        </p:nvGrpSpPr>
        <p:grpSpPr>
          <a:xfrm>
            <a:off x="347375" y="249475"/>
            <a:ext cx="8449275" cy="4648800"/>
            <a:chOff x="347375" y="249475"/>
            <a:chExt cx="8449275" cy="4648800"/>
          </a:xfrm>
        </p:grpSpPr>
        <p:grpSp>
          <p:nvGrpSpPr>
            <p:cNvPr id="2514" name="Google Shape;2514;p17"/>
            <p:cNvGrpSpPr/>
            <p:nvPr/>
          </p:nvGrpSpPr>
          <p:grpSpPr>
            <a:xfrm>
              <a:off x="347375" y="249475"/>
              <a:ext cx="8449200" cy="369900"/>
              <a:chOff x="347375" y="249475"/>
              <a:chExt cx="8449200" cy="369900"/>
            </a:xfrm>
          </p:grpSpPr>
          <p:sp>
            <p:nvSpPr>
              <p:cNvPr id="2515" name="Google Shape;2515;p1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516" name="Google Shape;2516;p17"/>
              <p:cNvGrpSpPr/>
              <p:nvPr/>
            </p:nvGrpSpPr>
            <p:grpSpPr>
              <a:xfrm>
                <a:off x="7968325" y="355525"/>
                <a:ext cx="655400" cy="157800"/>
                <a:chOff x="7968325" y="355525"/>
                <a:chExt cx="655400" cy="157800"/>
              </a:xfrm>
            </p:grpSpPr>
            <p:sp>
              <p:nvSpPr>
                <p:cNvPr id="2517" name="Google Shape;2517;p1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8" name="Google Shape;2518;p1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519" name="Google Shape;2519;p1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0" name="Google Shape;2520;p1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521" name="Google Shape;2521;p1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3" name="Google Shape;2523;p1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524" name="Google Shape;2524;p1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525" name="Google Shape;2525;p17"/>
          <p:cNvSpPr txBox="1">
            <a:spLocks noGrp="1"/>
          </p:cNvSpPr>
          <p:nvPr>
            <p:ph type="title"/>
          </p:nvPr>
        </p:nvSpPr>
        <p:spPr>
          <a:xfrm>
            <a:off x="2798850" y="3273809"/>
            <a:ext cx="3546300" cy="4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4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2526" name="Google Shape;2526;p17"/>
          <p:cNvSpPr txBox="1">
            <a:spLocks noGrp="1"/>
          </p:cNvSpPr>
          <p:nvPr>
            <p:ph type="subTitle" idx="1"/>
          </p:nvPr>
        </p:nvSpPr>
        <p:spPr>
          <a:xfrm>
            <a:off x="2182500" y="1770670"/>
            <a:ext cx="4779000" cy="136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2527" name="Google Shape;2527;p17">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28" name="Google Shape;2528;p17">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BLANK_16">
    <p:spTree>
      <p:nvGrpSpPr>
        <p:cNvPr id="1" name="Shape 2529"/>
        <p:cNvGrpSpPr/>
        <p:nvPr/>
      </p:nvGrpSpPr>
      <p:grpSpPr>
        <a:xfrm>
          <a:off x="0" y="0"/>
          <a:ext cx="0" cy="0"/>
          <a:chOff x="0" y="0"/>
          <a:chExt cx="0" cy="0"/>
        </a:xfrm>
      </p:grpSpPr>
      <p:grpSp>
        <p:nvGrpSpPr>
          <p:cNvPr id="2530" name="Google Shape;2530;p18"/>
          <p:cNvGrpSpPr/>
          <p:nvPr/>
        </p:nvGrpSpPr>
        <p:grpSpPr>
          <a:xfrm>
            <a:off x="-4499" y="85"/>
            <a:ext cx="9153479" cy="5143338"/>
            <a:chOff x="-4499" y="85"/>
            <a:chExt cx="9153479" cy="5143338"/>
          </a:xfrm>
        </p:grpSpPr>
        <p:sp>
          <p:nvSpPr>
            <p:cNvPr id="2531" name="Google Shape;2531;p1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18"/>
          <p:cNvGrpSpPr/>
          <p:nvPr/>
        </p:nvGrpSpPr>
        <p:grpSpPr>
          <a:xfrm>
            <a:off x="347375" y="249475"/>
            <a:ext cx="8449275" cy="4648800"/>
            <a:chOff x="347375" y="249475"/>
            <a:chExt cx="8449275" cy="4648800"/>
          </a:xfrm>
        </p:grpSpPr>
        <p:grpSp>
          <p:nvGrpSpPr>
            <p:cNvPr id="2681" name="Google Shape;2681;p18"/>
            <p:cNvGrpSpPr/>
            <p:nvPr/>
          </p:nvGrpSpPr>
          <p:grpSpPr>
            <a:xfrm>
              <a:off x="347375" y="249475"/>
              <a:ext cx="8449200" cy="369900"/>
              <a:chOff x="347375" y="249475"/>
              <a:chExt cx="8449200" cy="369900"/>
            </a:xfrm>
          </p:grpSpPr>
          <p:sp>
            <p:nvSpPr>
              <p:cNvPr id="2682" name="Google Shape;2682;p1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683" name="Google Shape;2683;p18"/>
              <p:cNvGrpSpPr/>
              <p:nvPr/>
            </p:nvGrpSpPr>
            <p:grpSpPr>
              <a:xfrm>
                <a:off x="7968325" y="355525"/>
                <a:ext cx="655400" cy="157800"/>
                <a:chOff x="7968325" y="355525"/>
                <a:chExt cx="655400" cy="157800"/>
              </a:xfrm>
            </p:grpSpPr>
            <p:sp>
              <p:nvSpPr>
                <p:cNvPr id="2684" name="Google Shape;2684;p1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5" name="Google Shape;2685;p1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686" name="Google Shape;2686;p1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7" name="Google Shape;2687;p1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688" name="Google Shape;2688;p1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0" name="Google Shape;2690;p1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691" name="Google Shape;2691;p1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692" name="Google Shape;2692;p1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93" name="Google Shape;2693;p18"/>
          <p:cNvSpPr txBox="1">
            <a:spLocks noGrp="1"/>
          </p:cNvSpPr>
          <p:nvPr>
            <p:ph type="subTitle" idx="1"/>
          </p:nvPr>
        </p:nvSpPr>
        <p:spPr>
          <a:xfrm>
            <a:off x="873750" y="1284850"/>
            <a:ext cx="3409500" cy="2796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Clr>
                <a:schemeClr val="accent1"/>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694" name="Google Shape;2694;p18"/>
          <p:cNvSpPr txBox="1">
            <a:spLocks noGrp="1"/>
          </p:cNvSpPr>
          <p:nvPr>
            <p:ph type="subTitle" idx="2"/>
          </p:nvPr>
        </p:nvSpPr>
        <p:spPr>
          <a:xfrm>
            <a:off x="4866500" y="1284850"/>
            <a:ext cx="3409500" cy="2796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Clr>
                <a:schemeClr val="accent1"/>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695" name="Google Shape;2695;p18">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96" name="Google Shape;2696;p18">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697"/>
        <p:cNvGrpSpPr/>
        <p:nvPr/>
      </p:nvGrpSpPr>
      <p:grpSpPr>
        <a:xfrm>
          <a:off x="0" y="0"/>
          <a:ext cx="0" cy="0"/>
          <a:chOff x="0" y="0"/>
          <a:chExt cx="0" cy="0"/>
        </a:xfrm>
      </p:grpSpPr>
      <p:grpSp>
        <p:nvGrpSpPr>
          <p:cNvPr id="2698" name="Google Shape;2698;p19"/>
          <p:cNvGrpSpPr/>
          <p:nvPr/>
        </p:nvGrpSpPr>
        <p:grpSpPr>
          <a:xfrm>
            <a:off x="-4499" y="85"/>
            <a:ext cx="9153479" cy="5143338"/>
            <a:chOff x="-4499" y="85"/>
            <a:chExt cx="9153479" cy="5143338"/>
          </a:xfrm>
        </p:grpSpPr>
        <p:sp>
          <p:nvSpPr>
            <p:cNvPr id="2699" name="Google Shape;2699;p1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19"/>
          <p:cNvGrpSpPr/>
          <p:nvPr/>
        </p:nvGrpSpPr>
        <p:grpSpPr>
          <a:xfrm>
            <a:off x="347375" y="249475"/>
            <a:ext cx="8449275" cy="4648800"/>
            <a:chOff x="347375" y="249475"/>
            <a:chExt cx="8449275" cy="4648800"/>
          </a:xfrm>
        </p:grpSpPr>
        <p:grpSp>
          <p:nvGrpSpPr>
            <p:cNvPr id="2849" name="Google Shape;2849;p19"/>
            <p:cNvGrpSpPr/>
            <p:nvPr/>
          </p:nvGrpSpPr>
          <p:grpSpPr>
            <a:xfrm>
              <a:off x="347375" y="249475"/>
              <a:ext cx="8449200" cy="369900"/>
              <a:chOff x="347375" y="249475"/>
              <a:chExt cx="8449200" cy="369900"/>
            </a:xfrm>
          </p:grpSpPr>
          <p:sp>
            <p:nvSpPr>
              <p:cNvPr id="2850" name="Google Shape;2850;p1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851" name="Google Shape;2851;p19"/>
              <p:cNvGrpSpPr/>
              <p:nvPr/>
            </p:nvGrpSpPr>
            <p:grpSpPr>
              <a:xfrm>
                <a:off x="7968325" y="355525"/>
                <a:ext cx="655400" cy="157800"/>
                <a:chOff x="7968325" y="355525"/>
                <a:chExt cx="655400" cy="157800"/>
              </a:xfrm>
            </p:grpSpPr>
            <p:sp>
              <p:nvSpPr>
                <p:cNvPr id="2852" name="Google Shape;2852;p1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3" name="Google Shape;2853;p1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854" name="Google Shape;2854;p1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5" name="Google Shape;2855;p1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856" name="Google Shape;2856;p1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8" name="Google Shape;2858;p1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859" name="Google Shape;2859;p1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860" name="Google Shape;2860;p1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61" name="Google Shape;2861;p19"/>
          <p:cNvSpPr txBox="1">
            <a:spLocks noGrp="1"/>
          </p:cNvSpPr>
          <p:nvPr>
            <p:ph type="subTitle" idx="1"/>
          </p:nvPr>
        </p:nvSpPr>
        <p:spPr>
          <a:xfrm>
            <a:off x="903250" y="1862375"/>
            <a:ext cx="36141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862" name="Google Shape;2862;p19"/>
          <p:cNvSpPr txBox="1">
            <a:spLocks noGrp="1"/>
          </p:cNvSpPr>
          <p:nvPr>
            <p:ph type="subTitle" idx="2"/>
          </p:nvPr>
        </p:nvSpPr>
        <p:spPr>
          <a:xfrm>
            <a:off x="903250" y="2179775"/>
            <a:ext cx="3614100" cy="16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863" name="Google Shape;2863;p19"/>
          <p:cNvSpPr txBox="1">
            <a:spLocks noGrp="1"/>
          </p:cNvSpPr>
          <p:nvPr>
            <p:ph type="subTitle" idx="3"/>
          </p:nvPr>
        </p:nvSpPr>
        <p:spPr>
          <a:xfrm>
            <a:off x="4626675" y="1862375"/>
            <a:ext cx="36141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864" name="Google Shape;2864;p19"/>
          <p:cNvSpPr txBox="1">
            <a:spLocks noGrp="1"/>
          </p:cNvSpPr>
          <p:nvPr>
            <p:ph type="subTitle" idx="4"/>
          </p:nvPr>
        </p:nvSpPr>
        <p:spPr>
          <a:xfrm>
            <a:off x="4626675" y="2179775"/>
            <a:ext cx="3614100" cy="16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865" name="Google Shape;2865;p19">
            <a:hlinkClick r:id="" action="ppaction://hlinkshowjump?jump=previousslide"/>
          </p:cNvPr>
          <p:cNvSpPr txBox="1">
            <a:spLocks noGrp="1"/>
          </p:cNvSpPr>
          <p:nvPr>
            <p:ph type="subTitle" idx="5"/>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66" name="Google Shape;2866;p19">
            <a:hlinkClick r:id="" action="ppaction://hlinkshowjump?jump=nextslide"/>
          </p:cNvPr>
          <p:cNvSpPr txBox="1">
            <a:spLocks noGrp="1"/>
          </p:cNvSpPr>
          <p:nvPr>
            <p:ph type="subTitle" idx="6"/>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2867"/>
        <p:cNvGrpSpPr/>
        <p:nvPr/>
      </p:nvGrpSpPr>
      <p:grpSpPr>
        <a:xfrm>
          <a:off x="0" y="0"/>
          <a:ext cx="0" cy="0"/>
          <a:chOff x="0" y="0"/>
          <a:chExt cx="0" cy="0"/>
        </a:xfrm>
      </p:grpSpPr>
      <p:grpSp>
        <p:nvGrpSpPr>
          <p:cNvPr id="2868" name="Google Shape;2868;p20"/>
          <p:cNvGrpSpPr/>
          <p:nvPr/>
        </p:nvGrpSpPr>
        <p:grpSpPr>
          <a:xfrm>
            <a:off x="-4499" y="85"/>
            <a:ext cx="9153479" cy="5143338"/>
            <a:chOff x="-4499" y="85"/>
            <a:chExt cx="9153479" cy="5143338"/>
          </a:xfrm>
        </p:grpSpPr>
        <p:sp>
          <p:nvSpPr>
            <p:cNvPr id="2869" name="Google Shape;2869;p20"/>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0"/>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0"/>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0"/>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0"/>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0"/>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0"/>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0"/>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0"/>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0"/>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0"/>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0"/>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0"/>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0"/>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0"/>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0"/>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0"/>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0"/>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0"/>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0"/>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0"/>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0"/>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0"/>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0"/>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0"/>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0"/>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0"/>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0"/>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0"/>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0"/>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0"/>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0"/>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0"/>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0"/>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0"/>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0"/>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0"/>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0"/>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0"/>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0"/>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0"/>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0"/>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0"/>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0"/>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0"/>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0"/>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0"/>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0"/>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0"/>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0"/>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0"/>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0"/>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0"/>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0"/>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0"/>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0"/>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0"/>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0"/>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0"/>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0"/>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0"/>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0"/>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0"/>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0"/>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0"/>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0"/>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0"/>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0"/>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0"/>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0"/>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0"/>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0"/>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0"/>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0"/>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0"/>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0"/>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0"/>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0"/>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0"/>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0"/>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0"/>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0"/>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0"/>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0"/>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0"/>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0"/>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0"/>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0"/>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0"/>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0"/>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0"/>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0"/>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0"/>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0"/>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0"/>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0"/>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0"/>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0"/>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0"/>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0"/>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0"/>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0"/>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0"/>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0"/>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0"/>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0"/>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0"/>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0"/>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0"/>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0"/>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0"/>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0"/>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0"/>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0"/>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0"/>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0"/>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0"/>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0"/>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0"/>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0"/>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0"/>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0"/>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0"/>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0"/>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0"/>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0"/>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0"/>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0"/>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0"/>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0"/>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0"/>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0"/>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0"/>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0"/>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0"/>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0"/>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0"/>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0"/>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0"/>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0"/>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0"/>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0"/>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0"/>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0"/>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0"/>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0"/>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0"/>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0"/>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0"/>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8" name="Google Shape;3018;p20"/>
          <p:cNvGrpSpPr/>
          <p:nvPr/>
        </p:nvGrpSpPr>
        <p:grpSpPr>
          <a:xfrm>
            <a:off x="347375" y="249475"/>
            <a:ext cx="8449275" cy="4648800"/>
            <a:chOff x="347375" y="249475"/>
            <a:chExt cx="8449275" cy="4648800"/>
          </a:xfrm>
        </p:grpSpPr>
        <p:grpSp>
          <p:nvGrpSpPr>
            <p:cNvPr id="3019" name="Google Shape;3019;p20"/>
            <p:cNvGrpSpPr/>
            <p:nvPr/>
          </p:nvGrpSpPr>
          <p:grpSpPr>
            <a:xfrm>
              <a:off x="347375" y="249475"/>
              <a:ext cx="8449200" cy="369900"/>
              <a:chOff x="347375" y="249475"/>
              <a:chExt cx="8449200" cy="369900"/>
            </a:xfrm>
          </p:grpSpPr>
          <p:sp>
            <p:nvSpPr>
              <p:cNvPr id="3020" name="Google Shape;3020;p20"/>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021" name="Google Shape;3021;p20"/>
              <p:cNvGrpSpPr/>
              <p:nvPr/>
            </p:nvGrpSpPr>
            <p:grpSpPr>
              <a:xfrm>
                <a:off x="7968325" y="355525"/>
                <a:ext cx="655400" cy="157800"/>
                <a:chOff x="7968325" y="355525"/>
                <a:chExt cx="655400" cy="157800"/>
              </a:xfrm>
            </p:grpSpPr>
            <p:sp>
              <p:nvSpPr>
                <p:cNvPr id="3022" name="Google Shape;3022;p20"/>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3" name="Google Shape;3023;p2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024" name="Google Shape;3024;p20"/>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5" name="Google Shape;3025;p2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026" name="Google Shape;3026;p20"/>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8" name="Google Shape;3028;p2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029" name="Google Shape;3029;p20"/>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030" name="Google Shape;3030;p2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31" name="Google Shape;3031;p20"/>
          <p:cNvSpPr txBox="1">
            <a:spLocks noGrp="1"/>
          </p:cNvSpPr>
          <p:nvPr>
            <p:ph type="subTitle" idx="1"/>
          </p:nvPr>
        </p:nvSpPr>
        <p:spPr>
          <a:xfrm>
            <a:off x="1045525" y="2805365"/>
            <a:ext cx="208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032" name="Google Shape;3032;p20"/>
          <p:cNvSpPr txBox="1">
            <a:spLocks noGrp="1"/>
          </p:cNvSpPr>
          <p:nvPr>
            <p:ph type="subTitle" idx="2"/>
          </p:nvPr>
        </p:nvSpPr>
        <p:spPr>
          <a:xfrm>
            <a:off x="1045525" y="31989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3" name="Google Shape;3033;p20"/>
          <p:cNvSpPr txBox="1">
            <a:spLocks noGrp="1"/>
          </p:cNvSpPr>
          <p:nvPr>
            <p:ph type="subTitle" idx="3"/>
          </p:nvPr>
        </p:nvSpPr>
        <p:spPr>
          <a:xfrm>
            <a:off x="3529200" y="2805365"/>
            <a:ext cx="208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034" name="Google Shape;3034;p20"/>
          <p:cNvSpPr txBox="1">
            <a:spLocks noGrp="1"/>
          </p:cNvSpPr>
          <p:nvPr>
            <p:ph type="subTitle" idx="4"/>
          </p:nvPr>
        </p:nvSpPr>
        <p:spPr>
          <a:xfrm>
            <a:off x="3529200" y="31989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5" name="Google Shape;3035;p20"/>
          <p:cNvSpPr txBox="1">
            <a:spLocks noGrp="1"/>
          </p:cNvSpPr>
          <p:nvPr>
            <p:ph type="subTitle" idx="5"/>
          </p:nvPr>
        </p:nvSpPr>
        <p:spPr>
          <a:xfrm>
            <a:off x="6012875" y="2805365"/>
            <a:ext cx="208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036" name="Google Shape;3036;p20"/>
          <p:cNvSpPr txBox="1">
            <a:spLocks noGrp="1"/>
          </p:cNvSpPr>
          <p:nvPr>
            <p:ph type="subTitle" idx="6"/>
          </p:nvPr>
        </p:nvSpPr>
        <p:spPr>
          <a:xfrm>
            <a:off x="6012875" y="31989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7" name="Google Shape;3037;p20">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38" name="Google Shape;3038;p20">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5"/>
        <p:cNvGrpSpPr/>
        <p:nvPr/>
      </p:nvGrpSpPr>
      <p:grpSpPr>
        <a:xfrm>
          <a:off x="0" y="0"/>
          <a:ext cx="0" cy="0"/>
          <a:chOff x="0" y="0"/>
          <a:chExt cx="0" cy="0"/>
        </a:xfrm>
      </p:grpSpPr>
      <p:grpSp>
        <p:nvGrpSpPr>
          <p:cNvPr id="176" name="Google Shape;176;p3"/>
          <p:cNvGrpSpPr/>
          <p:nvPr/>
        </p:nvGrpSpPr>
        <p:grpSpPr>
          <a:xfrm>
            <a:off x="-4499" y="85"/>
            <a:ext cx="9153479" cy="5143338"/>
            <a:chOff x="-4499" y="85"/>
            <a:chExt cx="9153479" cy="5143338"/>
          </a:xfrm>
        </p:grpSpPr>
        <p:sp>
          <p:nvSpPr>
            <p:cNvPr id="177" name="Google Shape;177;p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
          <p:cNvGrpSpPr/>
          <p:nvPr/>
        </p:nvGrpSpPr>
        <p:grpSpPr>
          <a:xfrm>
            <a:off x="347375" y="249475"/>
            <a:ext cx="8449275" cy="4648800"/>
            <a:chOff x="347375" y="249475"/>
            <a:chExt cx="8449275" cy="4648800"/>
          </a:xfrm>
        </p:grpSpPr>
        <p:grpSp>
          <p:nvGrpSpPr>
            <p:cNvPr id="327" name="Google Shape;327;p3"/>
            <p:cNvGrpSpPr/>
            <p:nvPr/>
          </p:nvGrpSpPr>
          <p:grpSpPr>
            <a:xfrm>
              <a:off x="347375" y="249475"/>
              <a:ext cx="8449200" cy="369900"/>
              <a:chOff x="347375" y="249475"/>
              <a:chExt cx="8449200" cy="369900"/>
            </a:xfrm>
          </p:grpSpPr>
          <p:sp>
            <p:nvSpPr>
              <p:cNvPr id="328" name="Google Shape;328;p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29" name="Google Shape;329;p3"/>
              <p:cNvGrpSpPr/>
              <p:nvPr/>
            </p:nvGrpSpPr>
            <p:grpSpPr>
              <a:xfrm>
                <a:off x="7968325" y="355525"/>
                <a:ext cx="655400" cy="157800"/>
                <a:chOff x="7968325" y="355525"/>
                <a:chExt cx="655400" cy="157800"/>
              </a:xfrm>
            </p:grpSpPr>
            <p:sp>
              <p:nvSpPr>
                <p:cNvPr id="330" name="Google Shape;330;p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32" name="Google Shape;332;p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34" name="Google Shape;334;p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37" name="Google Shape;337;p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38" name="Google Shape;338;p3"/>
          <p:cNvSpPr txBox="1">
            <a:spLocks noGrp="1"/>
          </p:cNvSpPr>
          <p:nvPr>
            <p:ph type="title"/>
          </p:nvPr>
        </p:nvSpPr>
        <p:spPr>
          <a:xfrm>
            <a:off x="829525" y="2493912"/>
            <a:ext cx="3750900" cy="74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9" name="Google Shape;339;p3"/>
          <p:cNvSpPr txBox="1">
            <a:spLocks noGrp="1"/>
          </p:cNvSpPr>
          <p:nvPr>
            <p:ph type="subTitle" idx="1"/>
          </p:nvPr>
        </p:nvSpPr>
        <p:spPr>
          <a:xfrm>
            <a:off x="1491176" y="3240000"/>
            <a:ext cx="2427600" cy="57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18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40" name="Google Shape;340;p3"/>
          <p:cNvSpPr txBox="1">
            <a:spLocks noGrp="1"/>
          </p:cNvSpPr>
          <p:nvPr>
            <p:ph type="title" idx="2" hasCustomPrompt="1"/>
          </p:nvPr>
        </p:nvSpPr>
        <p:spPr>
          <a:xfrm>
            <a:off x="2103175" y="1747164"/>
            <a:ext cx="12036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41" name="Google Shape;341;p3">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2" name="Google Shape;342;p3">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5">
    <p:spTree>
      <p:nvGrpSpPr>
        <p:cNvPr id="1" name="Shape 3039"/>
        <p:cNvGrpSpPr/>
        <p:nvPr/>
      </p:nvGrpSpPr>
      <p:grpSpPr>
        <a:xfrm>
          <a:off x="0" y="0"/>
          <a:ext cx="0" cy="0"/>
          <a:chOff x="0" y="0"/>
          <a:chExt cx="0" cy="0"/>
        </a:xfrm>
      </p:grpSpPr>
      <p:grpSp>
        <p:nvGrpSpPr>
          <p:cNvPr id="3040" name="Google Shape;3040;p21"/>
          <p:cNvGrpSpPr/>
          <p:nvPr/>
        </p:nvGrpSpPr>
        <p:grpSpPr>
          <a:xfrm>
            <a:off x="-4499" y="85"/>
            <a:ext cx="9153479" cy="5143338"/>
            <a:chOff x="-4499" y="85"/>
            <a:chExt cx="9153479" cy="5143338"/>
          </a:xfrm>
        </p:grpSpPr>
        <p:sp>
          <p:nvSpPr>
            <p:cNvPr id="3041" name="Google Shape;3041;p21"/>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1"/>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1"/>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1"/>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1"/>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1"/>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1"/>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1"/>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1"/>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1"/>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1"/>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1"/>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1"/>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1"/>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1"/>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1"/>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1"/>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1"/>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1"/>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1"/>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1"/>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1"/>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1"/>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1"/>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1"/>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1"/>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1"/>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1"/>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1"/>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1"/>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1"/>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1"/>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1"/>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1"/>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1"/>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1"/>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1"/>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1"/>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1"/>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1"/>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1"/>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1"/>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1"/>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1"/>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1"/>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1"/>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1"/>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1"/>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1"/>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1"/>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1"/>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1"/>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1"/>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1"/>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1"/>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1"/>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1"/>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1"/>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1"/>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1"/>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1"/>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1"/>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1"/>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1"/>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1"/>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1"/>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1"/>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1"/>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1"/>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1"/>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1"/>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1"/>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1"/>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1"/>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1"/>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1"/>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1"/>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1"/>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1"/>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1"/>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1"/>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1"/>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1"/>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1"/>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1"/>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1"/>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1"/>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1"/>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1"/>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1"/>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1"/>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1"/>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1"/>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1"/>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1"/>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1"/>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1"/>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1"/>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1"/>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1"/>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1"/>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1"/>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1"/>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1"/>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1"/>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1"/>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1"/>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1"/>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1"/>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1"/>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1"/>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1"/>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1"/>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1"/>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1"/>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1"/>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1"/>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1"/>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1"/>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1"/>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1"/>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1"/>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1"/>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1"/>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1"/>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1"/>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1"/>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1"/>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1"/>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1"/>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1"/>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1"/>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1"/>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1"/>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1"/>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1"/>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1"/>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1"/>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1"/>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1"/>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1"/>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1"/>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1"/>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1"/>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1"/>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1"/>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1"/>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1"/>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1"/>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21"/>
          <p:cNvGrpSpPr/>
          <p:nvPr/>
        </p:nvGrpSpPr>
        <p:grpSpPr>
          <a:xfrm>
            <a:off x="347375" y="249475"/>
            <a:ext cx="8449275" cy="4648800"/>
            <a:chOff x="347375" y="249475"/>
            <a:chExt cx="8449275" cy="4648800"/>
          </a:xfrm>
        </p:grpSpPr>
        <p:grpSp>
          <p:nvGrpSpPr>
            <p:cNvPr id="3191" name="Google Shape;3191;p21"/>
            <p:cNvGrpSpPr/>
            <p:nvPr/>
          </p:nvGrpSpPr>
          <p:grpSpPr>
            <a:xfrm>
              <a:off x="347375" y="249475"/>
              <a:ext cx="8449200" cy="369900"/>
              <a:chOff x="347375" y="249475"/>
              <a:chExt cx="8449200" cy="369900"/>
            </a:xfrm>
          </p:grpSpPr>
          <p:sp>
            <p:nvSpPr>
              <p:cNvPr id="3192" name="Google Shape;3192;p21"/>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193" name="Google Shape;3193;p21"/>
              <p:cNvGrpSpPr/>
              <p:nvPr/>
            </p:nvGrpSpPr>
            <p:grpSpPr>
              <a:xfrm>
                <a:off x="7968325" y="355525"/>
                <a:ext cx="655400" cy="157800"/>
                <a:chOff x="7968325" y="355525"/>
                <a:chExt cx="655400" cy="157800"/>
              </a:xfrm>
            </p:grpSpPr>
            <p:sp>
              <p:nvSpPr>
                <p:cNvPr id="3194" name="Google Shape;3194;p21"/>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95" name="Google Shape;3195;p2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196" name="Google Shape;3196;p21"/>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97" name="Google Shape;3197;p2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198" name="Google Shape;3198;p21"/>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0" name="Google Shape;3200;p2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201" name="Google Shape;3201;p21"/>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202" name="Google Shape;3202;p21"/>
          <p:cNvSpPr txBox="1">
            <a:spLocks noGrp="1"/>
          </p:cNvSpPr>
          <p:nvPr>
            <p:ph type="subTitle" idx="1"/>
          </p:nvPr>
        </p:nvSpPr>
        <p:spPr>
          <a:xfrm>
            <a:off x="5326488" y="1337980"/>
            <a:ext cx="2745000" cy="354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3203" name="Google Shape;3203;p21"/>
          <p:cNvSpPr txBox="1">
            <a:spLocks noGrp="1"/>
          </p:cNvSpPr>
          <p:nvPr>
            <p:ph type="subTitle" idx="2"/>
          </p:nvPr>
        </p:nvSpPr>
        <p:spPr>
          <a:xfrm>
            <a:off x="5326475" y="1669245"/>
            <a:ext cx="27450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04" name="Google Shape;3204;p21"/>
          <p:cNvSpPr txBox="1">
            <a:spLocks noGrp="1"/>
          </p:cNvSpPr>
          <p:nvPr>
            <p:ph type="subTitle" idx="3"/>
          </p:nvPr>
        </p:nvSpPr>
        <p:spPr>
          <a:xfrm>
            <a:off x="1072513" y="2364081"/>
            <a:ext cx="2745000" cy="354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3205" name="Google Shape;3205;p21"/>
          <p:cNvSpPr txBox="1">
            <a:spLocks noGrp="1"/>
          </p:cNvSpPr>
          <p:nvPr>
            <p:ph type="subTitle" idx="4"/>
          </p:nvPr>
        </p:nvSpPr>
        <p:spPr>
          <a:xfrm>
            <a:off x="1072500" y="2694465"/>
            <a:ext cx="2745000" cy="62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06" name="Google Shape;3206;p21"/>
          <p:cNvSpPr txBox="1">
            <a:spLocks noGrp="1"/>
          </p:cNvSpPr>
          <p:nvPr>
            <p:ph type="subTitle" idx="5"/>
          </p:nvPr>
        </p:nvSpPr>
        <p:spPr>
          <a:xfrm>
            <a:off x="5326488" y="3390181"/>
            <a:ext cx="2745000" cy="354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3207" name="Google Shape;3207;p21"/>
          <p:cNvSpPr txBox="1">
            <a:spLocks noGrp="1"/>
          </p:cNvSpPr>
          <p:nvPr>
            <p:ph type="subTitle" idx="6"/>
          </p:nvPr>
        </p:nvSpPr>
        <p:spPr>
          <a:xfrm>
            <a:off x="5326475" y="3721316"/>
            <a:ext cx="27450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08" name="Google Shape;3208;p2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09" name="Google Shape;3209;p21">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10" name="Google Shape;3210;p21">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BLANK_5_1">
    <p:spTree>
      <p:nvGrpSpPr>
        <p:cNvPr id="1" name="Shape 3211"/>
        <p:cNvGrpSpPr/>
        <p:nvPr/>
      </p:nvGrpSpPr>
      <p:grpSpPr>
        <a:xfrm>
          <a:off x="0" y="0"/>
          <a:ext cx="0" cy="0"/>
          <a:chOff x="0" y="0"/>
          <a:chExt cx="0" cy="0"/>
        </a:xfrm>
      </p:grpSpPr>
      <p:grpSp>
        <p:nvGrpSpPr>
          <p:cNvPr id="3212" name="Google Shape;3212;p22"/>
          <p:cNvGrpSpPr/>
          <p:nvPr/>
        </p:nvGrpSpPr>
        <p:grpSpPr>
          <a:xfrm>
            <a:off x="-4499" y="85"/>
            <a:ext cx="9153479" cy="5143338"/>
            <a:chOff x="-4499" y="85"/>
            <a:chExt cx="9153479" cy="5143338"/>
          </a:xfrm>
        </p:grpSpPr>
        <p:sp>
          <p:nvSpPr>
            <p:cNvPr id="3213" name="Google Shape;3213;p22"/>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2"/>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2"/>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2"/>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2"/>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2"/>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2"/>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2"/>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2"/>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2"/>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2"/>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2"/>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2"/>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2"/>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2"/>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2"/>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2"/>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2"/>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2"/>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2"/>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2"/>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2"/>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2"/>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2"/>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2"/>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2"/>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2"/>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2"/>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2"/>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2"/>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2"/>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2"/>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2"/>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2"/>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2"/>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2"/>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2"/>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2"/>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2"/>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2"/>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2"/>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2"/>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2"/>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2"/>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2"/>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2"/>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2"/>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2"/>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2"/>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2"/>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2"/>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2"/>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2"/>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2"/>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2"/>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2"/>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2"/>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2"/>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2"/>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2"/>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2"/>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2"/>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2"/>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2"/>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2"/>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2"/>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2"/>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2"/>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2"/>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2"/>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2"/>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2"/>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2"/>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2"/>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2"/>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2"/>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2"/>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2"/>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2"/>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2"/>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2"/>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2"/>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2"/>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2"/>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2"/>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2"/>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2"/>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2"/>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2"/>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2"/>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2"/>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2"/>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2"/>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2"/>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2"/>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2"/>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2"/>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2"/>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2"/>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2"/>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2"/>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2"/>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2"/>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2"/>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2"/>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2"/>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2"/>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2"/>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2"/>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2"/>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2"/>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2"/>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2"/>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2"/>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2"/>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2"/>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2"/>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2"/>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2"/>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2"/>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2"/>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2"/>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2"/>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2"/>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2"/>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2"/>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2"/>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2"/>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2"/>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2"/>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2"/>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2"/>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2"/>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2"/>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2"/>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2"/>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2"/>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2"/>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2"/>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2"/>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2"/>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2"/>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2"/>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2"/>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2"/>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2"/>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2"/>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2"/>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2"/>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22"/>
          <p:cNvGrpSpPr/>
          <p:nvPr/>
        </p:nvGrpSpPr>
        <p:grpSpPr>
          <a:xfrm>
            <a:off x="347375" y="249475"/>
            <a:ext cx="8449275" cy="4648800"/>
            <a:chOff x="347375" y="249475"/>
            <a:chExt cx="8449275" cy="4648800"/>
          </a:xfrm>
        </p:grpSpPr>
        <p:grpSp>
          <p:nvGrpSpPr>
            <p:cNvPr id="3363" name="Google Shape;3363;p22"/>
            <p:cNvGrpSpPr/>
            <p:nvPr/>
          </p:nvGrpSpPr>
          <p:grpSpPr>
            <a:xfrm>
              <a:off x="347375" y="249475"/>
              <a:ext cx="8449200" cy="369900"/>
              <a:chOff x="347375" y="249475"/>
              <a:chExt cx="8449200" cy="369900"/>
            </a:xfrm>
          </p:grpSpPr>
          <p:sp>
            <p:nvSpPr>
              <p:cNvPr id="3364" name="Google Shape;3364;p22"/>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365" name="Google Shape;3365;p22"/>
              <p:cNvGrpSpPr/>
              <p:nvPr/>
            </p:nvGrpSpPr>
            <p:grpSpPr>
              <a:xfrm>
                <a:off x="7968325" y="355525"/>
                <a:ext cx="655400" cy="157800"/>
                <a:chOff x="7968325" y="355525"/>
                <a:chExt cx="655400" cy="157800"/>
              </a:xfrm>
            </p:grpSpPr>
            <p:sp>
              <p:nvSpPr>
                <p:cNvPr id="3366" name="Google Shape;3366;p2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7" name="Google Shape;3367;p2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368" name="Google Shape;3368;p2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9" name="Google Shape;3369;p2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370" name="Google Shape;3370;p2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2" name="Google Shape;3372;p2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373" name="Google Shape;3373;p22"/>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374" name="Google Shape;3374;p2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75" name="Google Shape;3375;p22"/>
          <p:cNvSpPr txBox="1">
            <a:spLocks noGrp="1"/>
          </p:cNvSpPr>
          <p:nvPr>
            <p:ph type="subTitle" idx="1"/>
          </p:nvPr>
        </p:nvSpPr>
        <p:spPr>
          <a:xfrm>
            <a:off x="2097575" y="1266475"/>
            <a:ext cx="33666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376" name="Google Shape;3376;p22"/>
          <p:cNvSpPr txBox="1">
            <a:spLocks noGrp="1"/>
          </p:cNvSpPr>
          <p:nvPr>
            <p:ph type="subTitle" idx="2"/>
          </p:nvPr>
        </p:nvSpPr>
        <p:spPr>
          <a:xfrm>
            <a:off x="2097575" y="1583875"/>
            <a:ext cx="33666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77" name="Google Shape;3377;p22"/>
          <p:cNvSpPr txBox="1">
            <a:spLocks noGrp="1"/>
          </p:cNvSpPr>
          <p:nvPr>
            <p:ph type="subTitle" idx="3"/>
          </p:nvPr>
        </p:nvSpPr>
        <p:spPr>
          <a:xfrm>
            <a:off x="3679838" y="2251000"/>
            <a:ext cx="3366600" cy="393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378" name="Google Shape;3378;p22"/>
          <p:cNvSpPr txBox="1">
            <a:spLocks noGrp="1"/>
          </p:cNvSpPr>
          <p:nvPr>
            <p:ph type="subTitle" idx="4"/>
          </p:nvPr>
        </p:nvSpPr>
        <p:spPr>
          <a:xfrm>
            <a:off x="3679838" y="2568401"/>
            <a:ext cx="33666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79" name="Google Shape;3379;p22"/>
          <p:cNvSpPr txBox="1">
            <a:spLocks noGrp="1"/>
          </p:cNvSpPr>
          <p:nvPr>
            <p:ph type="subTitle" idx="5"/>
          </p:nvPr>
        </p:nvSpPr>
        <p:spPr>
          <a:xfrm>
            <a:off x="2097563" y="3235525"/>
            <a:ext cx="33666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380" name="Google Shape;3380;p22"/>
          <p:cNvSpPr txBox="1">
            <a:spLocks noGrp="1"/>
          </p:cNvSpPr>
          <p:nvPr>
            <p:ph type="subTitle" idx="6"/>
          </p:nvPr>
        </p:nvSpPr>
        <p:spPr>
          <a:xfrm>
            <a:off x="2097563" y="3552927"/>
            <a:ext cx="33666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1" name="Google Shape;3381;p22">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82" name="Google Shape;3382;p22">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3">
  <p:cSld name="BLANK_5_2">
    <p:spTree>
      <p:nvGrpSpPr>
        <p:cNvPr id="1" name="Shape 3383"/>
        <p:cNvGrpSpPr/>
        <p:nvPr/>
      </p:nvGrpSpPr>
      <p:grpSpPr>
        <a:xfrm>
          <a:off x="0" y="0"/>
          <a:ext cx="0" cy="0"/>
          <a:chOff x="0" y="0"/>
          <a:chExt cx="0" cy="0"/>
        </a:xfrm>
      </p:grpSpPr>
      <p:grpSp>
        <p:nvGrpSpPr>
          <p:cNvPr id="3384" name="Google Shape;3384;p23"/>
          <p:cNvGrpSpPr/>
          <p:nvPr/>
        </p:nvGrpSpPr>
        <p:grpSpPr>
          <a:xfrm>
            <a:off x="-4499" y="85"/>
            <a:ext cx="9153479" cy="5143338"/>
            <a:chOff x="-4499" y="85"/>
            <a:chExt cx="9153479" cy="5143338"/>
          </a:xfrm>
        </p:grpSpPr>
        <p:sp>
          <p:nvSpPr>
            <p:cNvPr id="3385" name="Google Shape;3385;p2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23"/>
          <p:cNvGrpSpPr/>
          <p:nvPr/>
        </p:nvGrpSpPr>
        <p:grpSpPr>
          <a:xfrm>
            <a:off x="347375" y="249475"/>
            <a:ext cx="8449275" cy="4648800"/>
            <a:chOff x="347375" y="249475"/>
            <a:chExt cx="8449275" cy="4648800"/>
          </a:xfrm>
        </p:grpSpPr>
        <p:grpSp>
          <p:nvGrpSpPr>
            <p:cNvPr id="3535" name="Google Shape;3535;p23"/>
            <p:cNvGrpSpPr/>
            <p:nvPr/>
          </p:nvGrpSpPr>
          <p:grpSpPr>
            <a:xfrm>
              <a:off x="347375" y="249475"/>
              <a:ext cx="8449200" cy="369900"/>
              <a:chOff x="347375" y="249475"/>
              <a:chExt cx="8449200" cy="369900"/>
            </a:xfrm>
          </p:grpSpPr>
          <p:sp>
            <p:nvSpPr>
              <p:cNvPr id="3536" name="Google Shape;3536;p2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537" name="Google Shape;3537;p23"/>
              <p:cNvGrpSpPr/>
              <p:nvPr/>
            </p:nvGrpSpPr>
            <p:grpSpPr>
              <a:xfrm>
                <a:off x="7968325" y="355525"/>
                <a:ext cx="655400" cy="157800"/>
                <a:chOff x="7968325" y="355525"/>
                <a:chExt cx="655400" cy="157800"/>
              </a:xfrm>
            </p:grpSpPr>
            <p:sp>
              <p:nvSpPr>
                <p:cNvPr id="3538" name="Google Shape;3538;p2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9" name="Google Shape;3539;p2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540" name="Google Shape;3540;p2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1" name="Google Shape;3541;p2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542" name="Google Shape;3542;p2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4" name="Google Shape;3544;p2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545" name="Google Shape;3545;p2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546" name="Google Shape;3546;p2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47" name="Google Shape;3547;p23"/>
          <p:cNvSpPr txBox="1">
            <a:spLocks noGrp="1"/>
          </p:cNvSpPr>
          <p:nvPr>
            <p:ph type="subTitle" idx="1"/>
          </p:nvPr>
        </p:nvSpPr>
        <p:spPr>
          <a:xfrm>
            <a:off x="1045525" y="1506190"/>
            <a:ext cx="2085600" cy="44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548" name="Google Shape;3548;p23"/>
          <p:cNvSpPr txBox="1">
            <a:spLocks noGrp="1"/>
          </p:cNvSpPr>
          <p:nvPr>
            <p:ph type="subTitle" idx="2"/>
          </p:nvPr>
        </p:nvSpPr>
        <p:spPr>
          <a:xfrm>
            <a:off x="1045525" y="1887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9" name="Google Shape;3549;p23"/>
          <p:cNvSpPr txBox="1">
            <a:spLocks noGrp="1"/>
          </p:cNvSpPr>
          <p:nvPr>
            <p:ph type="subTitle" idx="3"/>
          </p:nvPr>
        </p:nvSpPr>
        <p:spPr>
          <a:xfrm>
            <a:off x="3529200" y="1506190"/>
            <a:ext cx="2085600" cy="44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550" name="Google Shape;3550;p23"/>
          <p:cNvSpPr txBox="1">
            <a:spLocks noGrp="1"/>
          </p:cNvSpPr>
          <p:nvPr>
            <p:ph type="subTitle" idx="4"/>
          </p:nvPr>
        </p:nvSpPr>
        <p:spPr>
          <a:xfrm>
            <a:off x="3529200" y="1887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1" name="Google Shape;3551;p23"/>
          <p:cNvSpPr txBox="1">
            <a:spLocks noGrp="1"/>
          </p:cNvSpPr>
          <p:nvPr>
            <p:ph type="subTitle" idx="5"/>
          </p:nvPr>
        </p:nvSpPr>
        <p:spPr>
          <a:xfrm>
            <a:off x="6012875" y="1506190"/>
            <a:ext cx="2085600" cy="44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552" name="Google Shape;3552;p23"/>
          <p:cNvSpPr txBox="1">
            <a:spLocks noGrp="1"/>
          </p:cNvSpPr>
          <p:nvPr>
            <p:ph type="subTitle" idx="6"/>
          </p:nvPr>
        </p:nvSpPr>
        <p:spPr>
          <a:xfrm>
            <a:off x="6012875" y="1887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3" name="Google Shape;3553;p23">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54" name="Google Shape;3554;p23">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4">
  <p:cSld name="BLANK_5_3">
    <p:spTree>
      <p:nvGrpSpPr>
        <p:cNvPr id="1" name="Shape 3555"/>
        <p:cNvGrpSpPr/>
        <p:nvPr/>
      </p:nvGrpSpPr>
      <p:grpSpPr>
        <a:xfrm>
          <a:off x="0" y="0"/>
          <a:ext cx="0" cy="0"/>
          <a:chOff x="0" y="0"/>
          <a:chExt cx="0" cy="0"/>
        </a:xfrm>
      </p:grpSpPr>
      <p:grpSp>
        <p:nvGrpSpPr>
          <p:cNvPr id="3556" name="Google Shape;3556;p24"/>
          <p:cNvGrpSpPr/>
          <p:nvPr/>
        </p:nvGrpSpPr>
        <p:grpSpPr>
          <a:xfrm>
            <a:off x="-4499" y="85"/>
            <a:ext cx="9153479" cy="5143338"/>
            <a:chOff x="-4499" y="85"/>
            <a:chExt cx="9153479" cy="5143338"/>
          </a:xfrm>
        </p:grpSpPr>
        <p:sp>
          <p:nvSpPr>
            <p:cNvPr id="3557" name="Google Shape;3557;p2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24"/>
          <p:cNvGrpSpPr/>
          <p:nvPr/>
        </p:nvGrpSpPr>
        <p:grpSpPr>
          <a:xfrm>
            <a:off x="347375" y="249475"/>
            <a:ext cx="8449275" cy="4648800"/>
            <a:chOff x="347375" y="249475"/>
            <a:chExt cx="8449275" cy="4648800"/>
          </a:xfrm>
        </p:grpSpPr>
        <p:grpSp>
          <p:nvGrpSpPr>
            <p:cNvPr id="3707" name="Google Shape;3707;p24"/>
            <p:cNvGrpSpPr/>
            <p:nvPr/>
          </p:nvGrpSpPr>
          <p:grpSpPr>
            <a:xfrm>
              <a:off x="347375" y="249475"/>
              <a:ext cx="8449200" cy="369900"/>
              <a:chOff x="347375" y="249475"/>
              <a:chExt cx="8449200" cy="369900"/>
            </a:xfrm>
          </p:grpSpPr>
          <p:sp>
            <p:nvSpPr>
              <p:cNvPr id="3708" name="Google Shape;3708;p2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709" name="Google Shape;3709;p24"/>
              <p:cNvGrpSpPr/>
              <p:nvPr/>
            </p:nvGrpSpPr>
            <p:grpSpPr>
              <a:xfrm>
                <a:off x="7968325" y="355525"/>
                <a:ext cx="655400" cy="157800"/>
                <a:chOff x="7968325" y="355525"/>
                <a:chExt cx="655400" cy="157800"/>
              </a:xfrm>
            </p:grpSpPr>
            <p:sp>
              <p:nvSpPr>
                <p:cNvPr id="3710" name="Google Shape;3710;p2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1" name="Google Shape;3711;p2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712" name="Google Shape;3712;p2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2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714" name="Google Shape;3714;p2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6" name="Google Shape;3716;p2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717" name="Google Shape;3717;p2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718" name="Google Shape;3718;p2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719" name="Google Shape;3719;p24"/>
          <p:cNvSpPr txBox="1">
            <a:spLocks noGrp="1"/>
          </p:cNvSpPr>
          <p:nvPr>
            <p:ph type="subTitle" idx="1"/>
          </p:nvPr>
        </p:nvSpPr>
        <p:spPr>
          <a:xfrm>
            <a:off x="961838" y="2376665"/>
            <a:ext cx="20856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720" name="Google Shape;3720;p24"/>
          <p:cNvSpPr txBox="1">
            <a:spLocks noGrp="1"/>
          </p:cNvSpPr>
          <p:nvPr>
            <p:ph type="subTitle" idx="2"/>
          </p:nvPr>
        </p:nvSpPr>
        <p:spPr>
          <a:xfrm>
            <a:off x="961838" y="2694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1" name="Google Shape;3721;p24"/>
          <p:cNvSpPr txBox="1">
            <a:spLocks noGrp="1"/>
          </p:cNvSpPr>
          <p:nvPr>
            <p:ph type="subTitle" idx="3"/>
          </p:nvPr>
        </p:nvSpPr>
        <p:spPr>
          <a:xfrm>
            <a:off x="3445513" y="2376665"/>
            <a:ext cx="20856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722" name="Google Shape;3722;p24"/>
          <p:cNvSpPr txBox="1">
            <a:spLocks noGrp="1"/>
          </p:cNvSpPr>
          <p:nvPr>
            <p:ph type="subTitle" idx="4"/>
          </p:nvPr>
        </p:nvSpPr>
        <p:spPr>
          <a:xfrm>
            <a:off x="3445513" y="2694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3" name="Google Shape;3723;p24"/>
          <p:cNvSpPr txBox="1">
            <a:spLocks noGrp="1"/>
          </p:cNvSpPr>
          <p:nvPr>
            <p:ph type="subTitle" idx="5"/>
          </p:nvPr>
        </p:nvSpPr>
        <p:spPr>
          <a:xfrm>
            <a:off x="5929188" y="2376665"/>
            <a:ext cx="20856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724" name="Google Shape;3724;p24"/>
          <p:cNvSpPr txBox="1">
            <a:spLocks noGrp="1"/>
          </p:cNvSpPr>
          <p:nvPr>
            <p:ph type="subTitle" idx="6"/>
          </p:nvPr>
        </p:nvSpPr>
        <p:spPr>
          <a:xfrm>
            <a:off x="5929188" y="2694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5" name="Google Shape;3725;p24">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26" name="Google Shape;3726;p24">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27" name="Google Shape;3727;p24"/>
          <p:cNvSpPr txBox="1">
            <a:spLocks noGrp="1"/>
          </p:cNvSpPr>
          <p:nvPr>
            <p:ph type="title" idx="9" hasCustomPrompt="1"/>
          </p:nvPr>
        </p:nvSpPr>
        <p:spPr>
          <a:xfrm>
            <a:off x="1533636" y="3602925"/>
            <a:ext cx="9420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728" name="Google Shape;3728;p24"/>
          <p:cNvSpPr txBox="1">
            <a:spLocks noGrp="1"/>
          </p:cNvSpPr>
          <p:nvPr>
            <p:ph type="title" idx="13" hasCustomPrompt="1"/>
          </p:nvPr>
        </p:nvSpPr>
        <p:spPr>
          <a:xfrm>
            <a:off x="4017311" y="3602925"/>
            <a:ext cx="9420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729" name="Google Shape;3729;p24"/>
          <p:cNvSpPr txBox="1">
            <a:spLocks noGrp="1"/>
          </p:cNvSpPr>
          <p:nvPr>
            <p:ph type="title" idx="14" hasCustomPrompt="1"/>
          </p:nvPr>
        </p:nvSpPr>
        <p:spPr>
          <a:xfrm>
            <a:off x="6500986" y="3602925"/>
            <a:ext cx="9420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5">
  <p:cSld name="BLANK_5_4">
    <p:spTree>
      <p:nvGrpSpPr>
        <p:cNvPr id="1" name="Shape 3730"/>
        <p:cNvGrpSpPr/>
        <p:nvPr/>
      </p:nvGrpSpPr>
      <p:grpSpPr>
        <a:xfrm>
          <a:off x="0" y="0"/>
          <a:ext cx="0" cy="0"/>
          <a:chOff x="0" y="0"/>
          <a:chExt cx="0" cy="0"/>
        </a:xfrm>
      </p:grpSpPr>
      <p:grpSp>
        <p:nvGrpSpPr>
          <p:cNvPr id="3731" name="Google Shape;3731;p25"/>
          <p:cNvGrpSpPr/>
          <p:nvPr/>
        </p:nvGrpSpPr>
        <p:grpSpPr>
          <a:xfrm>
            <a:off x="-4499" y="85"/>
            <a:ext cx="9153479" cy="5143338"/>
            <a:chOff x="-4499" y="85"/>
            <a:chExt cx="9153479" cy="5143338"/>
          </a:xfrm>
        </p:grpSpPr>
        <p:sp>
          <p:nvSpPr>
            <p:cNvPr id="3732" name="Google Shape;3732;p2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25"/>
          <p:cNvGrpSpPr/>
          <p:nvPr/>
        </p:nvGrpSpPr>
        <p:grpSpPr>
          <a:xfrm>
            <a:off x="347375" y="249475"/>
            <a:ext cx="8449275" cy="4648800"/>
            <a:chOff x="347375" y="249475"/>
            <a:chExt cx="8449275" cy="4648800"/>
          </a:xfrm>
        </p:grpSpPr>
        <p:grpSp>
          <p:nvGrpSpPr>
            <p:cNvPr id="3882" name="Google Shape;3882;p25"/>
            <p:cNvGrpSpPr/>
            <p:nvPr/>
          </p:nvGrpSpPr>
          <p:grpSpPr>
            <a:xfrm>
              <a:off x="347375" y="249475"/>
              <a:ext cx="8449200" cy="369900"/>
              <a:chOff x="347375" y="249475"/>
              <a:chExt cx="8449200" cy="369900"/>
            </a:xfrm>
          </p:grpSpPr>
          <p:sp>
            <p:nvSpPr>
              <p:cNvPr id="3883" name="Google Shape;3883;p2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884" name="Google Shape;3884;p25"/>
              <p:cNvGrpSpPr/>
              <p:nvPr/>
            </p:nvGrpSpPr>
            <p:grpSpPr>
              <a:xfrm>
                <a:off x="7968325" y="355525"/>
                <a:ext cx="655400" cy="157800"/>
                <a:chOff x="7968325" y="355525"/>
                <a:chExt cx="655400" cy="157800"/>
              </a:xfrm>
            </p:grpSpPr>
            <p:sp>
              <p:nvSpPr>
                <p:cNvPr id="3885" name="Google Shape;3885;p2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6" name="Google Shape;3886;p2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887" name="Google Shape;3887;p2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8" name="Google Shape;3888;p2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889" name="Google Shape;3889;p2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1" name="Google Shape;3891;p2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892" name="Google Shape;3892;p2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893" name="Google Shape;3893;p2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94" name="Google Shape;3894;p25"/>
          <p:cNvSpPr txBox="1">
            <a:spLocks noGrp="1"/>
          </p:cNvSpPr>
          <p:nvPr>
            <p:ph type="subTitle" idx="1"/>
          </p:nvPr>
        </p:nvSpPr>
        <p:spPr>
          <a:xfrm>
            <a:off x="1091913" y="3434927"/>
            <a:ext cx="21579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895" name="Google Shape;3895;p25"/>
          <p:cNvSpPr txBox="1">
            <a:spLocks noGrp="1"/>
          </p:cNvSpPr>
          <p:nvPr>
            <p:ph type="subTitle" idx="2"/>
          </p:nvPr>
        </p:nvSpPr>
        <p:spPr>
          <a:xfrm>
            <a:off x="1091913" y="3696702"/>
            <a:ext cx="215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6" name="Google Shape;3896;p25">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97" name="Google Shape;3897;p25">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98" name="Google Shape;3898;p25"/>
          <p:cNvSpPr txBox="1">
            <a:spLocks noGrp="1"/>
          </p:cNvSpPr>
          <p:nvPr>
            <p:ph type="subTitle" idx="5"/>
          </p:nvPr>
        </p:nvSpPr>
        <p:spPr>
          <a:xfrm>
            <a:off x="3493038" y="3434929"/>
            <a:ext cx="21579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899" name="Google Shape;3899;p25"/>
          <p:cNvSpPr txBox="1">
            <a:spLocks noGrp="1"/>
          </p:cNvSpPr>
          <p:nvPr>
            <p:ph type="subTitle" idx="6"/>
          </p:nvPr>
        </p:nvSpPr>
        <p:spPr>
          <a:xfrm>
            <a:off x="3493038" y="3696704"/>
            <a:ext cx="215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0" name="Google Shape;3900;p25"/>
          <p:cNvSpPr txBox="1">
            <a:spLocks noGrp="1"/>
          </p:cNvSpPr>
          <p:nvPr>
            <p:ph type="subTitle" idx="7"/>
          </p:nvPr>
        </p:nvSpPr>
        <p:spPr>
          <a:xfrm>
            <a:off x="5894163" y="3434933"/>
            <a:ext cx="21579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901" name="Google Shape;3901;p25"/>
          <p:cNvSpPr txBox="1">
            <a:spLocks noGrp="1"/>
          </p:cNvSpPr>
          <p:nvPr>
            <p:ph type="subTitle" idx="8"/>
          </p:nvPr>
        </p:nvSpPr>
        <p:spPr>
          <a:xfrm>
            <a:off x="5894163" y="3696709"/>
            <a:ext cx="215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2" name="Google Shape;3902;p25"/>
          <p:cNvSpPr>
            <a:spLocks noGrp="1"/>
          </p:cNvSpPr>
          <p:nvPr>
            <p:ph type="pic" idx="9"/>
          </p:nvPr>
        </p:nvSpPr>
        <p:spPr>
          <a:xfrm>
            <a:off x="4195352" y="2595925"/>
            <a:ext cx="753300" cy="753300"/>
          </a:xfrm>
          <a:prstGeom prst="rect">
            <a:avLst/>
          </a:prstGeom>
          <a:noFill/>
          <a:ln w="9525" cap="flat" cmpd="sng">
            <a:solidFill>
              <a:srgbClr val="000000"/>
            </a:solidFill>
            <a:prstDash val="solid"/>
            <a:round/>
            <a:headEnd type="none" w="sm" len="sm"/>
            <a:tailEnd type="none" w="sm" len="sm"/>
          </a:ln>
        </p:spPr>
      </p:sp>
      <p:sp>
        <p:nvSpPr>
          <p:cNvPr id="3903" name="Google Shape;3903;p25"/>
          <p:cNvSpPr>
            <a:spLocks noGrp="1"/>
          </p:cNvSpPr>
          <p:nvPr>
            <p:ph type="pic" idx="13"/>
          </p:nvPr>
        </p:nvSpPr>
        <p:spPr>
          <a:xfrm>
            <a:off x="1794223" y="2595915"/>
            <a:ext cx="753300" cy="753300"/>
          </a:xfrm>
          <a:prstGeom prst="rect">
            <a:avLst/>
          </a:prstGeom>
          <a:noFill/>
          <a:ln w="9525" cap="flat" cmpd="sng">
            <a:solidFill>
              <a:srgbClr val="000000"/>
            </a:solidFill>
            <a:prstDash val="solid"/>
            <a:round/>
            <a:headEnd type="none" w="sm" len="sm"/>
            <a:tailEnd type="none" w="sm" len="sm"/>
          </a:ln>
        </p:spPr>
      </p:sp>
      <p:sp>
        <p:nvSpPr>
          <p:cNvPr id="3904" name="Google Shape;3904;p25"/>
          <p:cNvSpPr>
            <a:spLocks noGrp="1"/>
          </p:cNvSpPr>
          <p:nvPr>
            <p:ph type="pic" idx="14"/>
          </p:nvPr>
        </p:nvSpPr>
        <p:spPr>
          <a:xfrm>
            <a:off x="6596481" y="2595915"/>
            <a:ext cx="753300" cy="753300"/>
          </a:xfrm>
          <a:prstGeom prst="rect">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4">
    <p:spTree>
      <p:nvGrpSpPr>
        <p:cNvPr id="1" name="Shape 3905"/>
        <p:cNvGrpSpPr/>
        <p:nvPr/>
      </p:nvGrpSpPr>
      <p:grpSpPr>
        <a:xfrm>
          <a:off x="0" y="0"/>
          <a:ext cx="0" cy="0"/>
          <a:chOff x="0" y="0"/>
          <a:chExt cx="0" cy="0"/>
        </a:xfrm>
      </p:grpSpPr>
      <p:grpSp>
        <p:nvGrpSpPr>
          <p:cNvPr id="3906" name="Google Shape;3906;p26"/>
          <p:cNvGrpSpPr/>
          <p:nvPr/>
        </p:nvGrpSpPr>
        <p:grpSpPr>
          <a:xfrm>
            <a:off x="-4499" y="85"/>
            <a:ext cx="9153479" cy="5143338"/>
            <a:chOff x="-4499" y="85"/>
            <a:chExt cx="9153479" cy="5143338"/>
          </a:xfrm>
        </p:grpSpPr>
        <p:sp>
          <p:nvSpPr>
            <p:cNvPr id="3907" name="Google Shape;3907;p2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26"/>
          <p:cNvGrpSpPr/>
          <p:nvPr/>
        </p:nvGrpSpPr>
        <p:grpSpPr>
          <a:xfrm>
            <a:off x="347375" y="249475"/>
            <a:ext cx="8449275" cy="4648800"/>
            <a:chOff x="347375" y="249475"/>
            <a:chExt cx="8449275" cy="4648800"/>
          </a:xfrm>
        </p:grpSpPr>
        <p:grpSp>
          <p:nvGrpSpPr>
            <p:cNvPr id="4057" name="Google Shape;4057;p26"/>
            <p:cNvGrpSpPr/>
            <p:nvPr/>
          </p:nvGrpSpPr>
          <p:grpSpPr>
            <a:xfrm>
              <a:off x="347375" y="249475"/>
              <a:ext cx="8449200" cy="369900"/>
              <a:chOff x="347375" y="249475"/>
              <a:chExt cx="8449200" cy="369900"/>
            </a:xfrm>
          </p:grpSpPr>
          <p:sp>
            <p:nvSpPr>
              <p:cNvPr id="4058" name="Google Shape;4058;p26"/>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059" name="Google Shape;4059;p26"/>
              <p:cNvGrpSpPr/>
              <p:nvPr/>
            </p:nvGrpSpPr>
            <p:grpSpPr>
              <a:xfrm>
                <a:off x="7968325" y="355525"/>
                <a:ext cx="655400" cy="157800"/>
                <a:chOff x="7968325" y="355525"/>
                <a:chExt cx="655400" cy="157800"/>
              </a:xfrm>
            </p:grpSpPr>
            <p:sp>
              <p:nvSpPr>
                <p:cNvPr id="4060" name="Google Shape;4060;p2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1" name="Google Shape;4061;p2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062" name="Google Shape;4062;p2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3" name="Google Shape;4063;p2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064" name="Google Shape;4064;p2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6" name="Google Shape;4066;p2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067" name="Google Shape;4067;p26"/>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068" name="Google Shape;4068;p2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69" name="Google Shape;4069;p26"/>
          <p:cNvSpPr txBox="1">
            <a:spLocks noGrp="1"/>
          </p:cNvSpPr>
          <p:nvPr>
            <p:ph type="subTitle" idx="1"/>
          </p:nvPr>
        </p:nvSpPr>
        <p:spPr>
          <a:xfrm>
            <a:off x="1026501" y="1698250"/>
            <a:ext cx="19818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070" name="Google Shape;4070;p26"/>
          <p:cNvSpPr txBox="1">
            <a:spLocks noGrp="1"/>
          </p:cNvSpPr>
          <p:nvPr>
            <p:ph type="subTitle" idx="2"/>
          </p:nvPr>
        </p:nvSpPr>
        <p:spPr>
          <a:xfrm>
            <a:off x="1026500" y="2091850"/>
            <a:ext cx="1981800" cy="55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1" name="Google Shape;4071;p26"/>
          <p:cNvSpPr txBox="1">
            <a:spLocks noGrp="1"/>
          </p:cNvSpPr>
          <p:nvPr>
            <p:ph type="subTitle" idx="3"/>
          </p:nvPr>
        </p:nvSpPr>
        <p:spPr>
          <a:xfrm>
            <a:off x="6135699" y="1698250"/>
            <a:ext cx="19818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072" name="Google Shape;4072;p26"/>
          <p:cNvSpPr txBox="1">
            <a:spLocks noGrp="1"/>
          </p:cNvSpPr>
          <p:nvPr>
            <p:ph type="subTitle" idx="4"/>
          </p:nvPr>
        </p:nvSpPr>
        <p:spPr>
          <a:xfrm>
            <a:off x="6135700" y="2091850"/>
            <a:ext cx="1981800" cy="5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3" name="Google Shape;4073;p26"/>
          <p:cNvSpPr txBox="1">
            <a:spLocks noGrp="1"/>
          </p:cNvSpPr>
          <p:nvPr>
            <p:ph type="subTitle" idx="5"/>
          </p:nvPr>
        </p:nvSpPr>
        <p:spPr>
          <a:xfrm>
            <a:off x="1026501" y="3275661"/>
            <a:ext cx="19818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074" name="Google Shape;4074;p26"/>
          <p:cNvSpPr txBox="1">
            <a:spLocks noGrp="1"/>
          </p:cNvSpPr>
          <p:nvPr>
            <p:ph type="subTitle" idx="6"/>
          </p:nvPr>
        </p:nvSpPr>
        <p:spPr>
          <a:xfrm>
            <a:off x="1026500" y="3669249"/>
            <a:ext cx="1981800" cy="55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5" name="Google Shape;4075;p26"/>
          <p:cNvSpPr txBox="1">
            <a:spLocks noGrp="1"/>
          </p:cNvSpPr>
          <p:nvPr>
            <p:ph type="subTitle" idx="7"/>
          </p:nvPr>
        </p:nvSpPr>
        <p:spPr>
          <a:xfrm>
            <a:off x="6135699" y="3275661"/>
            <a:ext cx="19818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076" name="Google Shape;4076;p26"/>
          <p:cNvSpPr txBox="1">
            <a:spLocks noGrp="1"/>
          </p:cNvSpPr>
          <p:nvPr>
            <p:ph type="subTitle" idx="8"/>
          </p:nvPr>
        </p:nvSpPr>
        <p:spPr>
          <a:xfrm>
            <a:off x="6135700" y="3669249"/>
            <a:ext cx="1981800" cy="5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7" name="Google Shape;4077;p26">
            <a:hlinkClick r:id="" action="ppaction://hlinkshowjump?jump=previousslide"/>
          </p:cNvPr>
          <p:cNvSpPr txBox="1">
            <a:spLocks noGrp="1"/>
          </p:cNvSpPr>
          <p:nvPr>
            <p:ph type="subTitle" idx="9"/>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78" name="Google Shape;4078;p26">
            <a:hlinkClick r:id="" action="ppaction://hlinkshowjump?jump=nextslide"/>
          </p:cNvPr>
          <p:cNvSpPr txBox="1">
            <a:spLocks noGrp="1"/>
          </p:cNvSpPr>
          <p:nvPr>
            <p:ph type="subTitle" idx="1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BLANK_21">
    <p:spTree>
      <p:nvGrpSpPr>
        <p:cNvPr id="1" name="Shape 4079"/>
        <p:cNvGrpSpPr/>
        <p:nvPr/>
      </p:nvGrpSpPr>
      <p:grpSpPr>
        <a:xfrm>
          <a:off x="0" y="0"/>
          <a:ext cx="0" cy="0"/>
          <a:chOff x="0" y="0"/>
          <a:chExt cx="0" cy="0"/>
        </a:xfrm>
      </p:grpSpPr>
      <p:grpSp>
        <p:nvGrpSpPr>
          <p:cNvPr id="4080" name="Google Shape;4080;p27"/>
          <p:cNvGrpSpPr/>
          <p:nvPr/>
        </p:nvGrpSpPr>
        <p:grpSpPr>
          <a:xfrm>
            <a:off x="-4499" y="85"/>
            <a:ext cx="9153479" cy="5143338"/>
            <a:chOff x="-4499" y="85"/>
            <a:chExt cx="9153479" cy="5143338"/>
          </a:xfrm>
        </p:grpSpPr>
        <p:sp>
          <p:nvSpPr>
            <p:cNvPr id="4081" name="Google Shape;4081;p2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7"/>
          <p:cNvGrpSpPr/>
          <p:nvPr/>
        </p:nvGrpSpPr>
        <p:grpSpPr>
          <a:xfrm>
            <a:off x="347375" y="249475"/>
            <a:ext cx="8449275" cy="4648800"/>
            <a:chOff x="347375" y="249475"/>
            <a:chExt cx="8449275" cy="4648800"/>
          </a:xfrm>
        </p:grpSpPr>
        <p:grpSp>
          <p:nvGrpSpPr>
            <p:cNvPr id="4231" name="Google Shape;4231;p27"/>
            <p:cNvGrpSpPr/>
            <p:nvPr/>
          </p:nvGrpSpPr>
          <p:grpSpPr>
            <a:xfrm>
              <a:off x="347375" y="249475"/>
              <a:ext cx="8449200" cy="369900"/>
              <a:chOff x="347375" y="249475"/>
              <a:chExt cx="8449200" cy="369900"/>
            </a:xfrm>
          </p:grpSpPr>
          <p:sp>
            <p:nvSpPr>
              <p:cNvPr id="4232" name="Google Shape;4232;p2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233" name="Google Shape;4233;p27"/>
              <p:cNvGrpSpPr/>
              <p:nvPr/>
            </p:nvGrpSpPr>
            <p:grpSpPr>
              <a:xfrm>
                <a:off x="7968325" y="355525"/>
                <a:ext cx="655400" cy="157800"/>
                <a:chOff x="7968325" y="355525"/>
                <a:chExt cx="655400" cy="157800"/>
              </a:xfrm>
            </p:grpSpPr>
            <p:sp>
              <p:nvSpPr>
                <p:cNvPr id="4234" name="Google Shape;4234;p2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5" name="Google Shape;4235;p2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236" name="Google Shape;4236;p2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7" name="Google Shape;4237;p2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238" name="Google Shape;4238;p2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0" name="Google Shape;4240;p2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241" name="Google Shape;4241;p2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242" name="Google Shape;4242;p2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43" name="Google Shape;4243;p27"/>
          <p:cNvSpPr txBox="1">
            <a:spLocks noGrp="1"/>
          </p:cNvSpPr>
          <p:nvPr>
            <p:ph type="subTitle" idx="1"/>
          </p:nvPr>
        </p:nvSpPr>
        <p:spPr>
          <a:xfrm>
            <a:off x="1026500" y="1736100"/>
            <a:ext cx="1853400" cy="310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244" name="Google Shape;4244;p27"/>
          <p:cNvSpPr txBox="1">
            <a:spLocks noGrp="1"/>
          </p:cNvSpPr>
          <p:nvPr>
            <p:ph type="subTitle" idx="2"/>
          </p:nvPr>
        </p:nvSpPr>
        <p:spPr>
          <a:xfrm>
            <a:off x="1026500" y="2040552"/>
            <a:ext cx="18534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5" name="Google Shape;4245;p27"/>
          <p:cNvSpPr txBox="1">
            <a:spLocks noGrp="1"/>
          </p:cNvSpPr>
          <p:nvPr>
            <p:ph type="subTitle" idx="3"/>
          </p:nvPr>
        </p:nvSpPr>
        <p:spPr>
          <a:xfrm>
            <a:off x="6264100" y="1736100"/>
            <a:ext cx="18534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246" name="Google Shape;4246;p27"/>
          <p:cNvSpPr txBox="1">
            <a:spLocks noGrp="1"/>
          </p:cNvSpPr>
          <p:nvPr>
            <p:ph type="subTitle" idx="4"/>
          </p:nvPr>
        </p:nvSpPr>
        <p:spPr>
          <a:xfrm>
            <a:off x="6264100" y="2040550"/>
            <a:ext cx="18534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7" name="Google Shape;4247;p27"/>
          <p:cNvSpPr txBox="1">
            <a:spLocks noGrp="1"/>
          </p:cNvSpPr>
          <p:nvPr>
            <p:ph type="subTitle" idx="5"/>
          </p:nvPr>
        </p:nvSpPr>
        <p:spPr>
          <a:xfrm>
            <a:off x="1026500" y="3174674"/>
            <a:ext cx="1853400" cy="310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248" name="Google Shape;4248;p27"/>
          <p:cNvSpPr txBox="1">
            <a:spLocks noGrp="1"/>
          </p:cNvSpPr>
          <p:nvPr>
            <p:ph type="subTitle" idx="6"/>
          </p:nvPr>
        </p:nvSpPr>
        <p:spPr>
          <a:xfrm>
            <a:off x="1026500" y="3483798"/>
            <a:ext cx="18534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9" name="Google Shape;4249;p27"/>
          <p:cNvSpPr txBox="1">
            <a:spLocks noGrp="1"/>
          </p:cNvSpPr>
          <p:nvPr>
            <p:ph type="subTitle" idx="7"/>
          </p:nvPr>
        </p:nvSpPr>
        <p:spPr>
          <a:xfrm>
            <a:off x="6264100" y="3174677"/>
            <a:ext cx="18534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250" name="Google Shape;4250;p27"/>
          <p:cNvSpPr txBox="1">
            <a:spLocks noGrp="1"/>
          </p:cNvSpPr>
          <p:nvPr>
            <p:ph type="subTitle" idx="8"/>
          </p:nvPr>
        </p:nvSpPr>
        <p:spPr>
          <a:xfrm>
            <a:off x="6264100" y="3483801"/>
            <a:ext cx="18534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1" name="Google Shape;4251;p27">
            <a:hlinkClick r:id="" action="ppaction://hlinkshowjump?jump=previousslide"/>
          </p:cNvPr>
          <p:cNvSpPr txBox="1">
            <a:spLocks noGrp="1"/>
          </p:cNvSpPr>
          <p:nvPr>
            <p:ph type="subTitle" idx="9"/>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2" name="Google Shape;4252;p27">
            <a:hlinkClick r:id="" action="ppaction://hlinkshowjump?jump=nextslide"/>
          </p:cNvPr>
          <p:cNvSpPr txBox="1">
            <a:spLocks noGrp="1"/>
          </p:cNvSpPr>
          <p:nvPr>
            <p:ph type="subTitle" idx="1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2">
  <p:cSld name="BLANK_21_1">
    <p:spTree>
      <p:nvGrpSpPr>
        <p:cNvPr id="1" name="Shape 4253"/>
        <p:cNvGrpSpPr/>
        <p:nvPr/>
      </p:nvGrpSpPr>
      <p:grpSpPr>
        <a:xfrm>
          <a:off x="0" y="0"/>
          <a:ext cx="0" cy="0"/>
          <a:chOff x="0" y="0"/>
          <a:chExt cx="0" cy="0"/>
        </a:xfrm>
      </p:grpSpPr>
      <p:grpSp>
        <p:nvGrpSpPr>
          <p:cNvPr id="4254" name="Google Shape;4254;p28"/>
          <p:cNvGrpSpPr/>
          <p:nvPr/>
        </p:nvGrpSpPr>
        <p:grpSpPr>
          <a:xfrm>
            <a:off x="-4499" y="85"/>
            <a:ext cx="9153479" cy="5143338"/>
            <a:chOff x="-4499" y="85"/>
            <a:chExt cx="9153479" cy="5143338"/>
          </a:xfrm>
        </p:grpSpPr>
        <p:sp>
          <p:nvSpPr>
            <p:cNvPr id="4255" name="Google Shape;4255;p2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2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2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28"/>
          <p:cNvGrpSpPr/>
          <p:nvPr/>
        </p:nvGrpSpPr>
        <p:grpSpPr>
          <a:xfrm>
            <a:off x="347375" y="249475"/>
            <a:ext cx="8449275" cy="4648800"/>
            <a:chOff x="347375" y="249475"/>
            <a:chExt cx="8449275" cy="4648800"/>
          </a:xfrm>
        </p:grpSpPr>
        <p:grpSp>
          <p:nvGrpSpPr>
            <p:cNvPr id="4405" name="Google Shape;4405;p28"/>
            <p:cNvGrpSpPr/>
            <p:nvPr/>
          </p:nvGrpSpPr>
          <p:grpSpPr>
            <a:xfrm>
              <a:off x="347375" y="249475"/>
              <a:ext cx="8449200" cy="369900"/>
              <a:chOff x="347375" y="249475"/>
              <a:chExt cx="8449200" cy="369900"/>
            </a:xfrm>
          </p:grpSpPr>
          <p:sp>
            <p:nvSpPr>
              <p:cNvPr id="4406" name="Google Shape;4406;p2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407" name="Google Shape;4407;p28"/>
              <p:cNvGrpSpPr/>
              <p:nvPr/>
            </p:nvGrpSpPr>
            <p:grpSpPr>
              <a:xfrm>
                <a:off x="7968325" y="355525"/>
                <a:ext cx="655400" cy="157800"/>
                <a:chOff x="7968325" y="355525"/>
                <a:chExt cx="655400" cy="157800"/>
              </a:xfrm>
            </p:grpSpPr>
            <p:sp>
              <p:nvSpPr>
                <p:cNvPr id="4408" name="Google Shape;4408;p2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9" name="Google Shape;4409;p2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410" name="Google Shape;4410;p2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1" name="Google Shape;4411;p2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412" name="Google Shape;4412;p2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4" name="Google Shape;4414;p2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415" name="Google Shape;4415;p2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416" name="Google Shape;4416;p2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417" name="Google Shape;4417;p28"/>
          <p:cNvSpPr txBox="1">
            <a:spLocks noGrp="1"/>
          </p:cNvSpPr>
          <p:nvPr>
            <p:ph type="subTitle" idx="1"/>
          </p:nvPr>
        </p:nvSpPr>
        <p:spPr>
          <a:xfrm>
            <a:off x="2565817" y="2919328"/>
            <a:ext cx="1853400" cy="3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418" name="Google Shape;4418;p28"/>
          <p:cNvSpPr txBox="1">
            <a:spLocks noGrp="1"/>
          </p:cNvSpPr>
          <p:nvPr>
            <p:ph type="subTitle" idx="2"/>
          </p:nvPr>
        </p:nvSpPr>
        <p:spPr>
          <a:xfrm>
            <a:off x="2565817" y="3223221"/>
            <a:ext cx="1853400" cy="6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19" name="Google Shape;4419;p28"/>
          <p:cNvSpPr txBox="1">
            <a:spLocks noGrp="1"/>
          </p:cNvSpPr>
          <p:nvPr>
            <p:ph type="subTitle" idx="3"/>
          </p:nvPr>
        </p:nvSpPr>
        <p:spPr>
          <a:xfrm>
            <a:off x="4414958" y="2919328"/>
            <a:ext cx="1853400" cy="3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420" name="Google Shape;4420;p28">
            <a:hlinkClick r:id="" action="ppaction://hlinkshowjump?jump=previousslide"/>
          </p:cNvPr>
          <p:cNvSpPr txBox="1">
            <a:spLocks noGrp="1"/>
          </p:cNvSpPr>
          <p:nvPr>
            <p:ph type="subTitle" idx="4"/>
          </p:nvPr>
        </p:nvSpPr>
        <p:spPr>
          <a:xfrm>
            <a:off x="4414958" y="3223219"/>
            <a:ext cx="1853400" cy="6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21" name="Google Shape;4421;p28">
            <a:hlinkClick r:id="" action="ppaction://hlinkshowjump?jump=nextslide"/>
          </p:cNvPr>
          <p:cNvSpPr txBox="1">
            <a:spLocks noGrp="1"/>
          </p:cNvSpPr>
          <p:nvPr>
            <p:ph type="subTitle" idx="5"/>
          </p:nvPr>
        </p:nvSpPr>
        <p:spPr>
          <a:xfrm>
            <a:off x="716675" y="2919326"/>
            <a:ext cx="1853400" cy="3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422" name="Google Shape;4422;p28"/>
          <p:cNvSpPr txBox="1">
            <a:spLocks noGrp="1"/>
          </p:cNvSpPr>
          <p:nvPr>
            <p:ph type="subTitle" idx="6"/>
          </p:nvPr>
        </p:nvSpPr>
        <p:spPr>
          <a:xfrm>
            <a:off x="716675" y="3218688"/>
            <a:ext cx="1853400" cy="6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23" name="Google Shape;4423;p28"/>
          <p:cNvSpPr txBox="1">
            <a:spLocks noGrp="1"/>
          </p:cNvSpPr>
          <p:nvPr>
            <p:ph type="subTitle" idx="7"/>
          </p:nvPr>
        </p:nvSpPr>
        <p:spPr>
          <a:xfrm>
            <a:off x="6264100" y="2919330"/>
            <a:ext cx="1853400" cy="3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424" name="Google Shape;4424;p28"/>
          <p:cNvSpPr txBox="1">
            <a:spLocks noGrp="1"/>
          </p:cNvSpPr>
          <p:nvPr>
            <p:ph type="subTitle" idx="8"/>
          </p:nvPr>
        </p:nvSpPr>
        <p:spPr>
          <a:xfrm>
            <a:off x="6264100" y="3218691"/>
            <a:ext cx="1853400" cy="6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25" name="Google Shape;4425;p28">
            <a:hlinkClick r:id="" action="ppaction://hlinkshowjump?jump=previousslide"/>
          </p:cNvPr>
          <p:cNvSpPr txBox="1">
            <a:spLocks noGrp="1"/>
          </p:cNvSpPr>
          <p:nvPr>
            <p:ph type="subTitle" idx="9"/>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426" name="Google Shape;4426;p28">
            <a:hlinkClick r:id="" action="ppaction://hlinkshowjump?jump=nextslide"/>
          </p:cNvPr>
          <p:cNvSpPr txBox="1">
            <a:spLocks noGrp="1"/>
          </p:cNvSpPr>
          <p:nvPr>
            <p:ph type="subTitle" idx="1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BLANK_13">
    <p:spTree>
      <p:nvGrpSpPr>
        <p:cNvPr id="1" name="Shape 4427"/>
        <p:cNvGrpSpPr/>
        <p:nvPr/>
      </p:nvGrpSpPr>
      <p:grpSpPr>
        <a:xfrm>
          <a:off x="0" y="0"/>
          <a:ext cx="0" cy="0"/>
          <a:chOff x="0" y="0"/>
          <a:chExt cx="0" cy="0"/>
        </a:xfrm>
      </p:grpSpPr>
      <p:grpSp>
        <p:nvGrpSpPr>
          <p:cNvPr id="4428" name="Google Shape;4428;p29"/>
          <p:cNvGrpSpPr/>
          <p:nvPr/>
        </p:nvGrpSpPr>
        <p:grpSpPr>
          <a:xfrm>
            <a:off x="-4499" y="85"/>
            <a:ext cx="9153479" cy="5143338"/>
            <a:chOff x="-4499" y="85"/>
            <a:chExt cx="9153479" cy="5143338"/>
          </a:xfrm>
        </p:grpSpPr>
        <p:sp>
          <p:nvSpPr>
            <p:cNvPr id="4429" name="Google Shape;4429;p2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29"/>
          <p:cNvGrpSpPr/>
          <p:nvPr/>
        </p:nvGrpSpPr>
        <p:grpSpPr>
          <a:xfrm>
            <a:off x="347375" y="249475"/>
            <a:ext cx="8449275" cy="4648800"/>
            <a:chOff x="347375" y="249475"/>
            <a:chExt cx="8449275" cy="4648800"/>
          </a:xfrm>
        </p:grpSpPr>
        <p:grpSp>
          <p:nvGrpSpPr>
            <p:cNvPr id="4579" name="Google Shape;4579;p29"/>
            <p:cNvGrpSpPr/>
            <p:nvPr/>
          </p:nvGrpSpPr>
          <p:grpSpPr>
            <a:xfrm>
              <a:off x="347375" y="249475"/>
              <a:ext cx="8449200" cy="369900"/>
              <a:chOff x="347375" y="249475"/>
              <a:chExt cx="8449200" cy="369900"/>
            </a:xfrm>
          </p:grpSpPr>
          <p:sp>
            <p:nvSpPr>
              <p:cNvPr id="4580" name="Google Shape;4580;p2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581" name="Google Shape;4581;p29"/>
              <p:cNvGrpSpPr/>
              <p:nvPr/>
            </p:nvGrpSpPr>
            <p:grpSpPr>
              <a:xfrm>
                <a:off x="7968325" y="355525"/>
                <a:ext cx="655400" cy="157800"/>
                <a:chOff x="7968325" y="355525"/>
                <a:chExt cx="655400" cy="157800"/>
              </a:xfrm>
            </p:grpSpPr>
            <p:sp>
              <p:nvSpPr>
                <p:cNvPr id="4582" name="Google Shape;4582;p2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2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584" name="Google Shape;4584;p2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5" name="Google Shape;4585;p2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586" name="Google Shape;4586;p2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2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589" name="Google Shape;4589;p2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590" name="Google Shape;4590;p2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91" name="Google Shape;4591;p29"/>
          <p:cNvSpPr txBox="1">
            <a:spLocks noGrp="1"/>
          </p:cNvSpPr>
          <p:nvPr>
            <p:ph type="subTitle" idx="1"/>
          </p:nvPr>
        </p:nvSpPr>
        <p:spPr>
          <a:xfrm>
            <a:off x="1367125" y="198368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592" name="Google Shape;4592;p29"/>
          <p:cNvSpPr txBox="1">
            <a:spLocks noGrp="1"/>
          </p:cNvSpPr>
          <p:nvPr>
            <p:ph type="subTitle" idx="2"/>
          </p:nvPr>
        </p:nvSpPr>
        <p:spPr>
          <a:xfrm>
            <a:off x="1367125" y="2301074"/>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3" name="Google Shape;4593;p29"/>
          <p:cNvSpPr txBox="1">
            <a:spLocks noGrp="1"/>
          </p:cNvSpPr>
          <p:nvPr>
            <p:ph type="subTitle" idx="3"/>
          </p:nvPr>
        </p:nvSpPr>
        <p:spPr>
          <a:xfrm>
            <a:off x="3632850" y="198368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594" name="Google Shape;4594;p29"/>
          <p:cNvSpPr txBox="1">
            <a:spLocks noGrp="1"/>
          </p:cNvSpPr>
          <p:nvPr>
            <p:ph type="subTitle" idx="4"/>
          </p:nvPr>
        </p:nvSpPr>
        <p:spPr>
          <a:xfrm>
            <a:off x="3632850" y="2301074"/>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5" name="Google Shape;4595;p29"/>
          <p:cNvSpPr txBox="1">
            <a:spLocks noGrp="1"/>
          </p:cNvSpPr>
          <p:nvPr>
            <p:ph type="subTitle" idx="5"/>
          </p:nvPr>
        </p:nvSpPr>
        <p:spPr>
          <a:xfrm>
            <a:off x="5898575" y="198368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596" name="Google Shape;4596;p29"/>
          <p:cNvSpPr txBox="1">
            <a:spLocks noGrp="1"/>
          </p:cNvSpPr>
          <p:nvPr>
            <p:ph type="subTitle" idx="6"/>
          </p:nvPr>
        </p:nvSpPr>
        <p:spPr>
          <a:xfrm>
            <a:off x="5898575" y="2301074"/>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7" name="Google Shape;4597;p29"/>
          <p:cNvSpPr txBox="1">
            <a:spLocks noGrp="1"/>
          </p:cNvSpPr>
          <p:nvPr>
            <p:ph type="subTitle" idx="7"/>
          </p:nvPr>
        </p:nvSpPr>
        <p:spPr>
          <a:xfrm>
            <a:off x="2499988" y="357156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598" name="Google Shape;4598;p29"/>
          <p:cNvSpPr txBox="1">
            <a:spLocks noGrp="1"/>
          </p:cNvSpPr>
          <p:nvPr>
            <p:ph type="subTitle" idx="8"/>
          </p:nvPr>
        </p:nvSpPr>
        <p:spPr>
          <a:xfrm>
            <a:off x="2499975" y="3888975"/>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9" name="Google Shape;4599;p29"/>
          <p:cNvSpPr txBox="1">
            <a:spLocks noGrp="1"/>
          </p:cNvSpPr>
          <p:nvPr>
            <p:ph type="subTitle" idx="9"/>
          </p:nvPr>
        </p:nvSpPr>
        <p:spPr>
          <a:xfrm>
            <a:off x="4765713" y="357156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600" name="Google Shape;4600;p29"/>
          <p:cNvSpPr txBox="1">
            <a:spLocks noGrp="1"/>
          </p:cNvSpPr>
          <p:nvPr>
            <p:ph type="subTitle" idx="13"/>
          </p:nvPr>
        </p:nvSpPr>
        <p:spPr>
          <a:xfrm>
            <a:off x="4765700" y="3888975"/>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01" name="Google Shape;4601;p29">
            <a:hlinkClick r:id="" action="ppaction://hlinkshowjump?jump=previousslide"/>
          </p:cNvPr>
          <p:cNvSpPr txBox="1">
            <a:spLocks noGrp="1"/>
          </p:cNvSpPr>
          <p:nvPr>
            <p:ph type="subTitle" idx="14"/>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02" name="Google Shape;4602;p29">
            <a:hlinkClick r:id="" action="ppaction://hlinkshowjump?jump=nextslide"/>
          </p:cNvPr>
          <p:cNvSpPr txBox="1">
            <a:spLocks noGrp="1"/>
          </p:cNvSpPr>
          <p:nvPr>
            <p:ph type="subTitle" idx="15"/>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BLANK_3">
    <p:spTree>
      <p:nvGrpSpPr>
        <p:cNvPr id="1" name="Shape 4603"/>
        <p:cNvGrpSpPr/>
        <p:nvPr/>
      </p:nvGrpSpPr>
      <p:grpSpPr>
        <a:xfrm>
          <a:off x="0" y="0"/>
          <a:ext cx="0" cy="0"/>
          <a:chOff x="0" y="0"/>
          <a:chExt cx="0" cy="0"/>
        </a:xfrm>
      </p:grpSpPr>
      <p:grpSp>
        <p:nvGrpSpPr>
          <p:cNvPr id="4604" name="Google Shape;4604;p30"/>
          <p:cNvGrpSpPr/>
          <p:nvPr/>
        </p:nvGrpSpPr>
        <p:grpSpPr>
          <a:xfrm>
            <a:off x="-4499" y="85"/>
            <a:ext cx="9153479" cy="5143338"/>
            <a:chOff x="-4499" y="85"/>
            <a:chExt cx="9153479" cy="5143338"/>
          </a:xfrm>
        </p:grpSpPr>
        <p:sp>
          <p:nvSpPr>
            <p:cNvPr id="4605" name="Google Shape;4605;p30"/>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0"/>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30"/>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30"/>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0"/>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0"/>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30"/>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30"/>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30"/>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30"/>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30"/>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30"/>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30"/>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30"/>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30"/>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30"/>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30"/>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30"/>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30"/>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0"/>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0"/>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0"/>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0"/>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0"/>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0"/>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0"/>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30"/>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30"/>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30"/>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30"/>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30"/>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0"/>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0"/>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0"/>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0"/>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0"/>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30"/>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30"/>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0"/>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30"/>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30"/>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30"/>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30"/>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0"/>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30"/>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30"/>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30"/>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30"/>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30"/>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30"/>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30"/>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30"/>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30"/>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30"/>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30"/>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30"/>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30"/>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30"/>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30"/>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30"/>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30"/>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30"/>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30"/>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30"/>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30"/>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30"/>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30"/>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30"/>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30"/>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30"/>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0"/>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30"/>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30"/>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0"/>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30"/>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30"/>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30"/>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30"/>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30"/>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30"/>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30"/>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0"/>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30"/>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0"/>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30"/>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0"/>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30"/>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0"/>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30"/>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30"/>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30"/>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30"/>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30"/>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30"/>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30"/>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30"/>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30"/>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30"/>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30"/>
          <p:cNvGrpSpPr/>
          <p:nvPr/>
        </p:nvGrpSpPr>
        <p:grpSpPr>
          <a:xfrm>
            <a:off x="347375" y="249475"/>
            <a:ext cx="8449275" cy="4648800"/>
            <a:chOff x="347375" y="249475"/>
            <a:chExt cx="8449275" cy="4648800"/>
          </a:xfrm>
        </p:grpSpPr>
        <p:grpSp>
          <p:nvGrpSpPr>
            <p:cNvPr id="4755" name="Google Shape;4755;p30"/>
            <p:cNvGrpSpPr/>
            <p:nvPr/>
          </p:nvGrpSpPr>
          <p:grpSpPr>
            <a:xfrm>
              <a:off x="347375" y="249475"/>
              <a:ext cx="8449200" cy="369900"/>
              <a:chOff x="347375" y="249475"/>
              <a:chExt cx="8449200" cy="369900"/>
            </a:xfrm>
          </p:grpSpPr>
          <p:sp>
            <p:nvSpPr>
              <p:cNvPr id="4756" name="Google Shape;4756;p30"/>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757" name="Google Shape;4757;p30"/>
              <p:cNvGrpSpPr/>
              <p:nvPr/>
            </p:nvGrpSpPr>
            <p:grpSpPr>
              <a:xfrm>
                <a:off x="7968325" y="355525"/>
                <a:ext cx="655400" cy="157800"/>
                <a:chOff x="7968325" y="355525"/>
                <a:chExt cx="655400" cy="157800"/>
              </a:xfrm>
            </p:grpSpPr>
            <p:sp>
              <p:nvSpPr>
                <p:cNvPr id="4758" name="Google Shape;4758;p30"/>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9" name="Google Shape;4759;p3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760" name="Google Shape;4760;p30"/>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1" name="Google Shape;4761;p3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762" name="Google Shape;4762;p30"/>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4" name="Google Shape;4764;p3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765" name="Google Shape;4765;p30"/>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766" name="Google Shape;4766;p3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767" name="Google Shape;4767;p30"/>
          <p:cNvSpPr txBox="1">
            <a:spLocks noGrp="1"/>
          </p:cNvSpPr>
          <p:nvPr>
            <p:ph type="subTitle" idx="1"/>
          </p:nvPr>
        </p:nvSpPr>
        <p:spPr>
          <a:xfrm>
            <a:off x="1486485" y="1273101"/>
            <a:ext cx="1878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68" name="Google Shape;4768;p30"/>
          <p:cNvSpPr txBox="1">
            <a:spLocks noGrp="1"/>
          </p:cNvSpPr>
          <p:nvPr>
            <p:ph type="subTitle" idx="2"/>
          </p:nvPr>
        </p:nvSpPr>
        <p:spPr>
          <a:xfrm>
            <a:off x="1486475" y="1590500"/>
            <a:ext cx="1878300" cy="58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9" name="Google Shape;4769;p30"/>
          <p:cNvSpPr txBox="1">
            <a:spLocks noGrp="1"/>
          </p:cNvSpPr>
          <p:nvPr>
            <p:ph type="subTitle" idx="3"/>
          </p:nvPr>
        </p:nvSpPr>
        <p:spPr>
          <a:xfrm>
            <a:off x="5785410" y="1270976"/>
            <a:ext cx="1878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0" name="Google Shape;4770;p30"/>
          <p:cNvSpPr txBox="1">
            <a:spLocks noGrp="1"/>
          </p:cNvSpPr>
          <p:nvPr>
            <p:ph type="subTitle" idx="4"/>
          </p:nvPr>
        </p:nvSpPr>
        <p:spPr>
          <a:xfrm>
            <a:off x="5785400" y="1588375"/>
            <a:ext cx="1878300" cy="5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1" name="Google Shape;4771;p30"/>
          <p:cNvSpPr txBox="1">
            <a:spLocks noGrp="1"/>
          </p:cNvSpPr>
          <p:nvPr>
            <p:ph type="subTitle" idx="5"/>
          </p:nvPr>
        </p:nvSpPr>
        <p:spPr>
          <a:xfrm>
            <a:off x="5785410" y="2311101"/>
            <a:ext cx="1878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2" name="Google Shape;4772;p30"/>
          <p:cNvSpPr txBox="1">
            <a:spLocks noGrp="1"/>
          </p:cNvSpPr>
          <p:nvPr>
            <p:ph type="subTitle" idx="6"/>
          </p:nvPr>
        </p:nvSpPr>
        <p:spPr>
          <a:xfrm>
            <a:off x="5785400" y="2628501"/>
            <a:ext cx="1878300" cy="5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3" name="Google Shape;4773;p30"/>
          <p:cNvSpPr txBox="1">
            <a:spLocks noGrp="1"/>
          </p:cNvSpPr>
          <p:nvPr>
            <p:ph type="subTitle" idx="7"/>
          </p:nvPr>
        </p:nvSpPr>
        <p:spPr>
          <a:xfrm>
            <a:off x="1486485" y="3350151"/>
            <a:ext cx="1878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4" name="Google Shape;4774;p30"/>
          <p:cNvSpPr txBox="1">
            <a:spLocks noGrp="1"/>
          </p:cNvSpPr>
          <p:nvPr>
            <p:ph type="subTitle" idx="8"/>
          </p:nvPr>
        </p:nvSpPr>
        <p:spPr>
          <a:xfrm>
            <a:off x="1486475" y="3668625"/>
            <a:ext cx="1878300" cy="58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5" name="Google Shape;4775;p30"/>
          <p:cNvSpPr txBox="1">
            <a:spLocks noGrp="1"/>
          </p:cNvSpPr>
          <p:nvPr>
            <p:ph type="subTitle" idx="9"/>
          </p:nvPr>
        </p:nvSpPr>
        <p:spPr>
          <a:xfrm>
            <a:off x="1486485" y="2311081"/>
            <a:ext cx="1878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6" name="Google Shape;4776;p30"/>
          <p:cNvSpPr txBox="1">
            <a:spLocks noGrp="1"/>
          </p:cNvSpPr>
          <p:nvPr>
            <p:ph type="subTitle" idx="13"/>
          </p:nvPr>
        </p:nvSpPr>
        <p:spPr>
          <a:xfrm>
            <a:off x="1486475" y="2628475"/>
            <a:ext cx="1878300" cy="58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7" name="Google Shape;4777;p30"/>
          <p:cNvSpPr txBox="1">
            <a:spLocks noGrp="1"/>
          </p:cNvSpPr>
          <p:nvPr>
            <p:ph type="subTitle" idx="14"/>
          </p:nvPr>
        </p:nvSpPr>
        <p:spPr>
          <a:xfrm>
            <a:off x="5785410" y="3350151"/>
            <a:ext cx="1878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8" name="Google Shape;4778;p30"/>
          <p:cNvSpPr txBox="1">
            <a:spLocks noGrp="1"/>
          </p:cNvSpPr>
          <p:nvPr>
            <p:ph type="subTitle" idx="15"/>
          </p:nvPr>
        </p:nvSpPr>
        <p:spPr>
          <a:xfrm>
            <a:off x="5785400" y="3668625"/>
            <a:ext cx="1878300" cy="5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9" name="Google Shape;4779;p30">
            <a:hlinkClick r:id="" action="ppaction://hlinkshowjump?jump=previousslide"/>
          </p:cNvPr>
          <p:cNvSpPr txBox="1">
            <a:spLocks noGrp="1"/>
          </p:cNvSpPr>
          <p:nvPr>
            <p:ph type="subTitle" idx="16"/>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80" name="Google Shape;4780;p30">
            <a:hlinkClick r:id="" action="ppaction://hlinkshowjump?jump=nextslide"/>
          </p:cNvPr>
          <p:cNvSpPr txBox="1">
            <a:spLocks noGrp="1"/>
          </p:cNvSpPr>
          <p:nvPr>
            <p:ph type="subTitle" idx="17"/>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3"/>
        <p:cNvGrpSpPr/>
        <p:nvPr/>
      </p:nvGrpSpPr>
      <p:grpSpPr>
        <a:xfrm>
          <a:off x="0" y="0"/>
          <a:ext cx="0" cy="0"/>
          <a:chOff x="0" y="0"/>
          <a:chExt cx="0" cy="0"/>
        </a:xfrm>
      </p:grpSpPr>
      <p:grpSp>
        <p:nvGrpSpPr>
          <p:cNvPr id="344" name="Google Shape;344;p4"/>
          <p:cNvGrpSpPr/>
          <p:nvPr/>
        </p:nvGrpSpPr>
        <p:grpSpPr>
          <a:xfrm>
            <a:off x="-4499" y="85"/>
            <a:ext cx="9153479" cy="5143338"/>
            <a:chOff x="-4499" y="85"/>
            <a:chExt cx="9153479" cy="5143338"/>
          </a:xfrm>
        </p:grpSpPr>
        <p:sp>
          <p:nvSpPr>
            <p:cNvPr id="345" name="Google Shape;345;p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4"/>
          <p:cNvGrpSpPr/>
          <p:nvPr/>
        </p:nvGrpSpPr>
        <p:grpSpPr>
          <a:xfrm>
            <a:off x="347375" y="249475"/>
            <a:ext cx="8449275" cy="4648800"/>
            <a:chOff x="347375" y="249475"/>
            <a:chExt cx="8449275" cy="4648800"/>
          </a:xfrm>
        </p:grpSpPr>
        <p:grpSp>
          <p:nvGrpSpPr>
            <p:cNvPr id="495" name="Google Shape;495;p4"/>
            <p:cNvGrpSpPr/>
            <p:nvPr/>
          </p:nvGrpSpPr>
          <p:grpSpPr>
            <a:xfrm>
              <a:off x="347375" y="249475"/>
              <a:ext cx="8449200" cy="369900"/>
              <a:chOff x="347375" y="249475"/>
              <a:chExt cx="8449200" cy="369900"/>
            </a:xfrm>
          </p:grpSpPr>
          <p:sp>
            <p:nvSpPr>
              <p:cNvPr id="496" name="Google Shape;496;p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97" name="Google Shape;497;p4"/>
              <p:cNvGrpSpPr/>
              <p:nvPr/>
            </p:nvGrpSpPr>
            <p:grpSpPr>
              <a:xfrm>
                <a:off x="7968325" y="355525"/>
                <a:ext cx="655400" cy="157800"/>
                <a:chOff x="7968325" y="355525"/>
                <a:chExt cx="655400" cy="157800"/>
              </a:xfrm>
            </p:grpSpPr>
            <p:sp>
              <p:nvSpPr>
                <p:cNvPr id="498" name="Google Shape;498;p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 name="Google Shape;504;p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05" name="Google Shape;505;p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06" name="Google Shape;506;p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7" name="Google Shape;507;p4"/>
          <p:cNvSpPr txBox="1">
            <a:spLocks noGrp="1"/>
          </p:cNvSpPr>
          <p:nvPr>
            <p:ph type="body" idx="1"/>
          </p:nvPr>
        </p:nvSpPr>
        <p:spPr>
          <a:xfrm>
            <a:off x="713100" y="1152475"/>
            <a:ext cx="7524000" cy="313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Font typeface="Dosis"/>
              <a:buChar char="●"/>
              <a:defRPr sz="1100">
                <a:latin typeface="Dosis"/>
                <a:ea typeface="Dosis"/>
                <a:cs typeface="Dosis"/>
                <a:sym typeface="Dosis"/>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08" name="Google Shape;508;p4">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9" name="Google Shape;509;p4">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BLANK_3_1">
    <p:spTree>
      <p:nvGrpSpPr>
        <p:cNvPr id="1" name="Shape 4781"/>
        <p:cNvGrpSpPr/>
        <p:nvPr/>
      </p:nvGrpSpPr>
      <p:grpSpPr>
        <a:xfrm>
          <a:off x="0" y="0"/>
          <a:ext cx="0" cy="0"/>
          <a:chOff x="0" y="0"/>
          <a:chExt cx="0" cy="0"/>
        </a:xfrm>
      </p:grpSpPr>
      <p:grpSp>
        <p:nvGrpSpPr>
          <p:cNvPr id="4782" name="Google Shape;4782;p31"/>
          <p:cNvGrpSpPr/>
          <p:nvPr/>
        </p:nvGrpSpPr>
        <p:grpSpPr>
          <a:xfrm>
            <a:off x="-4499" y="85"/>
            <a:ext cx="9153479" cy="5143338"/>
            <a:chOff x="-4499" y="85"/>
            <a:chExt cx="9153479" cy="5143338"/>
          </a:xfrm>
        </p:grpSpPr>
        <p:sp>
          <p:nvSpPr>
            <p:cNvPr id="4783" name="Google Shape;4783;p31"/>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1"/>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1"/>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1"/>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1"/>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1"/>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1"/>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1"/>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1"/>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1"/>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1"/>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1"/>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1"/>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1"/>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1"/>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1"/>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1"/>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1"/>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1"/>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1"/>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1"/>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1"/>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1"/>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1"/>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1"/>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1"/>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1"/>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1"/>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1"/>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1"/>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31"/>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1"/>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31"/>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31"/>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1"/>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1"/>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1"/>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1"/>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1"/>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1"/>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1"/>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1"/>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1"/>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1"/>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1"/>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1"/>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1"/>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1"/>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1"/>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1"/>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1"/>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1"/>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1"/>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1"/>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1"/>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1"/>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1"/>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1"/>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1"/>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1"/>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1"/>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1"/>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1"/>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1"/>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1"/>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1"/>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1"/>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1"/>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1"/>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1"/>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1"/>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1"/>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1"/>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1"/>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1"/>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1"/>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1"/>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1"/>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1"/>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1"/>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1"/>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1"/>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1"/>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1"/>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1"/>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1"/>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1"/>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1"/>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1"/>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1"/>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1"/>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31"/>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31"/>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1"/>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1"/>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1"/>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1"/>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1"/>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1"/>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1"/>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1"/>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1"/>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1"/>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1"/>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31"/>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31"/>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1"/>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1"/>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1"/>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1"/>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1"/>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1"/>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1"/>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1"/>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1"/>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1"/>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1"/>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31"/>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31"/>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1"/>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1"/>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1"/>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1"/>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1"/>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1"/>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1"/>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1"/>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1"/>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1"/>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1"/>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1"/>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1"/>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1"/>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1"/>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1"/>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1"/>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1"/>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1"/>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1"/>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1"/>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1"/>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1"/>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1"/>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1"/>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31"/>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1"/>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1"/>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1"/>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1"/>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31"/>
          <p:cNvGrpSpPr/>
          <p:nvPr/>
        </p:nvGrpSpPr>
        <p:grpSpPr>
          <a:xfrm>
            <a:off x="347375" y="249475"/>
            <a:ext cx="8449275" cy="4648800"/>
            <a:chOff x="347375" y="249475"/>
            <a:chExt cx="8449275" cy="4648800"/>
          </a:xfrm>
        </p:grpSpPr>
        <p:grpSp>
          <p:nvGrpSpPr>
            <p:cNvPr id="4933" name="Google Shape;4933;p31"/>
            <p:cNvGrpSpPr/>
            <p:nvPr/>
          </p:nvGrpSpPr>
          <p:grpSpPr>
            <a:xfrm>
              <a:off x="347375" y="249475"/>
              <a:ext cx="8449200" cy="369900"/>
              <a:chOff x="347375" y="249475"/>
              <a:chExt cx="8449200" cy="369900"/>
            </a:xfrm>
          </p:grpSpPr>
          <p:sp>
            <p:nvSpPr>
              <p:cNvPr id="4934" name="Google Shape;4934;p31"/>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935" name="Google Shape;4935;p31"/>
              <p:cNvGrpSpPr/>
              <p:nvPr/>
            </p:nvGrpSpPr>
            <p:grpSpPr>
              <a:xfrm>
                <a:off x="7968325" y="355525"/>
                <a:ext cx="655400" cy="157800"/>
                <a:chOff x="7968325" y="355525"/>
                <a:chExt cx="655400" cy="157800"/>
              </a:xfrm>
            </p:grpSpPr>
            <p:sp>
              <p:nvSpPr>
                <p:cNvPr id="4936" name="Google Shape;4936;p31"/>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7" name="Google Shape;4937;p3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938" name="Google Shape;4938;p31"/>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9" name="Google Shape;4939;p3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940" name="Google Shape;4940;p31"/>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2" name="Google Shape;4942;p3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943" name="Google Shape;4943;p31"/>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944" name="Google Shape;4944;p3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945" name="Google Shape;4945;p31"/>
          <p:cNvSpPr txBox="1">
            <a:spLocks noGrp="1"/>
          </p:cNvSpPr>
          <p:nvPr>
            <p:ph type="subTitle" idx="1"/>
          </p:nvPr>
        </p:nvSpPr>
        <p:spPr>
          <a:xfrm>
            <a:off x="1046335" y="3405780"/>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46" name="Google Shape;4946;p31"/>
          <p:cNvSpPr txBox="1">
            <a:spLocks noGrp="1"/>
          </p:cNvSpPr>
          <p:nvPr>
            <p:ph type="subTitle" idx="2"/>
          </p:nvPr>
        </p:nvSpPr>
        <p:spPr>
          <a:xfrm>
            <a:off x="1046325" y="3668625"/>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47" name="Google Shape;4947;p31"/>
          <p:cNvSpPr txBox="1">
            <a:spLocks noGrp="1"/>
          </p:cNvSpPr>
          <p:nvPr>
            <p:ph type="subTitle" idx="3"/>
          </p:nvPr>
        </p:nvSpPr>
        <p:spPr>
          <a:xfrm>
            <a:off x="3633098" y="3405784"/>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48" name="Google Shape;4948;p31"/>
          <p:cNvSpPr txBox="1">
            <a:spLocks noGrp="1"/>
          </p:cNvSpPr>
          <p:nvPr>
            <p:ph type="subTitle" idx="4"/>
          </p:nvPr>
        </p:nvSpPr>
        <p:spPr>
          <a:xfrm>
            <a:off x="3633088" y="3667550"/>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49" name="Google Shape;4949;p31"/>
          <p:cNvSpPr txBox="1">
            <a:spLocks noGrp="1"/>
          </p:cNvSpPr>
          <p:nvPr>
            <p:ph type="subTitle" idx="5"/>
          </p:nvPr>
        </p:nvSpPr>
        <p:spPr>
          <a:xfrm>
            <a:off x="6219860" y="3405780"/>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50" name="Google Shape;4950;p31"/>
          <p:cNvSpPr txBox="1">
            <a:spLocks noGrp="1"/>
          </p:cNvSpPr>
          <p:nvPr>
            <p:ph type="subTitle" idx="6"/>
          </p:nvPr>
        </p:nvSpPr>
        <p:spPr>
          <a:xfrm>
            <a:off x="6219850" y="3668625"/>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1" name="Google Shape;4951;p31">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52" name="Google Shape;4952;p31">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53" name="Google Shape;4953;p31"/>
          <p:cNvSpPr txBox="1">
            <a:spLocks noGrp="1"/>
          </p:cNvSpPr>
          <p:nvPr>
            <p:ph type="subTitle" idx="9"/>
          </p:nvPr>
        </p:nvSpPr>
        <p:spPr>
          <a:xfrm>
            <a:off x="1046330" y="1814880"/>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54" name="Google Shape;4954;p31"/>
          <p:cNvSpPr txBox="1">
            <a:spLocks noGrp="1"/>
          </p:cNvSpPr>
          <p:nvPr>
            <p:ph type="subTitle" idx="13"/>
          </p:nvPr>
        </p:nvSpPr>
        <p:spPr>
          <a:xfrm>
            <a:off x="1046330" y="2077725"/>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5" name="Google Shape;4955;p31"/>
          <p:cNvSpPr txBox="1">
            <a:spLocks noGrp="1"/>
          </p:cNvSpPr>
          <p:nvPr>
            <p:ph type="subTitle" idx="14"/>
          </p:nvPr>
        </p:nvSpPr>
        <p:spPr>
          <a:xfrm>
            <a:off x="3633098" y="1814884"/>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56" name="Google Shape;4956;p31"/>
          <p:cNvSpPr txBox="1">
            <a:spLocks noGrp="1"/>
          </p:cNvSpPr>
          <p:nvPr>
            <p:ph type="subTitle" idx="15"/>
          </p:nvPr>
        </p:nvSpPr>
        <p:spPr>
          <a:xfrm>
            <a:off x="3633088" y="2076650"/>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7" name="Google Shape;4957;p31"/>
          <p:cNvSpPr txBox="1">
            <a:spLocks noGrp="1"/>
          </p:cNvSpPr>
          <p:nvPr>
            <p:ph type="subTitle" idx="16"/>
          </p:nvPr>
        </p:nvSpPr>
        <p:spPr>
          <a:xfrm>
            <a:off x="6219860" y="1814880"/>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58" name="Google Shape;4958;p31"/>
          <p:cNvSpPr txBox="1">
            <a:spLocks noGrp="1"/>
          </p:cNvSpPr>
          <p:nvPr>
            <p:ph type="subTitle" idx="17"/>
          </p:nvPr>
        </p:nvSpPr>
        <p:spPr>
          <a:xfrm>
            <a:off x="6219850" y="2077725"/>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4959"/>
        <p:cNvGrpSpPr/>
        <p:nvPr/>
      </p:nvGrpSpPr>
      <p:grpSpPr>
        <a:xfrm>
          <a:off x="0" y="0"/>
          <a:ext cx="0" cy="0"/>
          <a:chOff x="0" y="0"/>
          <a:chExt cx="0" cy="0"/>
        </a:xfrm>
      </p:grpSpPr>
      <p:grpSp>
        <p:nvGrpSpPr>
          <p:cNvPr id="4960" name="Google Shape;4960;p32"/>
          <p:cNvGrpSpPr/>
          <p:nvPr/>
        </p:nvGrpSpPr>
        <p:grpSpPr>
          <a:xfrm>
            <a:off x="-4499" y="85"/>
            <a:ext cx="9153479" cy="5143338"/>
            <a:chOff x="-4499" y="85"/>
            <a:chExt cx="9153479" cy="5143338"/>
          </a:xfrm>
        </p:grpSpPr>
        <p:sp>
          <p:nvSpPr>
            <p:cNvPr id="4961" name="Google Shape;4961;p32"/>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32"/>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32"/>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32"/>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32"/>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32"/>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32"/>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32"/>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32"/>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2"/>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32"/>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32"/>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32"/>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2"/>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32"/>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32"/>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32"/>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32"/>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2"/>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2"/>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2"/>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2"/>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2"/>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2"/>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2"/>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2"/>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2"/>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2"/>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2"/>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2"/>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2"/>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2"/>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2"/>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2"/>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2"/>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2"/>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2"/>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2"/>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2"/>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2"/>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2"/>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2"/>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2"/>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2"/>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2"/>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2"/>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2"/>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2"/>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2"/>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2"/>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2"/>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2"/>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2"/>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2"/>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2"/>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32"/>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32"/>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2"/>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2"/>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2"/>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2"/>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2"/>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2"/>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2"/>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2"/>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2"/>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2"/>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2"/>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2"/>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2"/>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2"/>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2"/>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2"/>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2"/>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2"/>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2"/>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2"/>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2"/>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2"/>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2"/>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2"/>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2"/>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2"/>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2"/>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2"/>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2"/>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2"/>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2"/>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2"/>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2"/>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2"/>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2"/>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2"/>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2"/>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2"/>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2"/>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2"/>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2"/>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2"/>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2"/>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2"/>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2"/>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2"/>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2"/>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2"/>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2"/>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2"/>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2"/>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2"/>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2"/>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2"/>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2"/>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2"/>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2"/>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2"/>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2"/>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2"/>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2"/>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2"/>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2"/>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2"/>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2"/>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2"/>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2"/>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2"/>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2"/>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2"/>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2"/>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2"/>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2"/>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2"/>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2"/>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2"/>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2"/>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2"/>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2"/>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2"/>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2"/>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2"/>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2"/>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2"/>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2"/>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2"/>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2"/>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2"/>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2"/>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2"/>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2"/>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2"/>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32"/>
          <p:cNvGrpSpPr/>
          <p:nvPr/>
        </p:nvGrpSpPr>
        <p:grpSpPr>
          <a:xfrm>
            <a:off x="347375" y="249475"/>
            <a:ext cx="8449275" cy="4648800"/>
            <a:chOff x="347375" y="249475"/>
            <a:chExt cx="8449275" cy="4648800"/>
          </a:xfrm>
        </p:grpSpPr>
        <p:grpSp>
          <p:nvGrpSpPr>
            <p:cNvPr id="5111" name="Google Shape;5111;p32"/>
            <p:cNvGrpSpPr/>
            <p:nvPr/>
          </p:nvGrpSpPr>
          <p:grpSpPr>
            <a:xfrm>
              <a:off x="347375" y="249475"/>
              <a:ext cx="8449200" cy="369900"/>
              <a:chOff x="347375" y="249475"/>
              <a:chExt cx="8449200" cy="369900"/>
            </a:xfrm>
          </p:grpSpPr>
          <p:sp>
            <p:nvSpPr>
              <p:cNvPr id="5112" name="Google Shape;5112;p32"/>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113" name="Google Shape;5113;p32"/>
              <p:cNvGrpSpPr/>
              <p:nvPr/>
            </p:nvGrpSpPr>
            <p:grpSpPr>
              <a:xfrm>
                <a:off x="7968325" y="355525"/>
                <a:ext cx="655400" cy="157800"/>
                <a:chOff x="7968325" y="355525"/>
                <a:chExt cx="655400" cy="157800"/>
              </a:xfrm>
            </p:grpSpPr>
            <p:sp>
              <p:nvSpPr>
                <p:cNvPr id="5114" name="Google Shape;5114;p3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5" name="Google Shape;5115;p3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116" name="Google Shape;5116;p3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3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118" name="Google Shape;5118;p3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0" name="Google Shape;5120;p3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121" name="Google Shape;5121;p32"/>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122" name="Google Shape;5122;p32"/>
          <p:cNvSpPr txBox="1">
            <a:spLocks noGrp="1"/>
          </p:cNvSpPr>
          <p:nvPr>
            <p:ph type="title"/>
          </p:nvPr>
        </p:nvSpPr>
        <p:spPr>
          <a:xfrm>
            <a:off x="4328150" y="1603199"/>
            <a:ext cx="3438300" cy="116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123" name="Google Shape;5123;p32"/>
          <p:cNvSpPr txBox="1">
            <a:spLocks noGrp="1"/>
          </p:cNvSpPr>
          <p:nvPr>
            <p:ph type="subTitle" idx="1"/>
          </p:nvPr>
        </p:nvSpPr>
        <p:spPr>
          <a:xfrm>
            <a:off x="4328150" y="2884194"/>
            <a:ext cx="3438300" cy="85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24" name="Google Shape;5124;p32">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25" name="Google Shape;5125;p32">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BLANK_11">
    <p:spTree>
      <p:nvGrpSpPr>
        <p:cNvPr id="1" name="Shape 5126"/>
        <p:cNvGrpSpPr/>
        <p:nvPr/>
      </p:nvGrpSpPr>
      <p:grpSpPr>
        <a:xfrm>
          <a:off x="0" y="0"/>
          <a:ext cx="0" cy="0"/>
          <a:chOff x="0" y="0"/>
          <a:chExt cx="0" cy="0"/>
        </a:xfrm>
      </p:grpSpPr>
      <p:grpSp>
        <p:nvGrpSpPr>
          <p:cNvPr id="5127" name="Google Shape;5127;p33"/>
          <p:cNvGrpSpPr/>
          <p:nvPr/>
        </p:nvGrpSpPr>
        <p:grpSpPr>
          <a:xfrm>
            <a:off x="-4499" y="85"/>
            <a:ext cx="9153479" cy="5143338"/>
            <a:chOff x="-4499" y="85"/>
            <a:chExt cx="9153479" cy="5143338"/>
          </a:xfrm>
        </p:grpSpPr>
        <p:sp>
          <p:nvSpPr>
            <p:cNvPr id="5128" name="Google Shape;5128;p3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33"/>
          <p:cNvGrpSpPr/>
          <p:nvPr/>
        </p:nvGrpSpPr>
        <p:grpSpPr>
          <a:xfrm>
            <a:off x="347375" y="249475"/>
            <a:ext cx="8449275" cy="4648800"/>
            <a:chOff x="347375" y="249475"/>
            <a:chExt cx="8449275" cy="4648800"/>
          </a:xfrm>
        </p:grpSpPr>
        <p:grpSp>
          <p:nvGrpSpPr>
            <p:cNvPr id="5278" name="Google Shape;5278;p33"/>
            <p:cNvGrpSpPr/>
            <p:nvPr/>
          </p:nvGrpSpPr>
          <p:grpSpPr>
            <a:xfrm>
              <a:off x="347375" y="249475"/>
              <a:ext cx="8449200" cy="369900"/>
              <a:chOff x="347375" y="249475"/>
              <a:chExt cx="8449200" cy="369900"/>
            </a:xfrm>
          </p:grpSpPr>
          <p:sp>
            <p:nvSpPr>
              <p:cNvPr id="5279" name="Google Shape;5279;p3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280" name="Google Shape;5280;p33"/>
              <p:cNvGrpSpPr/>
              <p:nvPr/>
            </p:nvGrpSpPr>
            <p:grpSpPr>
              <a:xfrm>
                <a:off x="7968325" y="355525"/>
                <a:ext cx="655400" cy="157800"/>
                <a:chOff x="7968325" y="355525"/>
                <a:chExt cx="655400" cy="157800"/>
              </a:xfrm>
            </p:grpSpPr>
            <p:sp>
              <p:nvSpPr>
                <p:cNvPr id="5281" name="Google Shape;5281;p3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2" name="Google Shape;5282;p3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283" name="Google Shape;5283;p3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4" name="Google Shape;5284;p3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285" name="Google Shape;5285;p3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7" name="Google Shape;5287;p3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288" name="Google Shape;5288;p3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289" name="Google Shape;5289;p33"/>
          <p:cNvSpPr txBox="1">
            <a:spLocks noGrp="1"/>
          </p:cNvSpPr>
          <p:nvPr>
            <p:ph type="title"/>
          </p:nvPr>
        </p:nvSpPr>
        <p:spPr>
          <a:xfrm>
            <a:off x="4181024" y="1629950"/>
            <a:ext cx="3487800" cy="1360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290" name="Google Shape;5290;p33"/>
          <p:cNvSpPr txBox="1">
            <a:spLocks noGrp="1"/>
          </p:cNvSpPr>
          <p:nvPr>
            <p:ph type="subTitle" idx="1"/>
          </p:nvPr>
        </p:nvSpPr>
        <p:spPr>
          <a:xfrm>
            <a:off x="4181024" y="3097561"/>
            <a:ext cx="3317100" cy="7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91" name="Google Shape;5291;p33">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92" name="Google Shape;5292;p33">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BLANK_17">
    <p:spTree>
      <p:nvGrpSpPr>
        <p:cNvPr id="1" name="Shape 5293"/>
        <p:cNvGrpSpPr/>
        <p:nvPr/>
      </p:nvGrpSpPr>
      <p:grpSpPr>
        <a:xfrm>
          <a:off x="0" y="0"/>
          <a:ext cx="0" cy="0"/>
          <a:chOff x="0" y="0"/>
          <a:chExt cx="0" cy="0"/>
        </a:xfrm>
      </p:grpSpPr>
      <p:grpSp>
        <p:nvGrpSpPr>
          <p:cNvPr id="5294" name="Google Shape;5294;p34"/>
          <p:cNvGrpSpPr/>
          <p:nvPr/>
        </p:nvGrpSpPr>
        <p:grpSpPr>
          <a:xfrm>
            <a:off x="-4499" y="85"/>
            <a:ext cx="9153479" cy="5143338"/>
            <a:chOff x="-4499" y="85"/>
            <a:chExt cx="9153479" cy="5143338"/>
          </a:xfrm>
        </p:grpSpPr>
        <p:sp>
          <p:nvSpPr>
            <p:cNvPr id="5295" name="Google Shape;5295;p3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3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3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34"/>
          <p:cNvGrpSpPr/>
          <p:nvPr/>
        </p:nvGrpSpPr>
        <p:grpSpPr>
          <a:xfrm>
            <a:off x="347375" y="249475"/>
            <a:ext cx="8449275" cy="4648800"/>
            <a:chOff x="347375" y="249475"/>
            <a:chExt cx="8449275" cy="4648800"/>
          </a:xfrm>
        </p:grpSpPr>
        <p:grpSp>
          <p:nvGrpSpPr>
            <p:cNvPr id="5445" name="Google Shape;5445;p34"/>
            <p:cNvGrpSpPr/>
            <p:nvPr/>
          </p:nvGrpSpPr>
          <p:grpSpPr>
            <a:xfrm>
              <a:off x="347375" y="249475"/>
              <a:ext cx="8449200" cy="369900"/>
              <a:chOff x="347375" y="249475"/>
              <a:chExt cx="8449200" cy="369900"/>
            </a:xfrm>
          </p:grpSpPr>
          <p:sp>
            <p:nvSpPr>
              <p:cNvPr id="5446" name="Google Shape;5446;p3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447" name="Google Shape;5447;p34"/>
              <p:cNvGrpSpPr/>
              <p:nvPr/>
            </p:nvGrpSpPr>
            <p:grpSpPr>
              <a:xfrm>
                <a:off x="7968325" y="355525"/>
                <a:ext cx="655400" cy="157800"/>
                <a:chOff x="7968325" y="355525"/>
                <a:chExt cx="655400" cy="157800"/>
              </a:xfrm>
            </p:grpSpPr>
            <p:sp>
              <p:nvSpPr>
                <p:cNvPr id="5448" name="Google Shape;5448;p3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9" name="Google Shape;5449;p3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450" name="Google Shape;5450;p3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1" name="Google Shape;5451;p3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452" name="Google Shape;5452;p3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4" name="Google Shape;5454;p3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455" name="Google Shape;5455;p3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456" name="Google Shape;5456;p34"/>
          <p:cNvSpPr txBox="1">
            <a:spLocks noGrp="1"/>
          </p:cNvSpPr>
          <p:nvPr>
            <p:ph type="title"/>
          </p:nvPr>
        </p:nvSpPr>
        <p:spPr>
          <a:xfrm>
            <a:off x="954575" y="1718125"/>
            <a:ext cx="3044100" cy="874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57" name="Google Shape;5457;p34"/>
          <p:cNvSpPr txBox="1">
            <a:spLocks noGrp="1"/>
          </p:cNvSpPr>
          <p:nvPr>
            <p:ph type="subTitle" idx="1"/>
          </p:nvPr>
        </p:nvSpPr>
        <p:spPr>
          <a:xfrm>
            <a:off x="954575" y="2700032"/>
            <a:ext cx="30441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8" name="Google Shape;5458;p34">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59" name="Google Shape;5459;p34">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BLANK_18">
    <p:spTree>
      <p:nvGrpSpPr>
        <p:cNvPr id="1" name="Shape 5460"/>
        <p:cNvGrpSpPr/>
        <p:nvPr/>
      </p:nvGrpSpPr>
      <p:grpSpPr>
        <a:xfrm>
          <a:off x="0" y="0"/>
          <a:ext cx="0" cy="0"/>
          <a:chOff x="0" y="0"/>
          <a:chExt cx="0" cy="0"/>
        </a:xfrm>
      </p:grpSpPr>
      <p:grpSp>
        <p:nvGrpSpPr>
          <p:cNvPr id="5461" name="Google Shape;5461;p35"/>
          <p:cNvGrpSpPr/>
          <p:nvPr/>
        </p:nvGrpSpPr>
        <p:grpSpPr>
          <a:xfrm>
            <a:off x="-4499" y="85"/>
            <a:ext cx="9153479" cy="5143338"/>
            <a:chOff x="-4499" y="85"/>
            <a:chExt cx="9153479" cy="5143338"/>
          </a:xfrm>
        </p:grpSpPr>
        <p:sp>
          <p:nvSpPr>
            <p:cNvPr id="5462" name="Google Shape;5462;p3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3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3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3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3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3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3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3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3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3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3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3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3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3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3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3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3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3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3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3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3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3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3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3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3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3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3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3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3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3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3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3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3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3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3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3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3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3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3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3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3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3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3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3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3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3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3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3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3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3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3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3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3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3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3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3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3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3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3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3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3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3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3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3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3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3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3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3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3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3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3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3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3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3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3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3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3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3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3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3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3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3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3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3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3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3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35"/>
          <p:cNvGrpSpPr/>
          <p:nvPr/>
        </p:nvGrpSpPr>
        <p:grpSpPr>
          <a:xfrm>
            <a:off x="347375" y="249475"/>
            <a:ext cx="8449275" cy="4648800"/>
            <a:chOff x="347375" y="249475"/>
            <a:chExt cx="8449275" cy="4648800"/>
          </a:xfrm>
        </p:grpSpPr>
        <p:grpSp>
          <p:nvGrpSpPr>
            <p:cNvPr id="5612" name="Google Shape;5612;p35"/>
            <p:cNvGrpSpPr/>
            <p:nvPr/>
          </p:nvGrpSpPr>
          <p:grpSpPr>
            <a:xfrm>
              <a:off x="347375" y="249475"/>
              <a:ext cx="8449200" cy="369900"/>
              <a:chOff x="347375" y="249475"/>
              <a:chExt cx="8449200" cy="369900"/>
            </a:xfrm>
          </p:grpSpPr>
          <p:sp>
            <p:nvSpPr>
              <p:cNvPr id="5613" name="Google Shape;5613;p3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614" name="Google Shape;5614;p35"/>
              <p:cNvGrpSpPr/>
              <p:nvPr/>
            </p:nvGrpSpPr>
            <p:grpSpPr>
              <a:xfrm>
                <a:off x="7968325" y="355525"/>
                <a:ext cx="655400" cy="157800"/>
                <a:chOff x="7968325" y="355525"/>
                <a:chExt cx="655400" cy="157800"/>
              </a:xfrm>
            </p:grpSpPr>
            <p:sp>
              <p:nvSpPr>
                <p:cNvPr id="5615" name="Google Shape;5615;p3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6" name="Google Shape;5616;p3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617" name="Google Shape;5617;p3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8" name="Google Shape;5618;p3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619" name="Google Shape;5619;p3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3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1" name="Google Shape;5621;p3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622" name="Google Shape;5622;p3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623" name="Google Shape;5623;p35"/>
          <p:cNvSpPr txBox="1">
            <a:spLocks noGrp="1"/>
          </p:cNvSpPr>
          <p:nvPr>
            <p:ph type="title"/>
          </p:nvPr>
        </p:nvSpPr>
        <p:spPr>
          <a:xfrm>
            <a:off x="5072950" y="1718125"/>
            <a:ext cx="3044100" cy="874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24" name="Google Shape;5624;p35"/>
          <p:cNvSpPr txBox="1">
            <a:spLocks noGrp="1"/>
          </p:cNvSpPr>
          <p:nvPr>
            <p:ph type="subTitle" idx="1"/>
          </p:nvPr>
        </p:nvSpPr>
        <p:spPr>
          <a:xfrm>
            <a:off x="5072950" y="2700032"/>
            <a:ext cx="30441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25" name="Google Shape;5625;p35">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26" name="Google Shape;5626;p35">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BLANK_19">
    <p:spTree>
      <p:nvGrpSpPr>
        <p:cNvPr id="1" name="Shape 5627"/>
        <p:cNvGrpSpPr/>
        <p:nvPr/>
      </p:nvGrpSpPr>
      <p:grpSpPr>
        <a:xfrm>
          <a:off x="0" y="0"/>
          <a:ext cx="0" cy="0"/>
          <a:chOff x="0" y="0"/>
          <a:chExt cx="0" cy="0"/>
        </a:xfrm>
      </p:grpSpPr>
      <p:grpSp>
        <p:nvGrpSpPr>
          <p:cNvPr id="5628" name="Google Shape;5628;p36"/>
          <p:cNvGrpSpPr/>
          <p:nvPr/>
        </p:nvGrpSpPr>
        <p:grpSpPr>
          <a:xfrm>
            <a:off x="-4499" y="85"/>
            <a:ext cx="9153479" cy="5143338"/>
            <a:chOff x="-4499" y="85"/>
            <a:chExt cx="9153479" cy="5143338"/>
          </a:xfrm>
        </p:grpSpPr>
        <p:sp>
          <p:nvSpPr>
            <p:cNvPr id="5629" name="Google Shape;5629;p3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3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3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3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3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3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3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3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3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3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3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36"/>
          <p:cNvGrpSpPr/>
          <p:nvPr/>
        </p:nvGrpSpPr>
        <p:grpSpPr>
          <a:xfrm>
            <a:off x="347375" y="249475"/>
            <a:ext cx="8449275" cy="4648800"/>
            <a:chOff x="347375" y="249475"/>
            <a:chExt cx="8449275" cy="4648800"/>
          </a:xfrm>
        </p:grpSpPr>
        <p:grpSp>
          <p:nvGrpSpPr>
            <p:cNvPr id="5779" name="Google Shape;5779;p36"/>
            <p:cNvGrpSpPr/>
            <p:nvPr/>
          </p:nvGrpSpPr>
          <p:grpSpPr>
            <a:xfrm>
              <a:off x="347375" y="249475"/>
              <a:ext cx="8449200" cy="369900"/>
              <a:chOff x="347375" y="249475"/>
              <a:chExt cx="8449200" cy="369900"/>
            </a:xfrm>
          </p:grpSpPr>
          <p:sp>
            <p:nvSpPr>
              <p:cNvPr id="5780" name="Google Shape;5780;p36"/>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781" name="Google Shape;5781;p36"/>
              <p:cNvGrpSpPr/>
              <p:nvPr/>
            </p:nvGrpSpPr>
            <p:grpSpPr>
              <a:xfrm>
                <a:off x="7968325" y="355525"/>
                <a:ext cx="655400" cy="157800"/>
                <a:chOff x="7968325" y="355525"/>
                <a:chExt cx="655400" cy="157800"/>
              </a:xfrm>
            </p:grpSpPr>
            <p:sp>
              <p:nvSpPr>
                <p:cNvPr id="5782" name="Google Shape;5782;p3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3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784" name="Google Shape;5784;p3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5" name="Google Shape;5785;p3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786" name="Google Shape;5786;p3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3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789" name="Google Shape;5789;p36"/>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790" name="Google Shape;5790;p36"/>
          <p:cNvSpPr txBox="1">
            <a:spLocks noGrp="1"/>
          </p:cNvSpPr>
          <p:nvPr>
            <p:ph type="subTitle" idx="1"/>
          </p:nvPr>
        </p:nvSpPr>
        <p:spPr>
          <a:xfrm>
            <a:off x="1186788" y="2871149"/>
            <a:ext cx="3044100" cy="7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91" name="Google Shape;5791;p36"/>
          <p:cNvSpPr txBox="1">
            <a:spLocks noGrp="1"/>
          </p:cNvSpPr>
          <p:nvPr>
            <p:ph type="title"/>
          </p:nvPr>
        </p:nvSpPr>
        <p:spPr>
          <a:xfrm>
            <a:off x="815012" y="1827700"/>
            <a:ext cx="3783900" cy="90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792" name="Google Shape;5792;p36">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93" name="Google Shape;5793;p36">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BLANK_19_1">
    <p:spTree>
      <p:nvGrpSpPr>
        <p:cNvPr id="1" name="Shape 5794"/>
        <p:cNvGrpSpPr/>
        <p:nvPr/>
      </p:nvGrpSpPr>
      <p:grpSpPr>
        <a:xfrm>
          <a:off x="0" y="0"/>
          <a:ext cx="0" cy="0"/>
          <a:chOff x="0" y="0"/>
          <a:chExt cx="0" cy="0"/>
        </a:xfrm>
      </p:grpSpPr>
      <p:grpSp>
        <p:nvGrpSpPr>
          <p:cNvPr id="5795" name="Google Shape;5795;p37"/>
          <p:cNvGrpSpPr/>
          <p:nvPr/>
        </p:nvGrpSpPr>
        <p:grpSpPr>
          <a:xfrm>
            <a:off x="-4499" y="85"/>
            <a:ext cx="9153479" cy="5143338"/>
            <a:chOff x="-4499" y="85"/>
            <a:chExt cx="9153479" cy="5143338"/>
          </a:xfrm>
        </p:grpSpPr>
        <p:sp>
          <p:nvSpPr>
            <p:cNvPr id="5796" name="Google Shape;5796;p3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3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3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3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3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3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3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3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3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3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3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3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3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3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3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3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3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3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3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3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3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3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3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3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3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3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3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3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3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3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3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3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3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3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3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3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3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3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3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3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3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3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3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3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37"/>
          <p:cNvGrpSpPr/>
          <p:nvPr/>
        </p:nvGrpSpPr>
        <p:grpSpPr>
          <a:xfrm>
            <a:off x="347375" y="249475"/>
            <a:ext cx="8449275" cy="4648800"/>
            <a:chOff x="347375" y="249475"/>
            <a:chExt cx="8449275" cy="4648800"/>
          </a:xfrm>
        </p:grpSpPr>
        <p:grpSp>
          <p:nvGrpSpPr>
            <p:cNvPr id="5946" name="Google Shape;5946;p37"/>
            <p:cNvGrpSpPr/>
            <p:nvPr/>
          </p:nvGrpSpPr>
          <p:grpSpPr>
            <a:xfrm>
              <a:off x="347375" y="249475"/>
              <a:ext cx="8449200" cy="369900"/>
              <a:chOff x="347375" y="249475"/>
              <a:chExt cx="8449200" cy="369900"/>
            </a:xfrm>
          </p:grpSpPr>
          <p:sp>
            <p:nvSpPr>
              <p:cNvPr id="5947" name="Google Shape;5947;p3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948" name="Google Shape;5948;p37"/>
              <p:cNvGrpSpPr/>
              <p:nvPr/>
            </p:nvGrpSpPr>
            <p:grpSpPr>
              <a:xfrm>
                <a:off x="7968325" y="355525"/>
                <a:ext cx="655400" cy="157800"/>
                <a:chOff x="7968325" y="355525"/>
                <a:chExt cx="655400" cy="157800"/>
              </a:xfrm>
            </p:grpSpPr>
            <p:sp>
              <p:nvSpPr>
                <p:cNvPr id="5949" name="Google Shape;5949;p3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0" name="Google Shape;5950;p3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951" name="Google Shape;5951;p3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2" name="Google Shape;5952;p3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953" name="Google Shape;5953;p3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3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5" name="Google Shape;5955;p3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956" name="Google Shape;5956;p3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957" name="Google Shape;5957;p37"/>
          <p:cNvSpPr txBox="1">
            <a:spLocks noGrp="1"/>
          </p:cNvSpPr>
          <p:nvPr>
            <p:ph type="subTitle" idx="1"/>
          </p:nvPr>
        </p:nvSpPr>
        <p:spPr>
          <a:xfrm>
            <a:off x="2363895" y="1590300"/>
            <a:ext cx="44193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58" name="Google Shape;5958;p37"/>
          <p:cNvSpPr txBox="1">
            <a:spLocks noGrp="1"/>
          </p:cNvSpPr>
          <p:nvPr>
            <p:ph type="title"/>
          </p:nvPr>
        </p:nvSpPr>
        <p:spPr>
          <a:xfrm>
            <a:off x="2359463" y="1121450"/>
            <a:ext cx="4423800" cy="53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59" name="Google Shape;5959;p37">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60" name="Google Shape;5960;p37">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61" name="Google Shape;5961;p37"/>
          <p:cNvSpPr>
            <a:spLocks noGrp="1"/>
          </p:cNvSpPr>
          <p:nvPr>
            <p:ph type="pic" idx="4"/>
          </p:nvPr>
        </p:nvSpPr>
        <p:spPr>
          <a:xfrm>
            <a:off x="2093600" y="2567175"/>
            <a:ext cx="4959900" cy="16812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BLANK_19_1_1">
    <p:spTree>
      <p:nvGrpSpPr>
        <p:cNvPr id="1" name="Shape 5962"/>
        <p:cNvGrpSpPr/>
        <p:nvPr/>
      </p:nvGrpSpPr>
      <p:grpSpPr>
        <a:xfrm>
          <a:off x="0" y="0"/>
          <a:ext cx="0" cy="0"/>
          <a:chOff x="0" y="0"/>
          <a:chExt cx="0" cy="0"/>
        </a:xfrm>
      </p:grpSpPr>
      <p:grpSp>
        <p:nvGrpSpPr>
          <p:cNvPr id="5963" name="Google Shape;5963;p38"/>
          <p:cNvGrpSpPr/>
          <p:nvPr/>
        </p:nvGrpSpPr>
        <p:grpSpPr>
          <a:xfrm>
            <a:off x="-4499" y="85"/>
            <a:ext cx="9153479" cy="5143338"/>
            <a:chOff x="-4499" y="85"/>
            <a:chExt cx="9153479" cy="5143338"/>
          </a:xfrm>
        </p:grpSpPr>
        <p:sp>
          <p:nvSpPr>
            <p:cNvPr id="5964" name="Google Shape;5964;p3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3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3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3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3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3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3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3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3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3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3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3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3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3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3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3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3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3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3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3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3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3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3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3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3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3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3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3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3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3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3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3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3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3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3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3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3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3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3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3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3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3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3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3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3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3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3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3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3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3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3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3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3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3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3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3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3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3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3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3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3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3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3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3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3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3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3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3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3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3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3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3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3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3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3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3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3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3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3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3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3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3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3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3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3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3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3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3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3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3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3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3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3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3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3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3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3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3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3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3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3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3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3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3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3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3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3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3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3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3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3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3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3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3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3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3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3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3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3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3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3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3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3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3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3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3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3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3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3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3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3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3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3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3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3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3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3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3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3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3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3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3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3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38"/>
          <p:cNvGrpSpPr/>
          <p:nvPr/>
        </p:nvGrpSpPr>
        <p:grpSpPr>
          <a:xfrm>
            <a:off x="347375" y="249475"/>
            <a:ext cx="8449275" cy="4648800"/>
            <a:chOff x="347375" y="249475"/>
            <a:chExt cx="8449275" cy="4648800"/>
          </a:xfrm>
        </p:grpSpPr>
        <p:grpSp>
          <p:nvGrpSpPr>
            <p:cNvPr id="6114" name="Google Shape;6114;p38"/>
            <p:cNvGrpSpPr/>
            <p:nvPr/>
          </p:nvGrpSpPr>
          <p:grpSpPr>
            <a:xfrm>
              <a:off x="347375" y="249475"/>
              <a:ext cx="8449200" cy="369900"/>
              <a:chOff x="347375" y="249475"/>
              <a:chExt cx="8449200" cy="369900"/>
            </a:xfrm>
          </p:grpSpPr>
          <p:sp>
            <p:nvSpPr>
              <p:cNvPr id="6115" name="Google Shape;6115;p3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116" name="Google Shape;6116;p38"/>
              <p:cNvGrpSpPr/>
              <p:nvPr/>
            </p:nvGrpSpPr>
            <p:grpSpPr>
              <a:xfrm>
                <a:off x="7968325" y="355525"/>
                <a:ext cx="655400" cy="157800"/>
                <a:chOff x="7968325" y="355525"/>
                <a:chExt cx="655400" cy="157800"/>
              </a:xfrm>
            </p:grpSpPr>
            <p:sp>
              <p:nvSpPr>
                <p:cNvPr id="6117" name="Google Shape;6117;p3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8" name="Google Shape;6118;p3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119" name="Google Shape;6119;p3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0" name="Google Shape;6120;p3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121" name="Google Shape;6121;p3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3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3" name="Google Shape;6123;p3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124" name="Google Shape;6124;p3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125" name="Google Shape;6125;p38"/>
          <p:cNvSpPr txBox="1">
            <a:spLocks noGrp="1"/>
          </p:cNvSpPr>
          <p:nvPr>
            <p:ph type="subTitle" idx="1"/>
          </p:nvPr>
        </p:nvSpPr>
        <p:spPr>
          <a:xfrm>
            <a:off x="2181600" y="3587275"/>
            <a:ext cx="4780800" cy="60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26" name="Google Shape;6126;p38"/>
          <p:cNvSpPr txBox="1">
            <a:spLocks noGrp="1"/>
          </p:cNvSpPr>
          <p:nvPr>
            <p:ph type="title"/>
          </p:nvPr>
        </p:nvSpPr>
        <p:spPr>
          <a:xfrm>
            <a:off x="2181600" y="2676075"/>
            <a:ext cx="4780800" cy="105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127" name="Google Shape;6127;p38">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28" name="Google Shape;6128;p38">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29" name="Google Shape;6129;p38"/>
          <p:cNvSpPr>
            <a:spLocks noGrp="1"/>
          </p:cNvSpPr>
          <p:nvPr>
            <p:ph type="pic" idx="4"/>
          </p:nvPr>
        </p:nvSpPr>
        <p:spPr>
          <a:xfrm>
            <a:off x="1911000" y="727225"/>
            <a:ext cx="5322000" cy="14430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BLANK_17_1">
    <p:spTree>
      <p:nvGrpSpPr>
        <p:cNvPr id="1" name="Shape 6130"/>
        <p:cNvGrpSpPr/>
        <p:nvPr/>
      </p:nvGrpSpPr>
      <p:grpSpPr>
        <a:xfrm>
          <a:off x="0" y="0"/>
          <a:ext cx="0" cy="0"/>
          <a:chOff x="0" y="0"/>
          <a:chExt cx="0" cy="0"/>
        </a:xfrm>
      </p:grpSpPr>
      <p:grpSp>
        <p:nvGrpSpPr>
          <p:cNvPr id="6131" name="Google Shape;6131;p39"/>
          <p:cNvGrpSpPr/>
          <p:nvPr/>
        </p:nvGrpSpPr>
        <p:grpSpPr>
          <a:xfrm>
            <a:off x="-4499" y="85"/>
            <a:ext cx="9153479" cy="5143338"/>
            <a:chOff x="-4499" y="85"/>
            <a:chExt cx="9153479" cy="5143338"/>
          </a:xfrm>
        </p:grpSpPr>
        <p:sp>
          <p:nvSpPr>
            <p:cNvPr id="6132" name="Google Shape;6132;p3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3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3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3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3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3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3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3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3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3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3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3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3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3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3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3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3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3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3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3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3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3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3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3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3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3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3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3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3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3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3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3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3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3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3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3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3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3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3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3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3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3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3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3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3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3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3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3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3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3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3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3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3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3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3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3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3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3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3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3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3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3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3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3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3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3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3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3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3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3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3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3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3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3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3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3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3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3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3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3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3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3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3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3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3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3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3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3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3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3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3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3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3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3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3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3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3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3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3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3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3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3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3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3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3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3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3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3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3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3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3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3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3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3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3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3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3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3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3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3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3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3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3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3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3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3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3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3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3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3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3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3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3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3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3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3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3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3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3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3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3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3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39"/>
          <p:cNvGrpSpPr/>
          <p:nvPr/>
        </p:nvGrpSpPr>
        <p:grpSpPr>
          <a:xfrm>
            <a:off x="347375" y="249475"/>
            <a:ext cx="8449275" cy="4648800"/>
            <a:chOff x="347375" y="249475"/>
            <a:chExt cx="8449275" cy="4648800"/>
          </a:xfrm>
        </p:grpSpPr>
        <p:grpSp>
          <p:nvGrpSpPr>
            <p:cNvPr id="6282" name="Google Shape;6282;p39"/>
            <p:cNvGrpSpPr/>
            <p:nvPr/>
          </p:nvGrpSpPr>
          <p:grpSpPr>
            <a:xfrm>
              <a:off x="347375" y="249475"/>
              <a:ext cx="8449200" cy="369900"/>
              <a:chOff x="347375" y="249475"/>
              <a:chExt cx="8449200" cy="369900"/>
            </a:xfrm>
          </p:grpSpPr>
          <p:sp>
            <p:nvSpPr>
              <p:cNvPr id="6283" name="Google Shape;6283;p3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284" name="Google Shape;6284;p39"/>
              <p:cNvGrpSpPr/>
              <p:nvPr/>
            </p:nvGrpSpPr>
            <p:grpSpPr>
              <a:xfrm>
                <a:off x="7968325" y="355525"/>
                <a:ext cx="655400" cy="157800"/>
                <a:chOff x="7968325" y="355525"/>
                <a:chExt cx="655400" cy="157800"/>
              </a:xfrm>
            </p:grpSpPr>
            <p:sp>
              <p:nvSpPr>
                <p:cNvPr id="6285" name="Google Shape;6285;p3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6" name="Google Shape;6286;p3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287" name="Google Shape;6287;p3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8" name="Google Shape;6288;p3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289" name="Google Shape;6289;p3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3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1" name="Google Shape;6291;p3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292" name="Google Shape;6292;p3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293" name="Google Shape;6293;p39"/>
          <p:cNvSpPr txBox="1">
            <a:spLocks noGrp="1"/>
          </p:cNvSpPr>
          <p:nvPr>
            <p:ph type="title"/>
          </p:nvPr>
        </p:nvSpPr>
        <p:spPr>
          <a:xfrm>
            <a:off x="1048924" y="841636"/>
            <a:ext cx="2208000" cy="1047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94" name="Google Shape;6294;p39"/>
          <p:cNvSpPr txBox="1">
            <a:spLocks noGrp="1"/>
          </p:cNvSpPr>
          <p:nvPr>
            <p:ph type="subTitle" idx="1"/>
          </p:nvPr>
        </p:nvSpPr>
        <p:spPr>
          <a:xfrm>
            <a:off x="1048924" y="1813036"/>
            <a:ext cx="22080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95" name="Google Shape;6295;p39">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96" name="Google Shape;6296;p39">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p:cSld name="BLANK_10">
    <p:spTree>
      <p:nvGrpSpPr>
        <p:cNvPr id="1" name="Shape 6297"/>
        <p:cNvGrpSpPr/>
        <p:nvPr/>
      </p:nvGrpSpPr>
      <p:grpSpPr>
        <a:xfrm>
          <a:off x="0" y="0"/>
          <a:ext cx="0" cy="0"/>
          <a:chOff x="0" y="0"/>
          <a:chExt cx="0" cy="0"/>
        </a:xfrm>
      </p:grpSpPr>
      <p:grpSp>
        <p:nvGrpSpPr>
          <p:cNvPr id="6298" name="Google Shape;6298;p40"/>
          <p:cNvGrpSpPr/>
          <p:nvPr/>
        </p:nvGrpSpPr>
        <p:grpSpPr>
          <a:xfrm>
            <a:off x="-4499" y="85"/>
            <a:ext cx="9153479" cy="5143338"/>
            <a:chOff x="-4499" y="85"/>
            <a:chExt cx="9153479" cy="5143338"/>
          </a:xfrm>
        </p:grpSpPr>
        <p:sp>
          <p:nvSpPr>
            <p:cNvPr id="6299" name="Google Shape;6299;p40"/>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40"/>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40"/>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40"/>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40"/>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40"/>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40"/>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0"/>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40"/>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40"/>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40"/>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40"/>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40"/>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40"/>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40"/>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40"/>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0"/>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40"/>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40"/>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40"/>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40"/>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40"/>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0"/>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40"/>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40"/>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0"/>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40"/>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40"/>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40"/>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40"/>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40"/>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40"/>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40"/>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40"/>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40"/>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40"/>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40"/>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40"/>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40"/>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40"/>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40"/>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40"/>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40"/>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40"/>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40"/>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40"/>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0"/>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0"/>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0"/>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0"/>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40"/>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40"/>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0"/>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40"/>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40"/>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40"/>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40"/>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40"/>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0"/>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0"/>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40"/>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40"/>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0"/>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0"/>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0"/>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0"/>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40"/>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40"/>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40"/>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40"/>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40"/>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0"/>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40"/>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40"/>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40"/>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40"/>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40"/>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40"/>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0"/>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0"/>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0"/>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0"/>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40"/>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40"/>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40"/>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40"/>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40"/>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40"/>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0"/>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40"/>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40"/>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40"/>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40"/>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0"/>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0"/>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40"/>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40"/>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40"/>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40"/>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0"/>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0"/>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0"/>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40"/>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40"/>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40"/>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40"/>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40"/>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40"/>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40"/>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40"/>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40"/>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40"/>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40"/>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0"/>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0"/>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40"/>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40"/>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40"/>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40"/>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40"/>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40"/>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0"/>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40"/>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40"/>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40"/>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40"/>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40"/>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40"/>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40"/>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0"/>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0"/>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40"/>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40"/>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40"/>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0"/>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0"/>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40"/>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40"/>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40"/>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0"/>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0"/>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0"/>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40"/>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40"/>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0"/>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40"/>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40"/>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40"/>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40"/>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40"/>
          <p:cNvGrpSpPr/>
          <p:nvPr/>
        </p:nvGrpSpPr>
        <p:grpSpPr>
          <a:xfrm>
            <a:off x="347375" y="249475"/>
            <a:ext cx="8449275" cy="4648800"/>
            <a:chOff x="347375" y="249475"/>
            <a:chExt cx="8449275" cy="4648800"/>
          </a:xfrm>
        </p:grpSpPr>
        <p:grpSp>
          <p:nvGrpSpPr>
            <p:cNvPr id="6449" name="Google Shape;6449;p40"/>
            <p:cNvGrpSpPr/>
            <p:nvPr/>
          </p:nvGrpSpPr>
          <p:grpSpPr>
            <a:xfrm>
              <a:off x="347375" y="249475"/>
              <a:ext cx="8449200" cy="369900"/>
              <a:chOff x="347375" y="249475"/>
              <a:chExt cx="8449200" cy="369900"/>
            </a:xfrm>
          </p:grpSpPr>
          <p:sp>
            <p:nvSpPr>
              <p:cNvPr id="6450" name="Google Shape;6450;p40"/>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451" name="Google Shape;6451;p40"/>
              <p:cNvGrpSpPr/>
              <p:nvPr/>
            </p:nvGrpSpPr>
            <p:grpSpPr>
              <a:xfrm>
                <a:off x="7968325" y="355525"/>
                <a:ext cx="655400" cy="157800"/>
                <a:chOff x="7968325" y="355525"/>
                <a:chExt cx="655400" cy="157800"/>
              </a:xfrm>
            </p:grpSpPr>
            <p:sp>
              <p:nvSpPr>
                <p:cNvPr id="6452" name="Google Shape;6452;p40"/>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3" name="Google Shape;6453;p4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454" name="Google Shape;6454;p40"/>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5" name="Google Shape;6455;p4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456" name="Google Shape;6456;p40"/>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4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8" name="Google Shape;6458;p4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459" name="Google Shape;6459;p40"/>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460" name="Google Shape;6460;p40"/>
          <p:cNvSpPr txBox="1">
            <a:spLocks noGrp="1"/>
          </p:cNvSpPr>
          <p:nvPr>
            <p:ph type="title" hasCustomPrompt="1"/>
          </p:nvPr>
        </p:nvSpPr>
        <p:spPr>
          <a:xfrm>
            <a:off x="1192549" y="1526564"/>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5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6461" name="Google Shape;6461;p40"/>
          <p:cNvSpPr txBox="1">
            <a:spLocks noGrp="1"/>
          </p:cNvSpPr>
          <p:nvPr>
            <p:ph type="subTitle" idx="1"/>
          </p:nvPr>
        </p:nvSpPr>
        <p:spPr>
          <a:xfrm>
            <a:off x="1192399" y="2175523"/>
            <a:ext cx="3998400" cy="3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62" name="Google Shape;6462;p40"/>
          <p:cNvSpPr txBox="1">
            <a:spLocks noGrp="1"/>
          </p:cNvSpPr>
          <p:nvPr>
            <p:ph type="title" idx="2" hasCustomPrompt="1"/>
          </p:nvPr>
        </p:nvSpPr>
        <p:spPr>
          <a:xfrm>
            <a:off x="1192549" y="2778611"/>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5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6463" name="Google Shape;6463;p40"/>
          <p:cNvSpPr txBox="1">
            <a:spLocks noGrp="1"/>
          </p:cNvSpPr>
          <p:nvPr>
            <p:ph type="subTitle" idx="3"/>
          </p:nvPr>
        </p:nvSpPr>
        <p:spPr>
          <a:xfrm>
            <a:off x="1192399" y="3427400"/>
            <a:ext cx="3998400" cy="3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64" name="Google Shape;6464;p40">
            <a:hlinkClick r:id="" action="ppaction://hlinkshowjump?jump=previousslide"/>
          </p:cNvPr>
          <p:cNvSpPr txBox="1">
            <a:spLocks noGrp="1"/>
          </p:cNvSpPr>
          <p:nvPr>
            <p:ph type="subTitle" idx="4"/>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65" name="Google Shape;6465;p40">
            <a:hlinkClick r:id="" action="ppaction://hlinkshowjump?jump=nextslide"/>
          </p:cNvPr>
          <p:cNvSpPr txBox="1">
            <a:spLocks noGrp="1"/>
          </p:cNvSpPr>
          <p:nvPr>
            <p:ph type="subTitle" idx="5"/>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0"/>
        <p:cNvGrpSpPr/>
        <p:nvPr/>
      </p:nvGrpSpPr>
      <p:grpSpPr>
        <a:xfrm>
          <a:off x="0" y="0"/>
          <a:ext cx="0" cy="0"/>
          <a:chOff x="0" y="0"/>
          <a:chExt cx="0" cy="0"/>
        </a:xfrm>
      </p:grpSpPr>
      <p:grpSp>
        <p:nvGrpSpPr>
          <p:cNvPr id="511" name="Google Shape;511;p5"/>
          <p:cNvGrpSpPr/>
          <p:nvPr/>
        </p:nvGrpSpPr>
        <p:grpSpPr>
          <a:xfrm>
            <a:off x="-4499" y="85"/>
            <a:ext cx="9153479" cy="5143338"/>
            <a:chOff x="-4499" y="85"/>
            <a:chExt cx="9153479" cy="5143338"/>
          </a:xfrm>
        </p:grpSpPr>
        <p:sp>
          <p:nvSpPr>
            <p:cNvPr id="512" name="Google Shape;512;p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5"/>
          <p:cNvGrpSpPr/>
          <p:nvPr/>
        </p:nvGrpSpPr>
        <p:grpSpPr>
          <a:xfrm>
            <a:off x="347375" y="249475"/>
            <a:ext cx="8449275" cy="4648800"/>
            <a:chOff x="347375" y="249475"/>
            <a:chExt cx="8449275" cy="4648800"/>
          </a:xfrm>
        </p:grpSpPr>
        <p:grpSp>
          <p:nvGrpSpPr>
            <p:cNvPr id="662" name="Google Shape;662;p5"/>
            <p:cNvGrpSpPr/>
            <p:nvPr/>
          </p:nvGrpSpPr>
          <p:grpSpPr>
            <a:xfrm>
              <a:off x="347375" y="249475"/>
              <a:ext cx="8449200" cy="369900"/>
              <a:chOff x="347375" y="249475"/>
              <a:chExt cx="8449200" cy="369900"/>
            </a:xfrm>
          </p:grpSpPr>
          <p:sp>
            <p:nvSpPr>
              <p:cNvPr id="663" name="Google Shape;663;p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64" name="Google Shape;664;p5"/>
              <p:cNvGrpSpPr/>
              <p:nvPr/>
            </p:nvGrpSpPr>
            <p:grpSpPr>
              <a:xfrm>
                <a:off x="7968325" y="355525"/>
                <a:ext cx="655400" cy="157800"/>
                <a:chOff x="7968325" y="355525"/>
                <a:chExt cx="655400" cy="157800"/>
              </a:xfrm>
            </p:grpSpPr>
            <p:sp>
              <p:nvSpPr>
                <p:cNvPr id="665" name="Google Shape;665;p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67" name="Google Shape;667;p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 name="Google Shape;668;p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 name="Google Shape;671;p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72" name="Google Shape;672;p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73" name="Google Shape;673;p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74" name="Google Shape;674;p5"/>
          <p:cNvSpPr txBox="1">
            <a:spLocks noGrp="1"/>
          </p:cNvSpPr>
          <p:nvPr>
            <p:ph type="subTitle" idx="1"/>
          </p:nvPr>
        </p:nvSpPr>
        <p:spPr>
          <a:xfrm>
            <a:off x="1922713" y="2813625"/>
            <a:ext cx="220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675" name="Google Shape;675;p5"/>
          <p:cNvSpPr txBox="1">
            <a:spLocks noGrp="1"/>
          </p:cNvSpPr>
          <p:nvPr>
            <p:ph type="subTitle" idx="2"/>
          </p:nvPr>
        </p:nvSpPr>
        <p:spPr>
          <a:xfrm>
            <a:off x="1922713" y="3207225"/>
            <a:ext cx="2204400" cy="9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6" name="Google Shape;676;p5"/>
          <p:cNvSpPr txBox="1">
            <a:spLocks noGrp="1"/>
          </p:cNvSpPr>
          <p:nvPr>
            <p:ph type="subTitle" idx="3"/>
          </p:nvPr>
        </p:nvSpPr>
        <p:spPr>
          <a:xfrm>
            <a:off x="5016887" y="2813625"/>
            <a:ext cx="220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677" name="Google Shape;677;p5"/>
          <p:cNvSpPr txBox="1">
            <a:spLocks noGrp="1"/>
          </p:cNvSpPr>
          <p:nvPr>
            <p:ph type="subTitle" idx="4"/>
          </p:nvPr>
        </p:nvSpPr>
        <p:spPr>
          <a:xfrm>
            <a:off x="5016887" y="3207225"/>
            <a:ext cx="2204400" cy="9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8" name="Google Shape;678;p5">
            <a:hlinkClick r:id="" action="ppaction://hlinkshowjump?jump=previousslide"/>
          </p:cNvPr>
          <p:cNvSpPr txBox="1">
            <a:spLocks noGrp="1"/>
          </p:cNvSpPr>
          <p:nvPr>
            <p:ph type="subTitle" idx="5"/>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9" name="Google Shape;679;p5">
            <a:hlinkClick r:id="" action="ppaction://hlinkshowjump?jump=nextslide"/>
          </p:cNvPr>
          <p:cNvSpPr txBox="1">
            <a:spLocks noGrp="1"/>
          </p:cNvSpPr>
          <p:nvPr>
            <p:ph type="subTitle" idx="6"/>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BLANK_14">
    <p:spTree>
      <p:nvGrpSpPr>
        <p:cNvPr id="1" name="Shape 6466"/>
        <p:cNvGrpSpPr/>
        <p:nvPr/>
      </p:nvGrpSpPr>
      <p:grpSpPr>
        <a:xfrm>
          <a:off x="0" y="0"/>
          <a:ext cx="0" cy="0"/>
          <a:chOff x="0" y="0"/>
          <a:chExt cx="0" cy="0"/>
        </a:xfrm>
      </p:grpSpPr>
      <p:grpSp>
        <p:nvGrpSpPr>
          <p:cNvPr id="6467" name="Google Shape;6467;p41"/>
          <p:cNvGrpSpPr/>
          <p:nvPr/>
        </p:nvGrpSpPr>
        <p:grpSpPr>
          <a:xfrm>
            <a:off x="-4499" y="85"/>
            <a:ext cx="9153479" cy="5143338"/>
            <a:chOff x="-4499" y="85"/>
            <a:chExt cx="9153479" cy="5143338"/>
          </a:xfrm>
        </p:grpSpPr>
        <p:sp>
          <p:nvSpPr>
            <p:cNvPr id="6468" name="Google Shape;6468;p41"/>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41"/>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41"/>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41"/>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41"/>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41"/>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41"/>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41"/>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41"/>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41"/>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41"/>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41"/>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41"/>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41"/>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41"/>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41"/>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41"/>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41"/>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41"/>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41"/>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41"/>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41"/>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41"/>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41"/>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41"/>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1"/>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1"/>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41"/>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41"/>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41"/>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1"/>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1"/>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1"/>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1"/>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1"/>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1"/>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1"/>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41"/>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41"/>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1"/>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41"/>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41"/>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1"/>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1"/>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1"/>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1"/>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1"/>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41"/>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41"/>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1"/>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1"/>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1"/>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1"/>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1"/>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1"/>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1"/>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1"/>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41"/>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41"/>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41"/>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1"/>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1"/>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1"/>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1"/>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1"/>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41"/>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41"/>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41"/>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41"/>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41"/>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41"/>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41"/>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41"/>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41"/>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41"/>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41"/>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41"/>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41"/>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41"/>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41"/>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41"/>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41"/>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41"/>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41"/>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41"/>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41"/>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41"/>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41"/>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41"/>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41"/>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41"/>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41"/>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1"/>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41"/>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41"/>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41"/>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41"/>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1"/>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41"/>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41"/>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41"/>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41"/>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41"/>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41"/>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41"/>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41"/>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41"/>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41"/>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41"/>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41"/>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41"/>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41"/>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41"/>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41"/>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41"/>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41"/>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41"/>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41"/>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41"/>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41"/>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41"/>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41"/>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41"/>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41"/>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41"/>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41"/>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41"/>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41"/>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41"/>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41"/>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41"/>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41"/>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41"/>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41"/>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41"/>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41"/>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41"/>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41"/>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41"/>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41"/>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41"/>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41"/>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41"/>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41"/>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41"/>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41"/>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41"/>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41"/>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41"/>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41"/>
          <p:cNvGrpSpPr/>
          <p:nvPr/>
        </p:nvGrpSpPr>
        <p:grpSpPr>
          <a:xfrm>
            <a:off x="347375" y="249475"/>
            <a:ext cx="8449275" cy="4648800"/>
            <a:chOff x="347375" y="249475"/>
            <a:chExt cx="8449275" cy="4648800"/>
          </a:xfrm>
        </p:grpSpPr>
        <p:grpSp>
          <p:nvGrpSpPr>
            <p:cNvPr id="6618" name="Google Shape;6618;p41"/>
            <p:cNvGrpSpPr/>
            <p:nvPr/>
          </p:nvGrpSpPr>
          <p:grpSpPr>
            <a:xfrm>
              <a:off x="347375" y="249475"/>
              <a:ext cx="8449200" cy="369900"/>
              <a:chOff x="347375" y="249475"/>
              <a:chExt cx="8449200" cy="369900"/>
            </a:xfrm>
          </p:grpSpPr>
          <p:sp>
            <p:nvSpPr>
              <p:cNvPr id="6619" name="Google Shape;6619;p41"/>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620" name="Google Shape;6620;p41"/>
              <p:cNvGrpSpPr/>
              <p:nvPr/>
            </p:nvGrpSpPr>
            <p:grpSpPr>
              <a:xfrm>
                <a:off x="7968325" y="355525"/>
                <a:ext cx="655400" cy="157800"/>
                <a:chOff x="7968325" y="355525"/>
                <a:chExt cx="655400" cy="157800"/>
              </a:xfrm>
            </p:grpSpPr>
            <p:sp>
              <p:nvSpPr>
                <p:cNvPr id="6621" name="Google Shape;6621;p41"/>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2" name="Google Shape;6622;p4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623" name="Google Shape;6623;p41"/>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4" name="Google Shape;6624;p4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625" name="Google Shape;6625;p41"/>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4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7" name="Google Shape;6627;p4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628" name="Google Shape;6628;p41"/>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629" name="Google Shape;6629;p4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30" name="Google Shape;6630;p41"/>
          <p:cNvSpPr txBox="1">
            <a:spLocks noGrp="1"/>
          </p:cNvSpPr>
          <p:nvPr>
            <p:ph type="title" idx="2" hasCustomPrompt="1"/>
          </p:nvPr>
        </p:nvSpPr>
        <p:spPr>
          <a:xfrm>
            <a:off x="1208269" y="1927950"/>
            <a:ext cx="1059900" cy="58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631" name="Google Shape;6631;p41"/>
          <p:cNvSpPr txBox="1">
            <a:spLocks noGrp="1"/>
          </p:cNvSpPr>
          <p:nvPr>
            <p:ph type="subTitle" idx="1"/>
          </p:nvPr>
        </p:nvSpPr>
        <p:spPr>
          <a:xfrm>
            <a:off x="938050" y="3475154"/>
            <a:ext cx="16083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632" name="Google Shape;6632;p41"/>
          <p:cNvSpPr txBox="1">
            <a:spLocks noGrp="1"/>
          </p:cNvSpPr>
          <p:nvPr>
            <p:ph type="subTitle" idx="3"/>
          </p:nvPr>
        </p:nvSpPr>
        <p:spPr>
          <a:xfrm>
            <a:off x="938055" y="3136200"/>
            <a:ext cx="1608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633" name="Google Shape;6633;p41"/>
          <p:cNvSpPr txBox="1">
            <a:spLocks noGrp="1"/>
          </p:cNvSpPr>
          <p:nvPr>
            <p:ph type="title" idx="4" hasCustomPrompt="1"/>
          </p:nvPr>
        </p:nvSpPr>
        <p:spPr>
          <a:xfrm>
            <a:off x="3103222" y="1927950"/>
            <a:ext cx="1059900" cy="58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634" name="Google Shape;6634;p41"/>
          <p:cNvSpPr txBox="1">
            <a:spLocks noGrp="1"/>
          </p:cNvSpPr>
          <p:nvPr>
            <p:ph type="subTitle" idx="5"/>
          </p:nvPr>
        </p:nvSpPr>
        <p:spPr>
          <a:xfrm>
            <a:off x="2825500" y="3475154"/>
            <a:ext cx="16083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635" name="Google Shape;6635;p41"/>
          <p:cNvSpPr txBox="1">
            <a:spLocks noGrp="1"/>
          </p:cNvSpPr>
          <p:nvPr>
            <p:ph type="subTitle" idx="6"/>
          </p:nvPr>
        </p:nvSpPr>
        <p:spPr>
          <a:xfrm>
            <a:off x="2825501" y="3136200"/>
            <a:ext cx="1608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636" name="Google Shape;6636;p41"/>
          <p:cNvSpPr txBox="1">
            <a:spLocks noGrp="1"/>
          </p:cNvSpPr>
          <p:nvPr>
            <p:ph type="title" idx="7" hasCustomPrompt="1"/>
          </p:nvPr>
        </p:nvSpPr>
        <p:spPr>
          <a:xfrm>
            <a:off x="4979834" y="1927950"/>
            <a:ext cx="1059900" cy="58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637" name="Google Shape;6637;p41"/>
          <p:cNvSpPr txBox="1">
            <a:spLocks noGrp="1"/>
          </p:cNvSpPr>
          <p:nvPr>
            <p:ph type="subTitle" idx="8"/>
          </p:nvPr>
        </p:nvSpPr>
        <p:spPr>
          <a:xfrm>
            <a:off x="4712950" y="3475154"/>
            <a:ext cx="16083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638" name="Google Shape;6638;p41"/>
          <p:cNvSpPr txBox="1">
            <a:spLocks noGrp="1"/>
          </p:cNvSpPr>
          <p:nvPr>
            <p:ph type="subTitle" idx="9"/>
          </p:nvPr>
        </p:nvSpPr>
        <p:spPr>
          <a:xfrm>
            <a:off x="4712958" y="3136200"/>
            <a:ext cx="1608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639" name="Google Shape;6639;p41"/>
          <p:cNvSpPr txBox="1">
            <a:spLocks noGrp="1"/>
          </p:cNvSpPr>
          <p:nvPr>
            <p:ph type="title" idx="13" hasCustomPrompt="1"/>
          </p:nvPr>
        </p:nvSpPr>
        <p:spPr>
          <a:xfrm>
            <a:off x="6878255" y="1927950"/>
            <a:ext cx="1060800" cy="58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640" name="Google Shape;6640;p41"/>
          <p:cNvSpPr txBox="1">
            <a:spLocks noGrp="1"/>
          </p:cNvSpPr>
          <p:nvPr>
            <p:ph type="subTitle" idx="14"/>
          </p:nvPr>
        </p:nvSpPr>
        <p:spPr>
          <a:xfrm>
            <a:off x="6600400" y="3475154"/>
            <a:ext cx="16083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641" name="Google Shape;6641;p41"/>
          <p:cNvSpPr txBox="1">
            <a:spLocks noGrp="1"/>
          </p:cNvSpPr>
          <p:nvPr>
            <p:ph type="subTitle" idx="15"/>
          </p:nvPr>
        </p:nvSpPr>
        <p:spPr>
          <a:xfrm>
            <a:off x="6600408" y="3136200"/>
            <a:ext cx="1608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642" name="Google Shape;6642;p41">
            <a:hlinkClick r:id="" action="ppaction://hlinkshowjump?jump=previousslide"/>
          </p:cNvPr>
          <p:cNvSpPr txBox="1">
            <a:spLocks noGrp="1"/>
          </p:cNvSpPr>
          <p:nvPr>
            <p:ph type="subTitle" idx="16"/>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43" name="Google Shape;6643;p41">
            <a:hlinkClick r:id="" action="ppaction://hlinkshowjump?jump=nextslide"/>
          </p:cNvPr>
          <p:cNvSpPr txBox="1">
            <a:spLocks noGrp="1"/>
          </p:cNvSpPr>
          <p:nvPr>
            <p:ph type="subTitle" idx="17"/>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BLANK_10_1">
    <p:spTree>
      <p:nvGrpSpPr>
        <p:cNvPr id="1" name="Shape 6644"/>
        <p:cNvGrpSpPr/>
        <p:nvPr/>
      </p:nvGrpSpPr>
      <p:grpSpPr>
        <a:xfrm>
          <a:off x="0" y="0"/>
          <a:ext cx="0" cy="0"/>
          <a:chOff x="0" y="0"/>
          <a:chExt cx="0" cy="0"/>
        </a:xfrm>
      </p:grpSpPr>
      <p:grpSp>
        <p:nvGrpSpPr>
          <p:cNvPr id="6645" name="Google Shape;6645;p42"/>
          <p:cNvGrpSpPr/>
          <p:nvPr/>
        </p:nvGrpSpPr>
        <p:grpSpPr>
          <a:xfrm>
            <a:off x="-4499" y="85"/>
            <a:ext cx="9153479" cy="5143338"/>
            <a:chOff x="-4499" y="85"/>
            <a:chExt cx="9153479" cy="5143338"/>
          </a:xfrm>
        </p:grpSpPr>
        <p:sp>
          <p:nvSpPr>
            <p:cNvPr id="6646" name="Google Shape;6646;p42"/>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42"/>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42"/>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42"/>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42"/>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42"/>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42"/>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42"/>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42"/>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42"/>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42"/>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42"/>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42"/>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42"/>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2"/>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2"/>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2"/>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42"/>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42"/>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42"/>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42"/>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42"/>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42"/>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2"/>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42"/>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42"/>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2"/>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2"/>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2"/>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2"/>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42"/>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42"/>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42"/>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2"/>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2"/>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42"/>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2"/>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42"/>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42"/>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42"/>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42"/>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42"/>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2"/>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42"/>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2"/>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2"/>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42"/>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2"/>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42"/>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42"/>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42"/>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42"/>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42"/>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42"/>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42"/>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42"/>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42"/>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42"/>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42"/>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2"/>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2"/>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2"/>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42"/>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42"/>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2"/>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2"/>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42"/>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42"/>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42"/>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2"/>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2"/>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2"/>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2"/>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2"/>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42"/>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42"/>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2"/>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2"/>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2"/>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2"/>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42"/>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42"/>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42"/>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2"/>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2"/>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2"/>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2"/>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2"/>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42"/>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42"/>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42"/>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2"/>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2"/>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42"/>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2"/>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2"/>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2"/>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2"/>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42"/>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42"/>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42"/>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42"/>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2"/>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2"/>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42"/>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2"/>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2"/>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42"/>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42"/>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42"/>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42"/>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42"/>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42"/>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42"/>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42"/>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42"/>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42"/>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42"/>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42"/>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42"/>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42"/>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42"/>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42"/>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42"/>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42"/>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42"/>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42"/>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42"/>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42"/>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42"/>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42"/>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42"/>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42"/>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42"/>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42"/>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42"/>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42"/>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42"/>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42"/>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42"/>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42"/>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42"/>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42"/>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42"/>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42"/>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42"/>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42"/>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42"/>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42"/>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42"/>
          <p:cNvGrpSpPr/>
          <p:nvPr/>
        </p:nvGrpSpPr>
        <p:grpSpPr>
          <a:xfrm>
            <a:off x="347375" y="249475"/>
            <a:ext cx="8449275" cy="4648800"/>
            <a:chOff x="347375" y="249475"/>
            <a:chExt cx="8449275" cy="4648800"/>
          </a:xfrm>
        </p:grpSpPr>
        <p:grpSp>
          <p:nvGrpSpPr>
            <p:cNvPr id="6796" name="Google Shape;6796;p42"/>
            <p:cNvGrpSpPr/>
            <p:nvPr/>
          </p:nvGrpSpPr>
          <p:grpSpPr>
            <a:xfrm>
              <a:off x="347375" y="249475"/>
              <a:ext cx="8449200" cy="369900"/>
              <a:chOff x="347375" y="249475"/>
              <a:chExt cx="8449200" cy="369900"/>
            </a:xfrm>
          </p:grpSpPr>
          <p:sp>
            <p:nvSpPr>
              <p:cNvPr id="6797" name="Google Shape;6797;p42"/>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798" name="Google Shape;6798;p42"/>
              <p:cNvGrpSpPr/>
              <p:nvPr/>
            </p:nvGrpSpPr>
            <p:grpSpPr>
              <a:xfrm>
                <a:off x="7968325" y="355525"/>
                <a:ext cx="655400" cy="157800"/>
                <a:chOff x="7968325" y="355525"/>
                <a:chExt cx="655400" cy="157800"/>
              </a:xfrm>
            </p:grpSpPr>
            <p:sp>
              <p:nvSpPr>
                <p:cNvPr id="6799" name="Google Shape;6799;p4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0" name="Google Shape;6800;p4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801" name="Google Shape;6801;p4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2" name="Google Shape;6802;p4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803" name="Google Shape;6803;p4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4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5" name="Google Shape;6805;p4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806" name="Google Shape;6806;p42"/>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807" name="Google Shape;6807;p42"/>
          <p:cNvSpPr txBox="1">
            <a:spLocks noGrp="1"/>
          </p:cNvSpPr>
          <p:nvPr>
            <p:ph type="title" hasCustomPrompt="1"/>
          </p:nvPr>
        </p:nvSpPr>
        <p:spPr>
          <a:xfrm>
            <a:off x="1396825" y="2013075"/>
            <a:ext cx="3175200" cy="8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66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6808" name="Google Shape;6808;p42"/>
          <p:cNvSpPr txBox="1">
            <a:spLocks noGrp="1"/>
          </p:cNvSpPr>
          <p:nvPr>
            <p:ph type="subTitle" idx="1"/>
          </p:nvPr>
        </p:nvSpPr>
        <p:spPr>
          <a:xfrm>
            <a:off x="1396700" y="2890263"/>
            <a:ext cx="3175200" cy="7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809" name="Google Shape;6809;p42">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810" name="Google Shape;6810;p42">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811" name="Google Shape;6811;p42"/>
          <p:cNvSpPr>
            <a:spLocks noGrp="1"/>
          </p:cNvSpPr>
          <p:nvPr>
            <p:ph type="pic" idx="4"/>
          </p:nvPr>
        </p:nvSpPr>
        <p:spPr>
          <a:xfrm>
            <a:off x="5413350" y="976125"/>
            <a:ext cx="2745300" cy="3176100"/>
          </a:xfrm>
          <a:prstGeom prst="rect">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3">
  <p:cSld name="BLANK_14_1_1">
    <p:spTree>
      <p:nvGrpSpPr>
        <p:cNvPr id="1" name="Shape 6812"/>
        <p:cNvGrpSpPr/>
        <p:nvPr/>
      </p:nvGrpSpPr>
      <p:grpSpPr>
        <a:xfrm>
          <a:off x="0" y="0"/>
          <a:ext cx="0" cy="0"/>
          <a:chOff x="0" y="0"/>
          <a:chExt cx="0" cy="0"/>
        </a:xfrm>
      </p:grpSpPr>
      <p:grpSp>
        <p:nvGrpSpPr>
          <p:cNvPr id="6813" name="Google Shape;6813;p43"/>
          <p:cNvGrpSpPr/>
          <p:nvPr/>
        </p:nvGrpSpPr>
        <p:grpSpPr>
          <a:xfrm>
            <a:off x="-4499" y="85"/>
            <a:ext cx="9153479" cy="5143338"/>
            <a:chOff x="-4499" y="85"/>
            <a:chExt cx="9153479" cy="5143338"/>
          </a:xfrm>
        </p:grpSpPr>
        <p:sp>
          <p:nvSpPr>
            <p:cNvPr id="6814" name="Google Shape;6814;p4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4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4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4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4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4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4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4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4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4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4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4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4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4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4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4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4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4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4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4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4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4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4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4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4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4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4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4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4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4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4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4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4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4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4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4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4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4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4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4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4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4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4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4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4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4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4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4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4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4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4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4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4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4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4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4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4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4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4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4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4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4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4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4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4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4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4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4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4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4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4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4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4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4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4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4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4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4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4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4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4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4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4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4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4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4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4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4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4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4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4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4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4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4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4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4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4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4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4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4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4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4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4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4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4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4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4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4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4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4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4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4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4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4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4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4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4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4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4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4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4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4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4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4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4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4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4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4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4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4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4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4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4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4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4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4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4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43"/>
          <p:cNvGrpSpPr/>
          <p:nvPr/>
        </p:nvGrpSpPr>
        <p:grpSpPr>
          <a:xfrm>
            <a:off x="347375" y="249475"/>
            <a:ext cx="8449275" cy="4648800"/>
            <a:chOff x="347375" y="249475"/>
            <a:chExt cx="8449275" cy="4648800"/>
          </a:xfrm>
        </p:grpSpPr>
        <p:grpSp>
          <p:nvGrpSpPr>
            <p:cNvPr id="6964" name="Google Shape;6964;p43"/>
            <p:cNvGrpSpPr/>
            <p:nvPr/>
          </p:nvGrpSpPr>
          <p:grpSpPr>
            <a:xfrm>
              <a:off x="347375" y="249475"/>
              <a:ext cx="8449200" cy="369900"/>
              <a:chOff x="347375" y="249475"/>
              <a:chExt cx="8449200" cy="369900"/>
            </a:xfrm>
          </p:grpSpPr>
          <p:sp>
            <p:nvSpPr>
              <p:cNvPr id="6965" name="Google Shape;6965;p4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966" name="Google Shape;6966;p43"/>
              <p:cNvGrpSpPr/>
              <p:nvPr/>
            </p:nvGrpSpPr>
            <p:grpSpPr>
              <a:xfrm>
                <a:off x="7968325" y="355525"/>
                <a:ext cx="655400" cy="157800"/>
                <a:chOff x="7968325" y="355525"/>
                <a:chExt cx="655400" cy="157800"/>
              </a:xfrm>
            </p:grpSpPr>
            <p:sp>
              <p:nvSpPr>
                <p:cNvPr id="6967" name="Google Shape;6967;p4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8" name="Google Shape;6968;p4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969" name="Google Shape;6969;p4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0" name="Google Shape;6970;p4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971" name="Google Shape;6971;p4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4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3" name="Google Shape;6973;p4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974" name="Google Shape;6974;p4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975" name="Google Shape;6975;p4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976" name="Google Shape;6976;p43"/>
          <p:cNvSpPr txBox="1">
            <a:spLocks noGrp="1"/>
          </p:cNvSpPr>
          <p:nvPr>
            <p:ph type="title" idx="2" hasCustomPrompt="1"/>
          </p:nvPr>
        </p:nvSpPr>
        <p:spPr>
          <a:xfrm>
            <a:off x="1491775" y="3578423"/>
            <a:ext cx="1059900" cy="4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977" name="Google Shape;6977;p43"/>
          <p:cNvSpPr txBox="1">
            <a:spLocks noGrp="1"/>
          </p:cNvSpPr>
          <p:nvPr>
            <p:ph type="subTitle" idx="1"/>
          </p:nvPr>
        </p:nvSpPr>
        <p:spPr>
          <a:xfrm>
            <a:off x="1056650" y="2232977"/>
            <a:ext cx="19380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78" name="Google Shape;6978;p43"/>
          <p:cNvSpPr txBox="1">
            <a:spLocks noGrp="1"/>
          </p:cNvSpPr>
          <p:nvPr>
            <p:ph type="subTitle" idx="3"/>
          </p:nvPr>
        </p:nvSpPr>
        <p:spPr>
          <a:xfrm>
            <a:off x="1056655" y="1970225"/>
            <a:ext cx="1938000" cy="359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979" name="Google Shape;6979;p43"/>
          <p:cNvSpPr txBox="1">
            <a:spLocks noGrp="1"/>
          </p:cNvSpPr>
          <p:nvPr>
            <p:ph type="title" idx="4" hasCustomPrompt="1"/>
          </p:nvPr>
        </p:nvSpPr>
        <p:spPr>
          <a:xfrm>
            <a:off x="4045572" y="3578423"/>
            <a:ext cx="1059900" cy="4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980" name="Google Shape;6980;p43"/>
          <p:cNvSpPr txBox="1">
            <a:spLocks noGrp="1"/>
          </p:cNvSpPr>
          <p:nvPr>
            <p:ph type="subTitle" idx="5"/>
          </p:nvPr>
        </p:nvSpPr>
        <p:spPr>
          <a:xfrm>
            <a:off x="3602987" y="2232976"/>
            <a:ext cx="19380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81" name="Google Shape;6981;p43"/>
          <p:cNvSpPr txBox="1">
            <a:spLocks noGrp="1"/>
          </p:cNvSpPr>
          <p:nvPr>
            <p:ph type="subTitle" idx="6"/>
          </p:nvPr>
        </p:nvSpPr>
        <p:spPr>
          <a:xfrm>
            <a:off x="3603063" y="1970225"/>
            <a:ext cx="1938000" cy="359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982" name="Google Shape;6982;p43"/>
          <p:cNvSpPr txBox="1">
            <a:spLocks noGrp="1"/>
          </p:cNvSpPr>
          <p:nvPr>
            <p:ph type="title" idx="7" hasCustomPrompt="1"/>
          </p:nvPr>
        </p:nvSpPr>
        <p:spPr>
          <a:xfrm>
            <a:off x="6581028" y="3578423"/>
            <a:ext cx="1059900" cy="4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983" name="Google Shape;6983;p43"/>
          <p:cNvSpPr txBox="1">
            <a:spLocks noGrp="1"/>
          </p:cNvSpPr>
          <p:nvPr>
            <p:ph type="subTitle" idx="8"/>
          </p:nvPr>
        </p:nvSpPr>
        <p:spPr>
          <a:xfrm>
            <a:off x="6149325" y="2232976"/>
            <a:ext cx="19380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84" name="Google Shape;6984;p43"/>
          <p:cNvSpPr txBox="1">
            <a:spLocks noGrp="1"/>
          </p:cNvSpPr>
          <p:nvPr>
            <p:ph type="subTitle" idx="9"/>
          </p:nvPr>
        </p:nvSpPr>
        <p:spPr>
          <a:xfrm>
            <a:off x="6149334" y="1970225"/>
            <a:ext cx="1938000" cy="359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985" name="Google Shape;6985;p43">
            <a:hlinkClick r:id="" action="ppaction://hlinkshowjump?jump=previousslide"/>
          </p:cNvPr>
          <p:cNvSpPr txBox="1">
            <a:spLocks noGrp="1"/>
          </p:cNvSpPr>
          <p:nvPr>
            <p:ph type="subTitle" idx="13"/>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86" name="Google Shape;6986;p43">
            <a:hlinkClick r:id="" action="ppaction://hlinkshowjump?jump=nextslide"/>
          </p:cNvPr>
          <p:cNvSpPr txBox="1">
            <a:spLocks noGrp="1"/>
          </p:cNvSpPr>
          <p:nvPr>
            <p:ph type="subTitle" idx="14"/>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4">
  <p:cSld name="BLANK_10_2">
    <p:spTree>
      <p:nvGrpSpPr>
        <p:cNvPr id="1" name="Shape 6987"/>
        <p:cNvGrpSpPr/>
        <p:nvPr/>
      </p:nvGrpSpPr>
      <p:grpSpPr>
        <a:xfrm>
          <a:off x="0" y="0"/>
          <a:ext cx="0" cy="0"/>
          <a:chOff x="0" y="0"/>
          <a:chExt cx="0" cy="0"/>
        </a:xfrm>
      </p:grpSpPr>
      <p:grpSp>
        <p:nvGrpSpPr>
          <p:cNvPr id="6988" name="Google Shape;6988;p44"/>
          <p:cNvGrpSpPr/>
          <p:nvPr/>
        </p:nvGrpSpPr>
        <p:grpSpPr>
          <a:xfrm>
            <a:off x="-4499" y="85"/>
            <a:ext cx="9153479" cy="5143338"/>
            <a:chOff x="-4499" y="85"/>
            <a:chExt cx="9153479" cy="5143338"/>
          </a:xfrm>
        </p:grpSpPr>
        <p:sp>
          <p:nvSpPr>
            <p:cNvPr id="6989" name="Google Shape;6989;p4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4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4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4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4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4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4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4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4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4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4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4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4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4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4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4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4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4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4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4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4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4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4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4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4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4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4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4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4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4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4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4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4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4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4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4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4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4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4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4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4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4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4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4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4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4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4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4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4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4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4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4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4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4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4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4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4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4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4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44"/>
          <p:cNvGrpSpPr/>
          <p:nvPr/>
        </p:nvGrpSpPr>
        <p:grpSpPr>
          <a:xfrm>
            <a:off x="347375" y="249475"/>
            <a:ext cx="8449275" cy="4648800"/>
            <a:chOff x="347375" y="249475"/>
            <a:chExt cx="8449275" cy="4648800"/>
          </a:xfrm>
        </p:grpSpPr>
        <p:grpSp>
          <p:nvGrpSpPr>
            <p:cNvPr id="7139" name="Google Shape;7139;p44"/>
            <p:cNvGrpSpPr/>
            <p:nvPr/>
          </p:nvGrpSpPr>
          <p:grpSpPr>
            <a:xfrm>
              <a:off x="347375" y="249475"/>
              <a:ext cx="8449200" cy="369900"/>
              <a:chOff x="347375" y="249475"/>
              <a:chExt cx="8449200" cy="369900"/>
            </a:xfrm>
          </p:grpSpPr>
          <p:sp>
            <p:nvSpPr>
              <p:cNvPr id="7140" name="Google Shape;7140;p4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141" name="Google Shape;7141;p44"/>
              <p:cNvGrpSpPr/>
              <p:nvPr/>
            </p:nvGrpSpPr>
            <p:grpSpPr>
              <a:xfrm>
                <a:off x="7968325" y="355525"/>
                <a:ext cx="655400" cy="157800"/>
                <a:chOff x="7968325" y="355525"/>
                <a:chExt cx="655400" cy="157800"/>
              </a:xfrm>
            </p:grpSpPr>
            <p:sp>
              <p:nvSpPr>
                <p:cNvPr id="7142" name="Google Shape;7142;p4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3" name="Google Shape;7143;p4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144" name="Google Shape;7144;p4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5" name="Google Shape;7145;p4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146" name="Google Shape;7146;p4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4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8" name="Google Shape;7148;p4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149" name="Google Shape;7149;p4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7150" name="Google Shape;7150;p44"/>
          <p:cNvSpPr txBox="1">
            <a:spLocks noGrp="1"/>
          </p:cNvSpPr>
          <p:nvPr>
            <p:ph type="title" hasCustomPrompt="1"/>
          </p:nvPr>
        </p:nvSpPr>
        <p:spPr>
          <a:xfrm>
            <a:off x="2572874" y="1075327"/>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4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7151" name="Google Shape;7151;p44"/>
          <p:cNvSpPr txBox="1">
            <a:spLocks noGrp="1"/>
          </p:cNvSpPr>
          <p:nvPr>
            <p:ph type="subTitle" idx="1"/>
          </p:nvPr>
        </p:nvSpPr>
        <p:spPr>
          <a:xfrm>
            <a:off x="2572724" y="1586383"/>
            <a:ext cx="3998400" cy="3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152" name="Google Shape;7152;p44"/>
          <p:cNvSpPr txBox="1">
            <a:spLocks noGrp="1"/>
          </p:cNvSpPr>
          <p:nvPr>
            <p:ph type="title" idx="2" hasCustomPrompt="1"/>
          </p:nvPr>
        </p:nvSpPr>
        <p:spPr>
          <a:xfrm>
            <a:off x="2572874" y="2146111"/>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4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7153" name="Google Shape;7153;p44"/>
          <p:cNvSpPr txBox="1">
            <a:spLocks noGrp="1"/>
          </p:cNvSpPr>
          <p:nvPr>
            <p:ph type="subTitle" idx="3"/>
          </p:nvPr>
        </p:nvSpPr>
        <p:spPr>
          <a:xfrm>
            <a:off x="2572724" y="2658228"/>
            <a:ext cx="3998400" cy="3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154" name="Google Shape;7154;p44">
            <a:hlinkClick r:id="" action="ppaction://hlinkshowjump?jump=previousslide"/>
          </p:cNvPr>
          <p:cNvSpPr txBox="1">
            <a:spLocks noGrp="1"/>
          </p:cNvSpPr>
          <p:nvPr>
            <p:ph type="subTitle" idx="4"/>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55" name="Google Shape;7155;p44">
            <a:hlinkClick r:id="" action="ppaction://hlinkshowjump?jump=nextslide"/>
          </p:cNvPr>
          <p:cNvSpPr txBox="1">
            <a:spLocks noGrp="1"/>
          </p:cNvSpPr>
          <p:nvPr>
            <p:ph type="subTitle" idx="5"/>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56" name="Google Shape;7156;p44"/>
          <p:cNvSpPr txBox="1">
            <a:spLocks noGrp="1"/>
          </p:cNvSpPr>
          <p:nvPr>
            <p:ph type="title" idx="6" hasCustomPrompt="1"/>
          </p:nvPr>
        </p:nvSpPr>
        <p:spPr>
          <a:xfrm>
            <a:off x="2572874" y="3216723"/>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4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7157" name="Google Shape;7157;p44"/>
          <p:cNvSpPr txBox="1">
            <a:spLocks noGrp="1"/>
          </p:cNvSpPr>
          <p:nvPr>
            <p:ph type="subTitle" idx="7"/>
          </p:nvPr>
        </p:nvSpPr>
        <p:spPr>
          <a:xfrm>
            <a:off x="2572724" y="3730073"/>
            <a:ext cx="3998400" cy="3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158"/>
        <p:cNvGrpSpPr/>
        <p:nvPr/>
      </p:nvGrpSpPr>
      <p:grpSpPr>
        <a:xfrm>
          <a:off x="0" y="0"/>
          <a:ext cx="0" cy="0"/>
          <a:chOff x="0" y="0"/>
          <a:chExt cx="0" cy="0"/>
        </a:xfrm>
      </p:grpSpPr>
      <p:grpSp>
        <p:nvGrpSpPr>
          <p:cNvPr id="7159" name="Google Shape;7159;p45"/>
          <p:cNvGrpSpPr/>
          <p:nvPr/>
        </p:nvGrpSpPr>
        <p:grpSpPr>
          <a:xfrm>
            <a:off x="-4499" y="85"/>
            <a:ext cx="9153479" cy="5143338"/>
            <a:chOff x="-4499" y="85"/>
            <a:chExt cx="9153479" cy="5143338"/>
          </a:xfrm>
        </p:grpSpPr>
        <p:sp>
          <p:nvSpPr>
            <p:cNvPr id="7160" name="Google Shape;7160;p4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4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4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4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4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4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4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4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4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4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4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4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4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4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4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4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4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4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4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4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4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4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4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4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4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4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4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4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4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4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4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4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4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4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4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4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4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4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4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4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4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4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4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4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4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4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4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4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4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4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4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4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4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4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4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4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4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4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4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4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4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4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4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4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4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4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4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4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4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4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4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4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4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4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4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4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4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4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4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4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4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4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4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4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4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4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4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4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4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4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4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4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4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4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4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4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4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4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4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4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4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4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4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4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4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4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4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4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4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4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4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4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4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4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4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4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4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4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4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4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4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4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4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4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4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4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4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4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4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4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4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4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4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4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4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4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4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4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4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4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4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4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4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4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4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4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4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4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45"/>
          <p:cNvGrpSpPr/>
          <p:nvPr/>
        </p:nvGrpSpPr>
        <p:grpSpPr>
          <a:xfrm>
            <a:off x="347375" y="249475"/>
            <a:ext cx="8449275" cy="4648800"/>
            <a:chOff x="347375" y="249475"/>
            <a:chExt cx="8449275" cy="4648800"/>
          </a:xfrm>
        </p:grpSpPr>
        <p:grpSp>
          <p:nvGrpSpPr>
            <p:cNvPr id="7310" name="Google Shape;7310;p45"/>
            <p:cNvGrpSpPr/>
            <p:nvPr/>
          </p:nvGrpSpPr>
          <p:grpSpPr>
            <a:xfrm>
              <a:off x="347375" y="249475"/>
              <a:ext cx="8449200" cy="369900"/>
              <a:chOff x="347375" y="249475"/>
              <a:chExt cx="8449200" cy="369900"/>
            </a:xfrm>
          </p:grpSpPr>
          <p:sp>
            <p:nvSpPr>
              <p:cNvPr id="7311" name="Google Shape;7311;p4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312" name="Google Shape;7312;p45"/>
              <p:cNvGrpSpPr/>
              <p:nvPr/>
            </p:nvGrpSpPr>
            <p:grpSpPr>
              <a:xfrm>
                <a:off x="7968325" y="355525"/>
                <a:ext cx="655400" cy="157800"/>
                <a:chOff x="7968325" y="355525"/>
                <a:chExt cx="655400" cy="157800"/>
              </a:xfrm>
            </p:grpSpPr>
            <p:sp>
              <p:nvSpPr>
                <p:cNvPr id="7313" name="Google Shape;7313;p4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4" name="Google Shape;7314;p4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315" name="Google Shape;7315;p4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6" name="Google Shape;7316;p4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317" name="Google Shape;7317;p4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4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9" name="Google Shape;7319;p4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320" name="Google Shape;7320;p4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7321" name="Google Shape;7321;p4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22" name="Google Shape;7322;p4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23" name="Google Shape;7323;p45"/>
          <p:cNvSpPr txBox="1">
            <a:spLocks noGrp="1"/>
          </p:cNvSpPr>
          <p:nvPr>
            <p:ph type="title"/>
          </p:nvPr>
        </p:nvSpPr>
        <p:spPr>
          <a:xfrm>
            <a:off x="883450" y="1537600"/>
            <a:ext cx="3792000" cy="22965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324" name="Google Shape;7324;p45"/>
          <p:cNvSpPr>
            <a:spLocks noGrp="1"/>
          </p:cNvSpPr>
          <p:nvPr>
            <p:ph type="pic" idx="3"/>
          </p:nvPr>
        </p:nvSpPr>
        <p:spPr>
          <a:xfrm>
            <a:off x="5193638" y="1121650"/>
            <a:ext cx="2707200" cy="27138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7325"/>
        <p:cNvGrpSpPr/>
        <p:nvPr/>
      </p:nvGrpSpPr>
      <p:grpSpPr>
        <a:xfrm>
          <a:off x="0" y="0"/>
          <a:ext cx="0" cy="0"/>
          <a:chOff x="0" y="0"/>
          <a:chExt cx="0" cy="0"/>
        </a:xfrm>
      </p:grpSpPr>
      <p:grpSp>
        <p:nvGrpSpPr>
          <p:cNvPr id="7326" name="Google Shape;7326;p46"/>
          <p:cNvGrpSpPr/>
          <p:nvPr/>
        </p:nvGrpSpPr>
        <p:grpSpPr>
          <a:xfrm>
            <a:off x="-4499" y="85"/>
            <a:ext cx="9153479" cy="5143338"/>
            <a:chOff x="-4499" y="85"/>
            <a:chExt cx="9153479" cy="5143338"/>
          </a:xfrm>
        </p:grpSpPr>
        <p:sp>
          <p:nvSpPr>
            <p:cNvPr id="7327" name="Google Shape;7327;p4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4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4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4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4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4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4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4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4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4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4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4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4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4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4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4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4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4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4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4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4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4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4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4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4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4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4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4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4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4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4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4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4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4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4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4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4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4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4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4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4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4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4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4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4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4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4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4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4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4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4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4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4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4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4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4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4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4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4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4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4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4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4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4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4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4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4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4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4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4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4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4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4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4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4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4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4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4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4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4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4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4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4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4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4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4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4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4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4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4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4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4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4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4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4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4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4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4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4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4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4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4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4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4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4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4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4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4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4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4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4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4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4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4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4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4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4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4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4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4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4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4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4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4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4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4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4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4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4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4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4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4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4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4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4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4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4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4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4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4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4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4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4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4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4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4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4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4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4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46"/>
          <p:cNvSpPr/>
          <p:nvPr/>
        </p:nvSpPr>
        <p:spPr>
          <a:xfrm>
            <a:off x="-125" y="-75"/>
            <a:ext cx="9144000" cy="5143500"/>
          </a:xfrm>
          <a:prstGeom prst="rect">
            <a:avLst/>
          </a:prstGeom>
          <a:gradFill>
            <a:gsLst>
              <a:gs pos="0">
                <a:srgbClr val="999999">
                  <a:alpha val="36078"/>
                </a:srgbClr>
              </a:gs>
              <a:gs pos="66000">
                <a:srgbClr val="8E7CC3">
                  <a:alpha val="44705"/>
                </a:srgbClr>
              </a:gs>
              <a:gs pos="100000">
                <a:srgbClr val="6B5E8D">
                  <a:alpha val="56078"/>
                </a:srgbClr>
              </a:gs>
            </a:gsLst>
            <a:lin ang="5400700" scaled="0"/>
          </a:gradFill>
          <a:ln>
            <a:noFill/>
          </a:ln>
          <a:effectLst>
            <a:outerShdw blurRad="57150" dist="19050" dir="5400000" algn="bl" rotWithShape="0">
              <a:srgbClr val="000000">
                <a:alpha val="8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46"/>
          <p:cNvSpPr txBox="1">
            <a:spLocks noGrp="1"/>
          </p:cNvSpPr>
          <p:nvPr>
            <p:ph type="body" idx="1"/>
          </p:nvPr>
        </p:nvSpPr>
        <p:spPr>
          <a:xfrm>
            <a:off x="2151125" y="3012175"/>
            <a:ext cx="4841700" cy="1065300"/>
          </a:xfrm>
          <a:prstGeom prst="rect">
            <a:avLst/>
          </a:prstGeom>
        </p:spPr>
        <p:txBody>
          <a:bodyPr spcFirstLastPara="1" wrap="square" lIns="91425" tIns="91425" rIns="91425" bIns="91425" anchor="t" anchorCtr="0">
            <a:noAutofit/>
          </a:bodyPr>
          <a:lstStyle>
            <a:lvl1pPr marL="457200" lvl="0" indent="-228600" algn="ctr" rtl="0">
              <a:lnSpc>
                <a:spcPct val="100000"/>
              </a:lnSpc>
              <a:spcBef>
                <a:spcPts val="0"/>
              </a:spcBef>
              <a:spcAft>
                <a:spcPts val="0"/>
              </a:spcAft>
              <a:buSzPts val="1400"/>
              <a:buNone/>
              <a:defRPr sz="3200">
                <a:latin typeface="Nanum Gothic Coding"/>
                <a:ea typeface="Nanum Gothic Coding"/>
                <a:cs typeface="Nanum Gothic Coding"/>
                <a:sym typeface="Nanum Gothic Coding"/>
              </a:defRPr>
            </a:lvl1pPr>
          </a:lstStyle>
          <a:p>
            <a:endParaRPr/>
          </a:p>
        </p:txBody>
      </p:sp>
      <p:sp>
        <p:nvSpPr>
          <p:cNvPr id="7478" name="Google Shape;7478;p46">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79" name="Google Shape;7479;p46">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BLANK_6">
    <p:spTree>
      <p:nvGrpSpPr>
        <p:cNvPr id="1" name="Shape 7480"/>
        <p:cNvGrpSpPr/>
        <p:nvPr/>
      </p:nvGrpSpPr>
      <p:grpSpPr>
        <a:xfrm>
          <a:off x="0" y="0"/>
          <a:ext cx="0" cy="0"/>
          <a:chOff x="0" y="0"/>
          <a:chExt cx="0" cy="0"/>
        </a:xfrm>
      </p:grpSpPr>
      <p:grpSp>
        <p:nvGrpSpPr>
          <p:cNvPr id="7481" name="Google Shape;7481;p47"/>
          <p:cNvGrpSpPr/>
          <p:nvPr/>
        </p:nvGrpSpPr>
        <p:grpSpPr>
          <a:xfrm>
            <a:off x="-4499" y="85"/>
            <a:ext cx="9153479" cy="5143338"/>
            <a:chOff x="-4499" y="85"/>
            <a:chExt cx="9153479" cy="5143338"/>
          </a:xfrm>
        </p:grpSpPr>
        <p:sp>
          <p:nvSpPr>
            <p:cNvPr id="7482" name="Google Shape;7482;p4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4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4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4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4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4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4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4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4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4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4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4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4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4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4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4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4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4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4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4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4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4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4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4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4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4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4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4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4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4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4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4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4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4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4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4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4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4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4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4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4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4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4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4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4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4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4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4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4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4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4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4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4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4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4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4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4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4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4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4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4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4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4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4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4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4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4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4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4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4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4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4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4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4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4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4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4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4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4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4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4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4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4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4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4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4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4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4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4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4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4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4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4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4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4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4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4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4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4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4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4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4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4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4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4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4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4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4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4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4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4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4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4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4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4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4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4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4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4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4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4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4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4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4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4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4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4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4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4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4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4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4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4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4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4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4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4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4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4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4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4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4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4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4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4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4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4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4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4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47"/>
          <p:cNvGrpSpPr/>
          <p:nvPr/>
        </p:nvGrpSpPr>
        <p:grpSpPr>
          <a:xfrm>
            <a:off x="347375" y="249475"/>
            <a:ext cx="8449275" cy="4648800"/>
            <a:chOff x="347375" y="249475"/>
            <a:chExt cx="8449275" cy="4648800"/>
          </a:xfrm>
        </p:grpSpPr>
        <p:grpSp>
          <p:nvGrpSpPr>
            <p:cNvPr id="7632" name="Google Shape;7632;p47"/>
            <p:cNvGrpSpPr/>
            <p:nvPr/>
          </p:nvGrpSpPr>
          <p:grpSpPr>
            <a:xfrm>
              <a:off x="347375" y="249475"/>
              <a:ext cx="8449200" cy="369900"/>
              <a:chOff x="347375" y="249475"/>
              <a:chExt cx="8449200" cy="369900"/>
            </a:xfrm>
          </p:grpSpPr>
          <p:sp>
            <p:nvSpPr>
              <p:cNvPr id="7633" name="Google Shape;7633;p4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634" name="Google Shape;7634;p47"/>
              <p:cNvGrpSpPr/>
              <p:nvPr/>
            </p:nvGrpSpPr>
            <p:grpSpPr>
              <a:xfrm>
                <a:off x="7968325" y="355525"/>
                <a:ext cx="655400" cy="157800"/>
                <a:chOff x="7968325" y="355525"/>
                <a:chExt cx="655400" cy="157800"/>
              </a:xfrm>
            </p:grpSpPr>
            <p:sp>
              <p:nvSpPr>
                <p:cNvPr id="7635" name="Google Shape;7635;p4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36" name="Google Shape;7636;p4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637" name="Google Shape;7637;p4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38" name="Google Shape;7638;p4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639" name="Google Shape;7639;p4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4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41" name="Google Shape;7641;p4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642" name="Google Shape;7642;p4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grpSp>
        <p:nvGrpSpPr>
          <p:cNvPr id="7643" name="Google Shape;7643;p47"/>
          <p:cNvGrpSpPr/>
          <p:nvPr/>
        </p:nvGrpSpPr>
        <p:grpSpPr>
          <a:xfrm>
            <a:off x="1024250" y="854844"/>
            <a:ext cx="7091150" cy="3266708"/>
            <a:chOff x="1024250" y="854844"/>
            <a:chExt cx="7091150" cy="3266708"/>
          </a:xfrm>
        </p:grpSpPr>
        <p:sp>
          <p:nvSpPr>
            <p:cNvPr id="7644" name="Google Shape;7644;p47"/>
            <p:cNvSpPr/>
            <p:nvPr/>
          </p:nvSpPr>
          <p:spPr>
            <a:xfrm>
              <a:off x="1024250" y="854844"/>
              <a:ext cx="70911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7645" name="Google Shape;7645;p47"/>
            <p:cNvGrpSpPr/>
            <p:nvPr/>
          </p:nvGrpSpPr>
          <p:grpSpPr>
            <a:xfrm>
              <a:off x="7335725" y="960894"/>
              <a:ext cx="655400" cy="157800"/>
              <a:chOff x="7968325" y="355525"/>
              <a:chExt cx="655400" cy="157800"/>
            </a:xfrm>
          </p:grpSpPr>
          <p:sp>
            <p:nvSpPr>
              <p:cNvPr id="7646" name="Google Shape;7646;p4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47" name="Google Shape;7647;p4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648" name="Google Shape;7648;p4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49" name="Google Shape;7649;p4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650" name="Google Shape;7650;p4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4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2" name="Google Shape;7652;p4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7653" name="Google Shape;7653;p47"/>
            <p:cNvSpPr/>
            <p:nvPr/>
          </p:nvSpPr>
          <p:spPr>
            <a:xfrm>
              <a:off x="1024300" y="1224752"/>
              <a:ext cx="7091100" cy="2896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7654" name="Google Shape;7654;p47"/>
          <p:cNvSpPr txBox="1">
            <a:spLocks noGrp="1"/>
          </p:cNvSpPr>
          <p:nvPr>
            <p:ph type="title"/>
          </p:nvPr>
        </p:nvSpPr>
        <p:spPr>
          <a:xfrm>
            <a:off x="1552100" y="1368975"/>
            <a:ext cx="2912700" cy="73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655" name="Google Shape;7655;p47"/>
          <p:cNvSpPr txBox="1">
            <a:spLocks noGrp="1"/>
          </p:cNvSpPr>
          <p:nvPr>
            <p:ph type="subTitle" idx="1"/>
          </p:nvPr>
        </p:nvSpPr>
        <p:spPr>
          <a:xfrm>
            <a:off x="1552100" y="2127521"/>
            <a:ext cx="2912700" cy="89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7656" name="Google Shape;7656;p47"/>
          <p:cNvSpPr txBox="1"/>
          <p:nvPr/>
        </p:nvSpPr>
        <p:spPr>
          <a:xfrm>
            <a:off x="1108850" y="3067820"/>
            <a:ext cx="3799200" cy="38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Dosis"/>
                <a:ea typeface="Dosis"/>
                <a:cs typeface="Dosis"/>
                <a:sym typeface="Dosis"/>
              </a:rPr>
              <a:t>Credits:</a:t>
            </a:r>
            <a:r>
              <a:rPr lang="en" sz="1100">
                <a:solidFill>
                  <a:schemeClr val="dk1"/>
                </a:solidFill>
                <a:latin typeface="Dosis"/>
                <a:ea typeface="Dosis"/>
                <a:cs typeface="Dosis"/>
                <a:sym typeface="Dosis"/>
              </a:rPr>
              <a:t> This presentation template was created by </a:t>
            </a:r>
            <a:r>
              <a:rPr lang="en" sz="1100" b="1">
                <a:solidFill>
                  <a:schemeClr val="hlink"/>
                </a:solidFill>
                <a:uFill>
                  <a:noFill/>
                </a:uFill>
                <a:latin typeface="Dosis"/>
                <a:ea typeface="Dosis"/>
                <a:cs typeface="Dosis"/>
                <a:sym typeface="Dosis"/>
                <a:hlinkClick r:id="rId2"/>
              </a:rPr>
              <a:t>Slidesgo</a:t>
            </a:r>
            <a:r>
              <a:rPr lang="en" sz="1100">
                <a:solidFill>
                  <a:schemeClr val="dk1"/>
                </a:solidFill>
                <a:latin typeface="Dosis"/>
                <a:ea typeface="Dosis"/>
                <a:cs typeface="Dosis"/>
                <a:sym typeface="Dosis"/>
              </a:rPr>
              <a:t>, and includes icons by </a:t>
            </a:r>
            <a:r>
              <a:rPr lang="en" sz="1100" b="1">
                <a:solidFill>
                  <a:schemeClr val="dk1"/>
                </a:solidFill>
                <a:uFill>
                  <a:noFill/>
                </a:uFill>
                <a:latin typeface="Dosis"/>
                <a:ea typeface="Dosis"/>
                <a:cs typeface="Dosis"/>
                <a:sym typeface="Dosis"/>
                <a:hlinkClick r:id="rId3">
                  <a:extLst>
                    <a:ext uri="{A12FA001-AC4F-418D-AE19-62706E023703}">
                      <ahyp:hlinkClr xmlns:ahyp="http://schemas.microsoft.com/office/drawing/2018/hyperlinkcolor" val="tx"/>
                    </a:ext>
                  </a:extLst>
                </a:hlinkClick>
              </a:rPr>
              <a:t>Flaticon</a:t>
            </a:r>
            <a:r>
              <a:rPr lang="en" sz="1100">
                <a:solidFill>
                  <a:schemeClr val="dk1"/>
                </a:solidFill>
                <a:latin typeface="Dosis"/>
                <a:ea typeface="Dosis"/>
                <a:cs typeface="Dosis"/>
                <a:sym typeface="Dosis"/>
              </a:rPr>
              <a:t>, and infographics &amp; images by </a:t>
            </a:r>
            <a:r>
              <a:rPr lang="en" sz="1100" b="1">
                <a:solidFill>
                  <a:schemeClr val="dk1"/>
                </a:solidFill>
                <a:uFill>
                  <a:noFill/>
                </a:uFill>
                <a:latin typeface="Dosis"/>
                <a:ea typeface="Dosis"/>
                <a:cs typeface="Dosis"/>
                <a:sym typeface="Dosis"/>
                <a:hlinkClick r:id="rId4">
                  <a:extLst>
                    <a:ext uri="{A12FA001-AC4F-418D-AE19-62706E023703}">
                      <ahyp:hlinkClr xmlns:ahyp="http://schemas.microsoft.com/office/drawing/2018/hyperlinkcolor" val="tx"/>
                    </a:ext>
                  </a:extLst>
                </a:hlinkClick>
              </a:rPr>
              <a:t>Freepik</a:t>
            </a:r>
            <a:endParaRPr sz="1100">
              <a:solidFill>
                <a:schemeClr val="dk1"/>
              </a:solidFill>
              <a:latin typeface="Dosis"/>
              <a:ea typeface="Dosis"/>
              <a:cs typeface="Dosis"/>
              <a:sym typeface="Dosis"/>
            </a:endParaRPr>
          </a:p>
        </p:txBody>
      </p:sp>
      <p:sp>
        <p:nvSpPr>
          <p:cNvPr id="7657" name="Google Shape;7657;p47">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58" name="Google Shape;7658;p47"/>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BLANK_8">
    <p:spTree>
      <p:nvGrpSpPr>
        <p:cNvPr id="1" name="Shape 7659"/>
        <p:cNvGrpSpPr/>
        <p:nvPr/>
      </p:nvGrpSpPr>
      <p:grpSpPr>
        <a:xfrm>
          <a:off x="0" y="0"/>
          <a:ext cx="0" cy="0"/>
          <a:chOff x="0" y="0"/>
          <a:chExt cx="0" cy="0"/>
        </a:xfrm>
      </p:grpSpPr>
      <p:grpSp>
        <p:nvGrpSpPr>
          <p:cNvPr id="7660" name="Google Shape;7660;p48"/>
          <p:cNvGrpSpPr/>
          <p:nvPr/>
        </p:nvGrpSpPr>
        <p:grpSpPr>
          <a:xfrm>
            <a:off x="-4499" y="85"/>
            <a:ext cx="9153479" cy="5143338"/>
            <a:chOff x="-4499" y="85"/>
            <a:chExt cx="9153479" cy="5143338"/>
          </a:xfrm>
        </p:grpSpPr>
        <p:sp>
          <p:nvSpPr>
            <p:cNvPr id="7661" name="Google Shape;7661;p4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4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4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4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4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4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4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4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4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4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4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4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4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4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4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4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4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4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4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4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4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4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4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4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4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4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4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4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4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4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4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4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4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4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4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4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4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4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4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4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4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4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4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4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4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4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4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4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4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4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4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4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4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4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4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4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4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4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4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4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4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4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4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4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4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4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4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4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4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4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4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4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4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4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4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4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4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4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4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4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4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4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4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4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4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4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4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4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4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4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4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4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4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4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4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4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4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4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4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4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4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4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4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4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4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4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4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4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4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4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4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4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4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4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4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4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4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4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4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4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4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4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4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4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4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4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4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4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4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4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4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4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4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4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4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4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4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4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4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4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4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4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4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4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4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4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4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4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4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48"/>
          <p:cNvGrpSpPr/>
          <p:nvPr/>
        </p:nvGrpSpPr>
        <p:grpSpPr>
          <a:xfrm>
            <a:off x="347375" y="249475"/>
            <a:ext cx="8449275" cy="4648800"/>
            <a:chOff x="347375" y="249475"/>
            <a:chExt cx="8449275" cy="4648800"/>
          </a:xfrm>
        </p:grpSpPr>
        <p:grpSp>
          <p:nvGrpSpPr>
            <p:cNvPr id="7811" name="Google Shape;7811;p48"/>
            <p:cNvGrpSpPr/>
            <p:nvPr/>
          </p:nvGrpSpPr>
          <p:grpSpPr>
            <a:xfrm>
              <a:off x="347375" y="249475"/>
              <a:ext cx="8449200" cy="369900"/>
              <a:chOff x="347375" y="249475"/>
              <a:chExt cx="8449200" cy="369900"/>
            </a:xfrm>
          </p:grpSpPr>
          <p:sp>
            <p:nvSpPr>
              <p:cNvPr id="7812" name="Google Shape;7812;p4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813" name="Google Shape;7813;p48"/>
              <p:cNvGrpSpPr/>
              <p:nvPr/>
            </p:nvGrpSpPr>
            <p:grpSpPr>
              <a:xfrm>
                <a:off x="7968325" y="355525"/>
                <a:ext cx="655400" cy="157800"/>
                <a:chOff x="7968325" y="355525"/>
                <a:chExt cx="655400" cy="157800"/>
              </a:xfrm>
            </p:grpSpPr>
            <p:sp>
              <p:nvSpPr>
                <p:cNvPr id="7814" name="Google Shape;7814;p4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5" name="Google Shape;7815;p4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816" name="Google Shape;7816;p4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7" name="Google Shape;7817;p4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818" name="Google Shape;7818;p4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4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0" name="Google Shape;7820;p4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821" name="Google Shape;7821;p4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BLANK_7">
    <p:spTree>
      <p:nvGrpSpPr>
        <p:cNvPr id="1" name="Shape 7822"/>
        <p:cNvGrpSpPr/>
        <p:nvPr/>
      </p:nvGrpSpPr>
      <p:grpSpPr>
        <a:xfrm>
          <a:off x="0" y="0"/>
          <a:ext cx="0" cy="0"/>
          <a:chOff x="0" y="0"/>
          <a:chExt cx="0" cy="0"/>
        </a:xfrm>
      </p:grpSpPr>
      <p:grpSp>
        <p:nvGrpSpPr>
          <p:cNvPr id="7823" name="Google Shape;7823;p49"/>
          <p:cNvGrpSpPr/>
          <p:nvPr/>
        </p:nvGrpSpPr>
        <p:grpSpPr>
          <a:xfrm>
            <a:off x="-4499" y="85"/>
            <a:ext cx="9153479" cy="5143338"/>
            <a:chOff x="-4499" y="85"/>
            <a:chExt cx="9153479" cy="5143338"/>
          </a:xfrm>
        </p:grpSpPr>
        <p:sp>
          <p:nvSpPr>
            <p:cNvPr id="7824" name="Google Shape;7824;p4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4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4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4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4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4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4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4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4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4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4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4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4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4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4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4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4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4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4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4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4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4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4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4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4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4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4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4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4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4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4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4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4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4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4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4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4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4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4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4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4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4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4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4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4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4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4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4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4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4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4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4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4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4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4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4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4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4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4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4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4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4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4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4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4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4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4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4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4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4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4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4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4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4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4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4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4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4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4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4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4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4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4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4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4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4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4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4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4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4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4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4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4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4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4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4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4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4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4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4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4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4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4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4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4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4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4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4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4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4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4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4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4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4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4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4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4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4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4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4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4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4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4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4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4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4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4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4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4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4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4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4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4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4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4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4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4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4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4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4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4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4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4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4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4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4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4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4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4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49"/>
          <p:cNvGrpSpPr/>
          <p:nvPr/>
        </p:nvGrpSpPr>
        <p:grpSpPr>
          <a:xfrm>
            <a:off x="347375" y="249475"/>
            <a:ext cx="8449275" cy="4648800"/>
            <a:chOff x="347375" y="249475"/>
            <a:chExt cx="8449275" cy="4648800"/>
          </a:xfrm>
        </p:grpSpPr>
        <p:grpSp>
          <p:nvGrpSpPr>
            <p:cNvPr id="7974" name="Google Shape;7974;p49"/>
            <p:cNvGrpSpPr/>
            <p:nvPr/>
          </p:nvGrpSpPr>
          <p:grpSpPr>
            <a:xfrm>
              <a:off x="347375" y="249475"/>
              <a:ext cx="8449200" cy="369900"/>
              <a:chOff x="347375" y="249475"/>
              <a:chExt cx="8449200" cy="369900"/>
            </a:xfrm>
          </p:grpSpPr>
          <p:sp>
            <p:nvSpPr>
              <p:cNvPr id="7975" name="Google Shape;7975;p4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976" name="Google Shape;7976;p49"/>
              <p:cNvGrpSpPr/>
              <p:nvPr/>
            </p:nvGrpSpPr>
            <p:grpSpPr>
              <a:xfrm>
                <a:off x="7968325" y="355525"/>
                <a:ext cx="655400" cy="157800"/>
                <a:chOff x="7968325" y="355525"/>
                <a:chExt cx="655400" cy="157800"/>
              </a:xfrm>
            </p:grpSpPr>
            <p:sp>
              <p:nvSpPr>
                <p:cNvPr id="7977" name="Google Shape;7977;p4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78" name="Google Shape;7978;p4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979" name="Google Shape;7979;p4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0" name="Google Shape;7980;p4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981" name="Google Shape;7981;p4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4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3" name="Google Shape;7983;p4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984" name="Google Shape;7984;p4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grpSp>
        <p:nvGrpSpPr>
          <p:cNvPr id="7985" name="Google Shape;7985;p49"/>
          <p:cNvGrpSpPr/>
          <p:nvPr/>
        </p:nvGrpSpPr>
        <p:grpSpPr>
          <a:xfrm>
            <a:off x="1041014" y="999990"/>
            <a:ext cx="7069200" cy="3538650"/>
            <a:chOff x="812175" y="971325"/>
            <a:chExt cx="7069200" cy="3538650"/>
          </a:xfrm>
        </p:grpSpPr>
        <p:sp>
          <p:nvSpPr>
            <p:cNvPr id="7986" name="Google Shape;7986;p49"/>
            <p:cNvSpPr/>
            <p:nvPr/>
          </p:nvSpPr>
          <p:spPr>
            <a:xfrm>
              <a:off x="812175" y="971325"/>
              <a:ext cx="7069200" cy="1251900"/>
            </a:xfrm>
            <a:prstGeom prst="roundRect">
              <a:avLst>
                <a:gd name="adj" fmla="val 0"/>
              </a:avLst>
            </a:pr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7987" name="Google Shape;7987;p49"/>
            <p:cNvSpPr/>
            <p:nvPr/>
          </p:nvSpPr>
          <p:spPr>
            <a:xfrm>
              <a:off x="812175" y="1375575"/>
              <a:ext cx="7069200" cy="31344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7988" name="Google Shape;7988;p49"/>
            <p:cNvGrpSpPr/>
            <p:nvPr/>
          </p:nvGrpSpPr>
          <p:grpSpPr>
            <a:xfrm>
              <a:off x="7053102" y="1101050"/>
              <a:ext cx="655400" cy="157800"/>
              <a:chOff x="7968325" y="355525"/>
              <a:chExt cx="655400" cy="157800"/>
            </a:xfrm>
          </p:grpSpPr>
          <p:sp>
            <p:nvSpPr>
              <p:cNvPr id="7989" name="Google Shape;7989;p49"/>
              <p:cNvSpPr/>
              <p:nvPr/>
            </p:nvSpPr>
            <p:spPr>
              <a:xfrm>
                <a:off x="846622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0" name="Google Shape;7990;p4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991" name="Google Shape;7991;p49"/>
              <p:cNvSpPr/>
              <p:nvPr/>
            </p:nvSpPr>
            <p:spPr>
              <a:xfrm>
                <a:off x="821727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2" name="Google Shape;7992;p4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993" name="Google Shape;7993;p49"/>
              <p:cNvSpPr/>
              <p:nvPr/>
            </p:nvSpPr>
            <p:spPr>
              <a:xfrm>
                <a:off x="796832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4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5" name="Google Shape;7995;p4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0"/>
        <p:cNvGrpSpPr/>
        <p:nvPr/>
      </p:nvGrpSpPr>
      <p:grpSpPr>
        <a:xfrm>
          <a:off x="0" y="0"/>
          <a:ext cx="0" cy="0"/>
          <a:chOff x="0" y="0"/>
          <a:chExt cx="0" cy="0"/>
        </a:xfrm>
      </p:grpSpPr>
      <p:grpSp>
        <p:nvGrpSpPr>
          <p:cNvPr id="681" name="Google Shape;681;p6"/>
          <p:cNvGrpSpPr/>
          <p:nvPr/>
        </p:nvGrpSpPr>
        <p:grpSpPr>
          <a:xfrm>
            <a:off x="-4499" y="85"/>
            <a:ext cx="9153479" cy="5143338"/>
            <a:chOff x="-4499" y="85"/>
            <a:chExt cx="9153479" cy="5143338"/>
          </a:xfrm>
        </p:grpSpPr>
        <p:sp>
          <p:nvSpPr>
            <p:cNvPr id="682" name="Google Shape;682;p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
          <p:cNvGrpSpPr/>
          <p:nvPr/>
        </p:nvGrpSpPr>
        <p:grpSpPr>
          <a:xfrm>
            <a:off x="347375" y="249475"/>
            <a:ext cx="8449275" cy="4648800"/>
            <a:chOff x="347375" y="249475"/>
            <a:chExt cx="8449275" cy="4648800"/>
          </a:xfrm>
        </p:grpSpPr>
        <p:grpSp>
          <p:nvGrpSpPr>
            <p:cNvPr id="832" name="Google Shape;832;p6"/>
            <p:cNvGrpSpPr/>
            <p:nvPr/>
          </p:nvGrpSpPr>
          <p:grpSpPr>
            <a:xfrm>
              <a:off x="347375" y="249475"/>
              <a:ext cx="8449200" cy="369900"/>
              <a:chOff x="347375" y="249475"/>
              <a:chExt cx="8449200" cy="369900"/>
            </a:xfrm>
          </p:grpSpPr>
          <p:sp>
            <p:nvSpPr>
              <p:cNvPr id="833" name="Google Shape;833;p6"/>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834" name="Google Shape;834;p6"/>
              <p:cNvGrpSpPr/>
              <p:nvPr/>
            </p:nvGrpSpPr>
            <p:grpSpPr>
              <a:xfrm>
                <a:off x="7968325" y="355525"/>
                <a:ext cx="655400" cy="157800"/>
                <a:chOff x="7968325" y="355525"/>
                <a:chExt cx="655400" cy="157800"/>
              </a:xfrm>
            </p:grpSpPr>
            <p:sp>
              <p:nvSpPr>
                <p:cNvPr id="835" name="Google Shape;835;p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6" name="Google Shape;836;p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37" name="Google Shape;837;p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 name="Google Shape;838;p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39" name="Google Shape;839;p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 name="Google Shape;841;p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842" name="Google Shape;842;p6"/>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843" name="Google Shape;843;p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44" name="Google Shape;844;p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5" name="Google Shape;845;p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6"/>
        <p:cNvGrpSpPr/>
        <p:nvPr/>
      </p:nvGrpSpPr>
      <p:grpSpPr>
        <a:xfrm>
          <a:off x="0" y="0"/>
          <a:ext cx="0" cy="0"/>
          <a:chOff x="0" y="0"/>
          <a:chExt cx="0" cy="0"/>
        </a:xfrm>
      </p:grpSpPr>
      <p:grpSp>
        <p:nvGrpSpPr>
          <p:cNvPr id="847" name="Google Shape;847;p7"/>
          <p:cNvGrpSpPr/>
          <p:nvPr/>
        </p:nvGrpSpPr>
        <p:grpSpPr>
          <a:xfrm>
            <a:off x="-4499" y="85"/>
            <a:ext cx="9153479" cy="5143338"/>
            <a:chOff x="-4499" y="85"/>
            <a:chExt cx="9153479" cy="5143338"/>
          </a:xfrm>
        </p:grpSpPr>
        <p:sp>
          <p:nvSpPr>
            <p:cNvPr id="848" name="Google Shape;848;p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7"/>
          <p:cNvGrpSpPr/>
          <p:nvPr/>
        </p:nvGrpSpPr>
        <p:grpSpPr>
          <a:xfrm>
            <a:off x="347375" y="249475"/>
            <a:ext cx="8449275" cy="4648800"/>
            <a:chOff x="347375" y="249475"/>
            <a:chExt cx="8449275" cy="4648800"/>
          </a:xfrm>
        </p:grpSpPr>
        <p:grpSp>
          <p:nvGrpSpPr>
            <p:cNvPr id="998" name="Google Shape;998;p7"/>
            <p:cNvGrpSpPr/>
            <p:nvPr/>
          </p:nvGrpSpPr>
          <p:grpSpPr>
            <a:xfrm>
              <a:off x="347375" y="249475"/>
              <a:ext cx="8449200" cy="369900"/>
              <a:chOff x="347375" y="249475"/>
              <a:chExt cx="8449200" cy="369900"/>
            </a:xfrm>
          </p:grpSpPr>
          <p:sp>
            <p:nvSpPr>
              <p:cNvPr id="999" name="Google Shape;999;p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000" name="Google Shape;1000;p7"/>
              <p:cNvGrpSpPr/>
              <p:nvPr/>
            </p:nvGrpSpPr>
            <p:grpSpPr>
              <a:xfrm>
                <a:off x="7968325" y="355525"/>
                <a:ext cx="655400" cy="157800"/>
                <a:chOff x="7968325" y="355525"/>
                <a:chExt cx="655400" cy="157800"/>
              </a:xfrm>
            </p:grpSpPr>
            <p:sp>
              <p:nvSpPr>
                <p:cNvPr id="1001" name="Google Shape;1001;p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03" name="Google Shape;1003;p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 name="Google Shape;1004;p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05" name="Google Shape;1005;p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7" name="Google Shape;1007;p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008" name="Google Shape;1008;p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009" name="Google Shape;1009;p7"/>
          <p:cNvSpPr txBox="1">
            <a:spLocks noGrp="1"/>
          </p:cNvSpPr>
          <p:nvPr>
            <p:ph type="title"/>
          </p:nvPr>
        </p:nvSpPr>
        <p:spPr>
          <a:xfrm>
            <a:off x="713100" y="1055061"/>
            <a:ext cx="4054800" cy="966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10" name="Google Shape;1010;p7"/>
          <p:cNvSpPr txBox="1">
            <a:spLocks noGrp="1"/>
          </p:cNvSpPr>
          <p:nvPr>
            <p:ph type="subTitle" idx="1"/>
          </p:nvPr>
        </p:nvSpPr>
        <p:spPr>
          <a:xfrm>
            <a:off x="713100" y="2099171"/>
            <a:ext cx="4054800" cy="179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11" name="Google Shape;1011;p7">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12" name="Google Shape;1012;p7">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3"/>
        <p:cNvGrpSpPr/>
        <p:nvPr/>
      </p:nvGrpSpPr>
      <p:grpSpPr>
        <a:xfrm>
          <a:off x="0" y="0"/>
          <a:ext cx="0" cy="0"/>
          <a:chOff x="0" y="0"/>
          <a:chExt cx="0" cy="0"/>
        </a:xfrm>
      </p:grpSpPr>
      <p:grpSp>
        <p:nvGrpSpPr>
          <p:cNvPr id="1014" name="Google Shape;1014;p8"/>
          <p:cNvGrpSpPr/>
          <p:nvPr/>
        </p:nvGrpSpPr>
        <p:grpSpPr>
          <a:xfrm>
            <a:off x="-4499" y="85"/>
            <a:ext cx="9153479" cy="5143338"/>
            <a:chOff x="-4499" y="85"/>
            <a:chExt cx="9153479" cy="5143338"/>
          </a:xfrm>
        </p:grpSpPr>
        <p:sp>
          <p:nvSpPr>
            <p:cNvPr id="1015" name="Google Shape;1015;p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8"/>
          <p:cNvGrpSpPr/>
          <p:nvPr/>
        </p:nvGrpSpPr>
        <p:grpSpPr>
          <a:xfrm>
            <a:off x="347375" y="249475"/>
            <a:ext cx="8449275" cy="4648800"/>
            <a:chOff x="347375" y="249475"/>
            <a:chExt cx="8449275" cy="4648800"/>
          </a:xfrm>
        </p:grpSpPr>
        <p:grpSp>
          <p:nvGrpSpPr>
            <p:cNvPr id="1165" name="Google Shape;1165;p8"/>
            <p:cNvGrpSpPr/>
            <p:nvPr/>
          </p:nvGrpSpPr>
          <p:grpSpPr>
            <a:xfrm>
              <a:off x="347375" y="249475"/>
              <a:ext cx="8449200" cy="369900"/>
              <a:chOff x="347375" y="249475"/>
              <a:chExt cx="8449200" cy="369900"/>
            </a:xfrm>
          </p:grpSpPr>
          <p:sp>
            <p:nvSpPr>
              <p:cNvPr id="1166" name="Google Shape;1166;p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167" name="Google Shape;1167;p8"/>
              <p:cNvGrpSpPr/>
              <p:nvPr/>
            </p:nvGrpSpPr>
            <p:grpSpPr>
              <a:xfrm>
                <a:off x="7968325" y="355525"/>
                <a:ext cx="655400" cy="157800"/>
                <a:chOff x="7968325" y="355525"/>
                <a:chExt cx="655400" cy="157800"/>
              </a:xfrm>
            </p:grpSpPr>
            <p:sp>
              <p:nvSpPr>
                <p:cNvPr id="1168" name="Google Shape;1168;p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9" name="Google Shape;1169;p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70" name="Google Shape;1170;p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1" name="Google Shape;1171;p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72" name="Google Shape;1172;p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4" name="Google Shape;1174;p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175" name="Google Shape;1175;p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176" name="Google Shape;1176;p8"/>
          <p:cNvSpPr txBox="1">
            <a:spLocks noGrp="1"/>
          </p:cNvSpPr>
          <p:nvPr>
            <p:ph type="title"/>
          </p:nvPr>
        </p:nvSpPr>
        <p:spPr>
          <a:xfrm>
            <a:off x="2092150" y="1637952"/>
            <a:ext cx="4951800" cy="2296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77" name="Google Shape;1177;p8">
            <a:hlinkClick r:id="" action="ppaction://hlinkshowjump?jump=previousslide"/>
          </p:cNvPr>
          <p:cNvSpPr txBox="1">
            <a:spLocks noGrp="1"/>
          </p:cNvSpPr>
          <p:nvPr>
            <p:ph type="subTitle" idx="1"/>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8" name="Google Shape;1178;p8">
            <a:hlinkClick r:id="" action="ppaction://hlinkshowjump?jump=nextslide"/>
          </p:cNvPr>
          <p:cNvSpPr txBox="1">
            <a:spLocks noGrp="1"/>
          </p:cNvSpPr>
          <p:nvPr>
            <p:ph type="subTitle" idx="2"/>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9"/>
        <p:cNvGrpSpPr/>
        <p:nvPr/>
      </p:nvGrpSpPr>
      <p:grpSpPr>
        <a:xfrm>
          <a:off x="0" y="0"/>
          <a:ext cx="0" cy="0"/>
          <a:chOff x="0" y="0"/>
          <a:chExt cx="0" cy="0"/>
        </a:xfrm>
      </p:grpSpPr>
      <p:grpSp>
        <p:nvGrpSpPr>
          <p:cNvPr id="1180" name="Google Shape;1180;p9"/>
          <p:cNvGrpSpPr/>
          <p:nvPr/>
        </p:nvGrpSpPr>
        <p:grpSpPr>
          <a:xfrm>
            <a:off x="-4499" y="85"/>
            <a:ext cx="9153479" cy="5143338"/>
            <a:chOff x="-4499" y="85"/>
            <a:chExt cx="9153479" cy="5143338"/>
          </a:xfrm>
        </p:grpSpPr>
        <p:sp>
          <p:nvSpPr>
            <p:cNvPr id="1181" name="Google Shape;1181;p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9"/>
          <p:cNvGrpSpPr/>
          <p:nvPr/>
        </p:nvGrpSpPr>
        <p:grpSpPr>
          <a:xfrm>
            <a:off x="347375" y="249475"/>
            <a:ext cx="8449275" cy="4648800"/>
            <a:chOff x="347375" y="249475"/>
            <a:chExt cx="8449275" cy="4648800"/>
          </a:xfrm>
        </p:grpSpPr>
        <p:grpSp>
          <p:nvGrpSpPr>
            <p:cNvPr id="1331" name="Google Shape;1331;p9"/>
            <p:cNvGrpSpPr/>
            <p:nvPr/>
          </p:nvGrpSpPr>
          <p:grpSpPr>
            <a:xfrm>
              <a:off x="347375" y="249475"/>
              <a:ext cx="8449200" cy="369900"/>
              <a:chOff x="347375" y="249475"/>
              <a:chExt cx="8449200" cy="369900"/>
            </a:xfrm>
          </p:grpSpPr>
          <p:sp>
            <p:nvSpPr>
              <p:cNvPr id="1332" name="Google Shape;1332;p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333" name="Google Shape;1333;p9"/>
              <p:cNvGrpSpPr/>
              <p:nvPr/>
            </p:nvGrpSpPr>
            <p:grpSpPr>
              <a:xfrm>
                <a:off x="7968325" y="355525"/>
                <a:ext cx="655400" cy="157800"/>
                <a:chOff x="7968325" y="355525"/>
                <a:chExt cx="655400" cy="157800"/>
              </a:xfrm>
            </p:grpSpPr>
            <p:sp>
              <p:nvSpPr>
                <p:cNvPr id="1334" name="Google Shape;1334;p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5" name="Google Shape;1335;p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336" name="Google Shape;1336;p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7" name="Google Shape;1337;p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338" name="Google Shape;1338;p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0" name="Google Shape;1340;p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341" name="Google Shape;1341;p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342" name="Google Shape;1342;p9"/>
          <p:cNvSpPr txBox="1">
            <a:spLocks noGrp="1"/>
          </p:cNvSpPr>
          <p:nvPr>
            <p:ph type="title"/>
          </p:nvPr>
        </p:nvSpPr>
        <p:spPr>
          <a:xfrm>
            <a:off x="4539750" y="2014766"/>
            <a:ext cx="3159600" cy="4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3" name="Google Shape;1343;p9"/>
          <p:cNvSpPr txBox="1">
            <a:spLocks noGrp="1"/>
          </p:cNvSpPr>
          <p:nvPr>
            <p:ph type="subTitle" idx="1"/>
          </p:nvPr>
        </p:nvSpPr>
        <p:spPr>
          <a:xfrm>
            <a:off x="4539750" y="2506766"/>
            <a:ext cx="3159600" cy="116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4" name="Google Shape;1344;p9">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45" name="Google Shape;1345;p9">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46"/>
        <p:cNvGrpSpPr/>
        <p:nvPr/>
      </p:nvGrpSpPr>
      <p:grpSpPr>
        <a:xfrm>
          <a:off x="0" y="0"/>
          <a:ext cx="0" cy="0"/>
          <a:chOff x="0" y="0"/>
          <a:chExt cx="0" cy="0"/>
        </a:xfrm>
      </p:grpSpPr>
      <p:grpSp>
        <p:nvGrpSpPr>
          <p:cNvPr id="1347" name="Google Shape;1347;p10"/>
          <p:cNvGrpSpPr/>
          <p:nvPr/>
        </p:nvGrpSpPr>
        <p:grpSpPr>
          <a:xfrm>
            <a:off x="-4499" y="85"/>
            <a:ext cx="9153479" cy="5143338"/>
            <a:chOff x="-4499" y="85"/>
            <a:chExt cx="9153479" cy="5143338"/>
          </a:xfrm>
        </p:grpSpPr>
        <p:sp>
          <p:nvSpPr>
            <p:cNvPr id="1348" name="Google Shape;1348;p10"/>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0"/>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0"/>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0"/>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0"/>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0"/>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0"/>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0"/>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0"/>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0"/>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0"/>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0"/>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0"/>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0"/>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0"/>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0"/>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0"/>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0"/>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0"/>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0"/>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0"/>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0"/>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0"/>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0"/>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0"/>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0"/>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0"/>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0"/>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0"/>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0"/>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0"/>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0"/>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0"/>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0"/>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0"/>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0"/>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0"/>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0"/>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0"/>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0"/>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0"/>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0"/>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0"/>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0"/>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0"/>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0"/>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0"/>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0"/>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0"/>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0"/>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0"/>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0"/>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0"/>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0"/>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0"/>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0"/>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0"/>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0"/>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0"/>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0"/>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0"/>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0"/>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0"/>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0"/>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0"/>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0"/>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0"/>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10"/>
          <p:cNvSpPr/>
          <p:nvPr/>
        </p:nvSpPr>
        <p:spPr>
          <a:xfrm>
            <a:off x="-125" y="-75"/>
            <a:ext cx="9144000" cy="5143500"/>
          </a:xfrm>
          <a:prstGeom prst="rect">
            <a:avLst/>
          </a:prstGeom>
          <a:gradFill>
            <a:gsLst>
              <a:gs pos="0">
                <a:srgbClr val="999999">
                  <a:alpha val="36078"/>
                </a:srgbClr>
              </a:gs>
              <a:gs pos="66000">
                <a:srgbClr val="8E7CC3">
                  <a:alpha val="44705"/>
                </a:srgbClr>
              </a:gs>
              <a:gs pos="100000">
                <a:srgbClr val="6B5E8D">
                  <a:alpha val="56078"/>
                </a:srgbClr>
              </a:gs>
            </a:gsLst>
            <a:lin ang="5400700" scaled="0"/>
          </a:gradFill>
          <a:ln>
            <a:noFill/>
          </a:ln>
          <a:effectLst>
            <a:outerShdw blurRad="57150" dist="19050" dir="5400000" algn="bl" rotWithShape="0">
              <a:srgbClr val="000000">
                <a:alpha val="8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0"/>
          <p:cNvSpPr txBox="1">
            <a:spLocks noGrp="1"/>
          </p:cNvSpPr>
          <p:nvPr>
            <p:ph type="body" idx="1"/>
          </p:nvPr>
        </p:nvSpPr>
        <p:spPr>
          <a:xfrm>
            <a:off x="897350" y="1083255"/>
            <a:ext cx="2302200" cy="1946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200">
                <a:latin typeface="Nanum Gothic Coding"/>
                <a:ea typeface="Nanum Gothic Coding"/>
                <a:cs typeface="Nanum Gothic Coding"/>
                <a:sym typeface="Nanum Gothic Coding"/>
              </a:defRPr>
            </a:lvl1pPr>
          </a:lstStyle>
          <a:p>
            <a:endParaRPr/>
          </a:p>
        </p:txBody>
      </p:sp>
      <p:sp>
        <p:nvSpPr>
          <p:cNvPr id="1499" name="Google Shape;1499;p10">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00" name="Google Shape;1500;p10">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620100"/>
            <a:ext cx="7717800" cy="492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1pPr>
            <a:lvl2pPr lvl="1">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2pPr>
            <a:lvl3pPr lvl="2">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3pPr>
            <a:lvl4pPr lvl="3">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4pPr>
            <a:lvl5pPr lvl="4">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5pPr>
            <a:lvl6pPr lvl="5">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6pPr>
            <a:lvl7pPr lvl="6">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7pPr>
            <a:lvl8pPr lvl="7">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8pPr>
            <a:lvl9pPr lvl="8">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9pPr>
          </a:lstStyle>
          <a:p>
            <a:endParaRPr/>
          </a:p>
        </p:txBody>
      </p:sp>
      <p:sp>
        <p:nvSpPr>
          <p:cNvPr id="7" name="Google Shape;7;p1"/>
          <p:cNvSpPr txBox="1">
            <a:spLocks noGrp="1"/>
          </p:cNvSpPr>
          <p:nvPr>
            <p:ph type="body" idx="1"/>
          </p:nvPr>
        </p:nvSpPr>
        <p:spPr>
          <a:xfrm>
            <a:off x="713100" y="1152475"/>
            <a:ext cx="7717800" cy="345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1pPr>
            <a:lvl2pPr marL="914400" lvl="1"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2pPr>
            <a:lvl3pPr marL="1371600" lvl="2"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3pPr>
            <a:lvl4pPr marL="1828800" lvl="3"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4pPr>
            <a:lvl5pPr marL="2286000" lvl="4"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5pPr>
            <a:lvl6pPr marL="2743200" lvl="5"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6pPr>
            <a:lvl7pPr marL="3200400" lvl="6"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7pPr>
            <a:lvl8pPr marL="3657600" lvl="7"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8pPr>
            <a:lvl9pPr marL="4114800" lvl="8"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9pPr>
          </a:lstStyle>
          <a:p>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41.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3.xml"/><Relationship Id="rId1" Type="http://schemas.openxmlformats.org/officeDocument/2006/relationships/slideLayout" Target="../slideLayouts/slideLayout32.xml"/><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4.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slide" Target="slide6.xml"/></Relationships>
</file>

<file path=ppt/slides/_rels/slide3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slide" Target="slide6.xml"/></Relationships>
</file>

<file path=ppt/slides/_rels/slide4.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hyperlink" Target="https://bit.ly/3A1uf1Q" TargetMode="External"/><Relationship Id="rId7" Type="http://schemas.openxmlformats.org/officeDocument/2006/relationships/slide" Target="slide6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1" Type="http://schemas.openxmlformats.org/officeDocument/2006/relationships/slide" Target="slide6.xml"/><Relationship Id="rId5" Type="http://schemas.openxmlformats.org/officeDocument/2006/relationships/hyperlink" Target="http://bit.ly/33VAFh3" TargetMode="External"/><Relationship Id="rId10"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30B07Gq" TargetMode="External"/><Relationship Id="rId9" Type="http://schemas.openxmlformats.org/officeDocument/2006/relationships/slide" Target="slide69.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45.xml"/><Relationship Id="rId4" Type="http://schemas.openxmlformats.org/officeDocument/2006/relationships/slide" Target="slide6.xml"/></Relationships>
</file>

<file path=ppt/slides/_rels/slide4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slide" Target="slide6.xml"/><Relationship Id="rId5" Type="http://schemas.openxmlformats.org/officeDocument/2006/relationships/image" Target="../media/image18.png"/><Relationship Id="rId4" Type="http://schemas.openxmlformats.org/officeDocument/2006/relationships/hyperlink" Target="https://docs.google.com/spreadsheets/d/1K1qUwZz9KDdKqF5aye1mFV8jEoxjtZXZS5rqlw9wwQk/copy#gid=0" TargetMode="External"/></Relationships>
</file>

<file path=ppt/slides/_rels/slide4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s://docs.google.com/spreadsheets/d/1K1qUwZz9KDdKqF5aye1mFV8jEoxjtZXZS5rqlw9wwQk/copy#gid=2021430370"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slide" Target="slide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slide" Target="slide6.xml"/><Relationship Id="rId5" Type="http://schemas.openxmlformats.org/officeDocument/2006/relationships/image" Target="../media/image20.png"/><Relationship Id="rId4" Type="http://schemas.openxmlformats.org/officeDocument/2006/relationships/hyperlink" Target="https://docs.google.com/spreadsheets/d/1K1qUwZz9KDdKqF5aye1mFV8jEoxjtZXZS5rqlw9wwQk/copy#gid=87338398" TargetMode="External"/></Relationships>
</file>

<file path=ppt/slides/_rels/slide5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2.xml"/><Relationship Id="rId1" Type="http://schemas.openxmlformats.org/officeDocument/2006/relationships/slideLayout" Target="../slideLayouts/slideLayout39.xml"/><Relationship Id="rId4" Type="http://schemas.openxmlformats.org/officeDocument/2006/relationships/image" Target="../media/image21.jpg"/></Relationships>
</file>

<file path=ppt/slides/_rels/slide5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slide" Target="slide6.xml"/><Relationship Id="rId2" Type="http://schemas.openxmlformats.org/officeDocument/2006/relationships/notesSlide" Target="../notesSlides/notesSlide54.xml"/><Relationship Id="rId1" Type="http://schemas.openxmlformats.org/officeDocument/2006/relationships/slideLayout" Target="../slideLayouts/slideLayout25.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slide" Target="slide6.xml"/><Relationship Id="rId5" Type="http://schemas.openxmlformats.org/officeDocument/2006/relationships/image" Target="../media/image28.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33.xml"/><Relationship Id="rId4" Type="http://schemas.openxmlformats.org/officeDocument/2006/relationships/slide" Target="slide6.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35.xml"/><Relationship Id="rId4" Type="http://schemas.openxmlformats.org/officeDocument/2006/relationships/slide" Target="slide6.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34.xml"/><Relationship Id="rId4" Type="http://schemas.openxmlformats.org/officeDocument/2006/relationships/slide" Target="slide6.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9.xml"/><Relationship Id="rId1" Type="http://schemas.openxmlformats.org/officeDocument/2006/relationships/slideLayout" Target="../slideLayouts/slideLayout38.xml"/><Relationship Id="rId6" Type="http://schemas.openxmlformats.org/officeDocument/2006/relationships/slide" Target="slide6.xml"/><Relationship Id="rId5" Type="http://schemas.openxmlformats.org/officeDocument/2006/relationships/image" Target="../media/image33.jp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17.xml"/><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slide" Target="slide6.xml"/><Relationship Id="rId5" Type="http://schemas.openxmlformats.org/officeDocument/2006/relationships/slide" Target="slide20.xml"/><Relationship Id="rId4" Type="http://schemas.openxmlformats.org/officeDocument/2006/relationships/slide" Target="slide7.xml"/><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0.xml"/><Relationship Id="rId1" Type="http://schemas.openxmlformats.org/officeDocument/2006/relationships/slideLayout" Target="../slideLayouts/slideLayout46.xml"/><Relationship Id="rId4" Type="http://schemas.openxmlformats.org/officeDocument/2006/relationships/slide" Target="slide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hyperlink" Target="https://www.freepik.com/free-photo/young-people-working-together-startup-company_18843720.htm/?utm_source=slidesgo_template&amp;utm_medium=referral-link&amp;utm_campaign=sg_resources&amp;utm_content=freepik" TargetMode="External"/><Relationship Id="rId13" Type="http://schemas.openxmlformats.org/officeDocument/2006/relationships/hyperlink" Target="https://www.freepik.com/free-photo/team-meeting-office_12162245.htm/?utm_source=slidesgo_template&amp;utm_medium=referral-link&amp;utm_campaign=sg_resources&amp;utm_content=freepik" TargetMode="External"/><Relationship Id="rId3" Type="http://schemas.openxmlformats.org/officeDocument/2006/relationships/hyperlink" Target="https://www.freepik.com/free-photo/job-colleagues-waving-with-their-hands_11234831.htm/?utm_source=slidesgo_template&amp;utm_medium=referral-link&amp;utm_campaign=sg_resources&amp;utm_content=freepik" TargetMode="External"/><Relationship Id="rId7" Type="http://schemas.openxmlformats.org/officeDocument/2006/relationships/hyperlink" Target="https://www.freepik.com/free-photo/business-team-working-together-office-with-laptop_21075971.htm/?utm_source=slidesgo_template&amp;utm_medium=referral-link&amp;utm_campaign=sg_resources&amp;utm_content=freepik" TargetMode="External"/><Relationship Id="rId12" Type="http://schemas.openxmlformats.org/officeDocument/2006/relationships/hyperlink" Target="https://www.freepik.com/free-photo/young-business-woman-working-office-with-laptop-headphones_21076041.htm/?utm_source=slidesgo_template&amp;utm_medium=referral-link&amp;utm_campaign=sg_resources&amp;utm_content=freepik" TargetMode="External"/><Relationship Id="rId2" Type="http://schemas.openxmlformats.org/officeDocument/2006/relationships/notesSlide" Target="../notesSlides/notesSlide63.xml"/><Relationship Id="rId16" Type="http://schemas.openxmlformats.org/officeDocument/2006/relationships/hyperlink" Target="https://www.freepik.com/free-photo/medium-shot-woman-taking-notes_13704799.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medium-shot-women-working-as-team_24238606.htm/?utm_source=slidesgo_template&amp;utm_medium=referral-link&amp;utm_campaign=sg_resources&amp;utm_content=freepik" TargetMode="External"/><Relationship Id="rId11" Type="http://schemas.openxmlformats.org/officeDocument/2006/relationships/hyperlink" Target="https://www.freepik.com/free-photo/young-man-listening-music-headphones-while-working_18843936.htm/?utm_source=slidesgo_template&amp;utm_medium=referral-link&amp;utm_campaign=sg_resources&amp;utm_content=freepik" TargetMode="External"/><Relationship Id="rId5" Type="http://schemas.openxmlformats.org/officeDocument/2006/relationships/hyperlink" Target="https://www.freepik.com/free-photo/young-business-woman-working-her-desk-with-laptop_21076005.htm/?utm_source=slidesgo_template&amp;utm_medium=referral-link&amp;utm_campaign=sg_resources&amp;utm_content=freepik" TargetMode="External"/><Relationship Id="rId15" Type="http://schemas.openxmlformats.org/officeDocument/2006/relationships/hyperlink" Target="https://www.freepik.com/free-photo/businesspeople-meeting-office-working_13296723.htm/?utm_source=slidesgo_template&amp;utm_medium=referral-link&amp;utm_campaign=sg_resources&amp;utm_content=freepik" TargetMode="External"/><Relationship Id="rId10" Type="http://schemas.openxmlformats.org/officeDocument/2006/relationships/hyperlink" Target="https://www.freepik.com/free-photo/young-woman-holding-tablet-work_18843874.htm/?utm_source=slidesgo_template&amp;utm_medium=referral-link&amp;utm_campaign=sg_resources&amp;utm_content=freepik" TargetMode="External"/><Relationship Id="rId4" Type="http://schemas.openxmlformats.org/officeDocument/2006/relationships/hyperlink" Target="https://www.freepik.com/free-photo/business-man-holding-presentation-office-her-colleagues_21075998.htm/?utm_source=slidesgo_template&amp;utm_medium=referral-link&amp;utm_campaign=sg_resources&amp;utm_content=freepik" TargetMode="External"/><Relationship Id="rId9" Type="http://schemas.openxmlformats.org/officeDocument/2006/relationships/hyperlink" Target="https://www.freepik.com/free-photo/different-people-high-fiving-work_14667565.htm/?utm_source=slidesgo_template&amp;utm_medium=referral-link&amp;utm_campaign=sg_resources&amp;utm_content=freepik" TargetMode="External"/><Relationship Id="rId14" Type="http://schemas.openxmlformats.org/officeDocument/2006/relationships/hyperlink" Target="https://www.freepik.com/free-photo/business-people-conference-room_13377831.htm/?utm_source=slidesgo_template&amp;utm_medium=referral-link&amp;utm_campaign=sg_resources&amp;utm_content=freepik"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ww.freepik.com/premium-photo/close-up-people-discussing-business_23404511.htm/?utm_source=slidesgo_template&amp;utm_medium=referral-link&amp;utm_campaign=sg_resources&amp;utm_content=freepik" TargetMode="External"/><Relationship Id="rId13"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3" Type="http://schemas.openxmlformats.org/officeDocument/2006/relationships/hyperlink" Target="https://www.freepik.com/premium-photo/people-taking-part-business-event_23987492.htm/?utm_source=slidesgo_template&amp;utm_medium=referral-link&amp;utm_campaign=sg_resources&amp;utm_content=freepik" TargetMode="External"/><Relationship Id="rId7" Type="http://schemas.openxmlformats.org/officeDocument/2006/relationships/hyperlink" Target="https://www.freepik.com/premium-photo/people-working-elegant-cozy-office-space_29794491.htm/?utm_source=slidesgo_template&amp;utm_medium=referral-link&amp;utm_campaign=sg_resources&amp;utm_content=freepik" TargetMode="External"/><Relationship Id="rId12" Type="http://schemas.openxmlformats.org/officeDocument/2006/relationships/hyperlink" Target="https://www.freepik.com/premium-photo/low-angle-view-businesspeople-stacking-hand-together-workplace_4858704.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17.xml"/><Relationship Id="rId6" Type="http://schemas.openxmlformats.org/officeDocument/2006/relationships/hyperlink" Target="https://www.freepik.com/premium-photo/people-working-elegant-cozy-office-space_29794505.htm/?utm_source=slidesgo_template&amp;utm_medium=referral-link&amp;utm_campaign=sg_resources&amp;utm_content=freepik" TargetMode="External"/><Relationship Id="rId11" Type="http://schemas.openxmlformats.org/officeDocument/2006/relationships/hyperlink" Target="https://www.freepik.com/premium-photo/medium-shot-colleagues-looking-post-its_24957800.htm/?utm_source=slidesgo_template&amp;utm_medium=referral-link&amp;utm_campaign=sg_resources&amp;utm_content=freepik" TargetMode="External"/><Relationship Id="rId5" Type="http://schemas.openxmlformats.org/officeDocument/2006/relationships/hyperlink" Target="https://www.freepik.com/premium-photo/people-working-elegant-cozy-office-space_29794495.htm/?utm_source=slidesgo_template&amp;utm_medium=referral-link&amp;utm_campaign=sg_resources&amp;utm_content=freepik" TargetMode="External"/><Relationship Id="rId15" Type="http://schemas.openxmlformats.org/officeDocument/2006/relationships/hyperlink" Target="https://www.freepik.com/premium-photo/medium-shot-business-people-working-together_13377828.htm/?utm_source=slidesgo_template&amp;utm_medium=referral-link&amp;utm_campaign=sg_resources&amp;utm_content=freepik" TargetMode="External"/><Relationship Id="rId10" Type="http://schemas.openxmlformats.org/officeDocument/2006/relationships/hyperlink" Target="https://www.freepik.com/premium-photo/medium-shot-man-sticking-post-it-window_24957776.htm/?utm_source=slidesgo_template&amp;utm_medium=referral-link&amp;utm_campaign=sg_resources&amp;utm_content=freepik" TargetMode="External"/><Relationship Id="rId4" Type="http://schemas.openxmlformats.org/officeDocument/2006/relationships/hyperlink" Target="https://www.freepik.com/premium-photo/people-taking-part-business-event_23987497.htm/?utm_source=slidesgo_template&amp;utm_medium=referral-link&amp;utm_campaign=sg_resources&amp;utm_content=freepik" TargetMode="External"/><Relationship Id="rId9" Type="http://schemas.openxmlformats.org/officeDocument/2006/relationships/hyperlink" Target="https://www.freepik.com/premium-photo/people-discussing-business-office-close-up_23404520.htm/?utm_source=slidesgo_template&amp;utm_medium=referral-link&amp;utm_campaign=sg_resources&amp;utm_content=freepik" TargetMode="External"/><Relationship Id="rId14" Type="http://schemas.openxmlformats.org/officeDocument/2006/relationships/hyperlink" Target="https://www.freepik.com/premium-photo/medium-shot-smiley-woman-leading-meeting_13377829.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free-photo/side-view-business-man-calculating-finance-numbers_11621120.htm/?utm_source=slidesgo_template&amp;utm_medium=referral-link&amp;utm_campaign=sg_resources&amp;utm_content=freepik" TargetMode="External"/><Relationship Id="rId13" Type="http://schemas.openxmlformats.org/officeDocument/2006/relationships/hyperlink" Target="https://www.freepik.com/free-photo/happy-young-man-while-playing-turntable-vinyl-record-player-table-looking-away_4284959.htm/?utm_source=slidesgo_template&amp;utm_medium=referral-link&amp;utm_campaign=sg_resources&amp;utm_content=freepik" TargetMode="External"/><Relationship Id="rId3" Type="http://schemas.openxmlformats.org/officeDocument/2006/relationships/hyperlink" Target="https://www.freepik.com/free-photo/girl-working-office_4995546.htm/?utm_source=slidesgo_template&amp;utm_medium=referral-link&amp;utm_campaign=sg_resources&amp;utm_content=freepik" TargetMode="External"/><Relationship Id="rId7" Type="http://schemas.openxmlformats.org/officeDocument/2006/relationships/hyperlink" Target="https://www.freepik.com/free-photo/beautiful-women-working-together-startup-company_18843626.htm/?utm_source=slidesgo_template&amp;utm_medium=referral-link&amp;utm_campaign=sg_resources&amp;utm_content=freepik" TargetMode="External"/><Relationship Id="rId12" Type="http://schemas.openxmlformats.org/officeDocument/2006/relationships/hyperlink" Target="https://www.freepik.com/free-photo/different-coworkers-having-meeting_14667527.htm/?utm_source=slidesgo_template&amp;utm_medium=referral-link&amp;utm_campaign=sg_resources&amp;utm_content=freepik" TargetMode="External"/><Relationship Id="rId17" Type="http://schemas.openxmlformats.org/officeDocument/2006/relationships/hyperlink" Target="https://www.flaticon.com/packs/digital-marketing-234/?utm_source=slidesgo_template&amp;utm_medium=referral-link&amp;utm_campaign=sg_resources&amp;utm_content=flaticon" TargetMode="External"/><Relationship Id="rId2" Type="http://schemas.openxmlformats.org/officeDocument/2006/relationships/notesSlide" Target="../notesSlides/notesSlide69.xml"/><Relationship Id="rId16" Type="http://schemas.openxmlformats.org/officeDocument/2006/relationships/hyperlink" Target="https://www.freepik.com/free-photo/happy-business-partners-raising-hands_6091396.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11" Type="http://schemas.openxmlformats.org/officeDocument/2006/relationships/hyperlink" Target="https://www.freepik.com/free-photo/medium-shot-people-working-with-laptop_13377824.htm/?utm_source=slidesgo_template&amp;utm_medium=referral-link&amp;utm_campaign=sg_resources&amp;utm_content=freepik" TargetMode="External"/><Relationship Id="rId5" Type="http://schemas.openxmlformats.org/officeDocument/2006/relationships/hyperlink" Target="https://www.freepik.com/free-photo/mid-shot-woman-talking-phone-table_11127892.htm/?utm_source=slidesgo_template&amp;utm_medium=referral-link&amp;utm_campaign=sg_resources&amp;utm_content=freepik" TargetMode="External"/><Relationship Id="rId15" Type="http://schemas.openxmlformats.org/officeDocument/2006/relationships/hyperlink" Target="https://www.freepik.com/free-photo/portrait-young-woman-reading-vintage-book_3636203.htm/?utm_source=slidesgo_template&amp;utm_medium=referral-link&amp;utm_campaign=sg_resources&amp;utm_content=freepik" TargetMode="External"/><Relationship Id="rId10" Type="http://schemas.openxmlformats.org/officeDocument/2006/relationships/hyperlink" Target="https://www.freepik.com/free-photo/man-working-laptop-office_4995513.htm/?utm_source=slidesgo_template&amp;utm_medium=referral-link&amp;utm_campaign=sg_resources&amp;utm_content=freepik" TargetMode="External"/><Relationship Id="rId4" Type="http://schemas.openxmlformats.org/officeDocument/2006/relationships/hyperlink" Target="https://www.freepik.com/free-photo/front-view-elegant-senior-male-working-office_10145186.htm/?utm_source=slidesgo_template&amp;utm_medium=referral-link&amp;utm_campaign=sg_resources&amp;utm_content=freepik" TargetMode="External"/><Relationship Id="rId9"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14" Type="http://schemas.openxmlformats.org/officeDocument/2006/relationships/hyperlink" Target="https://www.freepik.com/free-photo/positive-man-with-clipboard_2329288.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0.xml.rels><?xml version="1.0" encoding="UTF-8" standalone="yes"?>
<Relationships xmlns="http://schemas.openxmlformats.org/package/2006/relationships"><Relationship Id="rId8" Type="http://schemas.openxmlformats.org/officeDocument/2006/relationships/hyperlink" Target="https://www.freepik.com/premium-photo/people-having-business-meeting_11043332.htm/?utm_source=slidesgo_template&amp;utm_medium=referral-link&amp;utm_campaign=sg_resources&amp;utm_content=freepik" TargetMode="External"/><Relationship Id="rId13" Type="http://schemas.openxmlformats.org/officeDocument/2006/relationships/hyperlink" Target="https://www.freepik.com/premium-photo/business-man-banner-concept-with-copy-space_30589121.htm/?utm_source=slidesgo_template&amp;utm_medium=referral-link&amp;utm_campaign=sg_resources&amp;utm_content=freepik" TargetMode="External"/><Relationship Id="rId3" Type="http://schemas.openxmlformats.org/officeDocument/2006/relationships/hyperlink" Target="https://www.freepik.com/premium-photo/medium-shot-man-sticking-post-it-work_24957786.htm/?utm_source=slidesgo_template&amp;utm_medium=referral-link&amp;utm_campaign=sg_resources&amp;utm_content=freepik" TargetMode="External"/><Relationship Id="rId7" Type="http://schemas.openxmlformats.org/officeDocument/2006/relationships/hyperlink" Target="https://www.freepik.com/premium-photo/coworker-working-business-project-together_11043316.htm/?utm_source=slidesgo_template&amp;utm_medium=referral-link&amp;utm_campaign=sg_resources&amp;utm_content=freepik" TargetMode="External"/><Relationship Id="rId12" Type="http://schemas.openxmlformats.org/officeDocument/2006/relationships/hyperlink" Target="https://www.freepik.com/premium-photo/business-owner-working-their-strategy_21796237.htm/?utm_source=slidesgo_template&amp;utm_medium=referral-link&amp;utm_campaign=sg_resources&amp;utm_content=freepik" TargetMode="External"/><Relationship Id="rId2" Type="http://schemas.openxmlformats.org/officeDocument/2006/relationships/notesSlide" Target="../notesSlides/notesSlide70.xml"/><Relationship Id="rId1" Type="http://schemas.openxmlformats.org/officeDocument/2006/relationships/slideLayout" Target="../slideLayouts/slideLayout17.xml"/><Relationship Id="rId6" Type="http://schemas.openxmlformats.org/officeDocument/2006/relationships/hyperlink" Target="https://www.freepik.com/premium-photo/man-with-laptop-posing-coworkers_11043361.htm/?utm_source=slidesgo_template&amp;utm_medium=referral-link&amp;utm_campaign=sg_resources&amp;utm_content=freepik" TargetMode="External"/><Relationship Id="rId11" Type="http://schemas.openxmlformats.org/officeDocument/2006/relationships/hyperlink" Target="https://www.freepik.com/premium-photo/businessman-businesswoman_969979.htm/?utm_source=slidesgo_template&amp;utm_medium=referral-link&amp;utm_campaign=sg_resources&amp;utm_content=freepik" TargetMode="External"/><Relationship Id="rId5" Type="http://schemas.openxmlformats.org/officeDocument/2006/relationships/hyperlink" Target="https://www.freepik.com/premium-photo/people-taking-part-business-event_23987543.htm/?utm_source=slidesgo_template&amp;utm_medium=referral-link&amp;utm_campaign=sg_resources&amp;utm_content=freepik" TargetMode="External"/><Relationship Id="rId15" Type="http://schemas.openxmlformats.org/officeDocument/2006/relationships/hyperlink" Target="https://www.flaticon.com/packs/seo-and-sem-17/?utm_source=slidesgo_template&amp;utm_medium=referral-link&amp;utm_campaign=sg_resources&amp;utm_content=flaticon" TargetMode="External"/><Relationship Id="rId10" Type="http://schemas.openxmlformats.org/officeDocument/2006/relationships/hyperlink" Target="https://www.freepik.com/premium-photo/people-working-elegant-cozy-office-space_29794473.htm/?utm_source=slidesgo_template&amp;utm_medium=referral-link&amp;utm_campaign=sg_resources&amp;utm_content=freepik" TargetMode="External"/><Relationship Id="rId4" Type="http://schemas.openxmlformats.org/officeDocument/2006/relationships/hyperlink" Target="https://www.freepik.com/premium-photo/close-up-company-team-working_19956675.htm/?utm_source=slidesgo_template&amp;utm_medium=referral-link&amp;utm_campaign=sg_resources&amp;utm_content=freepik" TargetMode="External"/><Relationship Id="rId9" Type="http://schemas.openxmlformats.org/officeDocument/2006/relationships/hyperlink" Target="https://www.freepik.com/premium-photo/close-up-young-business-team-working_21080993.htm/?utm_source=slidesgo_template&amp;utm_medium=referral-link&amp;utm_campaign=sg_resources&amp;utm_content=freepik" TargetMode="External"/><Relationship Id="rId14" Type="http://schemas.openxmlformats.org/officeDocument/2006/relationships/hyperlink" Target="https://www.freepik.com/premium-photo/hand-sticking-post-it-window_24957795.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09"/>
        <p:cNvGrpSpPr/>
        <p:nvPr/>
      </p:nvGrpSpPr>
      <p:grpSpPr>
        <a:xfrm>
          <a:off x="0" y="0"/>
          <a:ext cx="0" cy="0"/>
          <a:chOff x="0" y="0"/>
          <a:chExt cx="0" cy="0"/>
        </a:xfrm>
      </p:grpSpPr>
      <p:sp>
        <p:nvSpPr>
          <p:cNvPr id="8010" name="Google Shape;8010;p55">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11" name="Google Shape;8011;p55">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12" name="Google Shape;8012;p55"/>
          <p:cNvSpPr txBox="1">
            <a:spLocks noGrp="1"/>
          </p:cNvSpPr>
          <p:nvPr>
            <p:ph type="ctrTitle"/>
          </p:nvPr>
        </p:nvSpPr>
        <p:spPr>
          <a:xfrm>
            <a:off x="855548" y="1609645"/>
            <a:ext cx="7236000" cy="2186100"/>
          </a:xfrm>
          <a:prstGeom prst="rect">
            <a:avLst/>
          </a:prstGeom>
        </p:spPr>
        <p:txBody>
          <a:bodyPr spcFirstLastPara="1" wrap="square" lIns="91425" tIns="91425" rIns="91425" bIns="91425" anchor="b" anchorCtr="0">
            <a:noAutofit/>
          </a:bodyPr>
          <a:lstStyle/>
          <a:p>
            <a:pPr lvl="0">
              <a:spcAft>
                <a:spcPts val="1000"/>
              </a:spcAft>
              <a:buSzPts val="1100"/>
            </a:pPr>
            <a:r>
              <a:rPr lang="en-US" sz="5500" dirty="0">
                <a:solidFill>
                  <a:schemeClr val="accent2"/>
                </a:solidFill>
              </a:rPr>
              <a:t>Rotting Research</a:t>
            </a:r>
            <a:br>
              <a:rPr lang="en-US" sz="5500" dirty="0"/>
            </a:br>
            <a:r>
              <a:rPr lang="en-US" sz="4000" dirty="0">
                <a:solidFill>
                  <a:schemeClr val="tx1"/>
                </a:solidFill>
              </a:rPr>
              <a:t>How Link Rot Impacts the Integrity of Scholarly Publishing</a:t>
            </a:r>
            <a:endParaRPr dirty="0">
              <a:solidFill>
                <a:schemeClr val="tx1"/>
              </a:solidFill>
            </a:endParaRPr>
          </a:p>
        </p:txBody>
      </p:sp>
      <p:grpSp>
        <p:nvGrpSpPr>
          <p:cNvPr id="8027" name="Google Shape;8027;p55"/>
          <p:cNvGrpSpPr/>
          <p:nvPr/>
        </p:nvGrpSpPr>
        <p:grpSpPr>
          <a:xfrm>
            <a:off x="8290351" y="863900"/>
            <a:ext cx="123600" cy="3239150"/>
            <a:chOff x="8290351" y="863900"/>
            <a:chExt cx="123600" cy="3239150"/>
          </a:xfrm>
        </p:grpSpPr>
        <p:sp>
          <p:nvSpPr>
            <p:cNvPr id="8028" name="Google Shape;8028;p5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55">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034" name="Google Shape;8034;p55">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035" name="Google Shape;8035;p5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36" name="Google Shape;8036;p5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5"/>
          <p:cNvSpPr/>
          <p:nvPr/>
        </p:nvSpPr>
        <p:spPr>
          <a:xfrm>
            <a:off x="8291538" y="98226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012"/>
                                        </p:tgtEl>
                                        <p:attrNameLst>
                                          <p:attrName>style.visibility</p:attrName>
                                        </p:attrNameLst>
                                      </p:cBhvr>
                                      <p:to>
                                        <p:strVal val="visible"/>
                                      </p:to>
                                    </p:set>
                                    <p:anim calcmode="lin" valueType="num">
                                      <p:cBhvr additive="base">
                                        <p:cTn id="7" dur="1400"/>
                                        <p:tgtEl>
                                          <p:spTgt spid="80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09"/>
        <p:cNvGrpSpPr/>
        <p:nvPr/>
      </p:nvGrpSpPr>
      <p:grpSpPr>
        <a:xfrm>
          <a:off x="0" y="0"/>
          <a:ext cx="0" cy="0"/>
          <a:chOff x="0" y="0"/>
          <a:chExt cx="0" cy="0"/>
        </a:xfrm>
      </p:grpSpPr>
      <p:sp>
        <p:nvSpPr>
          <p:cNvPr id="8910" name="Google Shape;8910;p64">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911" name="Google Shape;8911;p64">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912" name="Google Shape;8912;p64"/>
          <p:cNvGrpSpPr/>
          <p:nvPr/>
        </p:nvGrpSpPr>
        <p:grpSpPr>
          <a:xfrm>
            <a:off x="1268175" y="971325"/>
            <a:ext cx="6613200" cy="3200850"/>
            <a:chOff x="1268175" y="963075"/>
            <a:chExt cx="6613200" cy="3200850"/>
          </a:xfrm>
        </p:grpSpPr>
        <p:sp>
          <p:nvSpPr>
            <p:cNvPr id="8913" name="Google Shape;8913;p64"/>
            <p:cNvSpPr/>
            <p:nvPr/>
          </p:nvSpPr>
          <p:spPr>
            <a:xfrm>
              <a:off x="1268175" y="963075"/>
              <a:ext cx="66132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914" name="Google Shape;8914;p64"/>
            <p:cNvSpPr/>
            <p:nvPr/>
          </p:nvSpPr>
          <p:spPr>
            <a:xfrm>
              <a:off x="1268175" y="1367325"/>
              <a:ext cx="6613200" cy="279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8915" name="Google Shape;8915;p64"/>
            <p:cNvGrpSpPr/>
            <p:nvPr/>
          </p:nvGrpSpPr>
          <p:grpSpPr>
            <a:xfrm>
              <a:off x="7053102" y="1092800"/>
              <a:ext cx="655400" cy="157800"/>
              <a:chOff x="7968325" y="355525"/>
              <a:chExt cx="655400" cy="157800"/>
            </a:xfrm>
          </p:grpSpPr>
          <p:sp>
            <p:nvSpPr>
              <p:cNvPr id="8916" name="Google Shape;8916;p64"/>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7" name="Google Shape;8917;p6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918" name="Google Shape;8918;p64"/>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9" name="Google Shape;8919;p6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920" name="Google Shape;8920;p64"/>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22" name="Google Shape;8922;p6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8923" name="Google Shape;8923;p64"/>
          <p:cNvSpPr txBox="1">
            <a:spLocks noGrp="1"/>
          </p:cNvSpPr>
          <p:nvPr>
            <p:ph type="title"/>
          </p:nvPr>
        </p:nvSpPr>
        <p:spPr>
          <a:xfrm>
            <a:off x="2092150" y="1637952"/>
            <a:ext cx="4951800" cy="22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accent1"/>
                </a:solidFill>
              </a:rPr>
              <a:t>words</a:t>
            </a:r>
            <a:endParaRPr>
              <a:solidFill>
                <a:schemeClr val="accent1"/>
              </a:solidFill>
            </a:endParaRPr>
          </a:p>
        </p:txBody>
      </p:sp>
      <p:grpSp>
        <p:nvGrpSpPr>
          <p:cNvPr id="8924" name="Google Shape;8924;p64"/>
          <p:cNvGrpSpPr/>
          <p:nvPr/>
        </p:nvGrpSpPr>
        <p:grpSpPr>
          <a:xfrm>
            <a:off x="8290351" y="863900"/>
            <a:ext cx="123600" cy="3239150"/>
            <a:chOff x="8290351" y="863900"/>
            <a:chExt cx="123600" cy="3239150"/>
          </a:xfrm>
        </p:grpSpPr>
        <p:sp>
          <p:nvSpPr>
            <p:cNvPr id="8925" name="Google Shape;8925;p6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3" name="Google Shape;8943;p64">
            <a:hlinkClick r:id="" action="ppaction://hlinkshowjump?jump=previousslide"/>
          </p:cNvPr>
          <p:cNvSpPr txBox="1">
            <a:spLocks noGrp="1"/>
          </p:cNvSpPr>
          <p:nvPr>
            <p:ph type="subTitle" idx="1"/>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944" name="Google Shape;8944;p64">
            <a:hlinkClick r:id="" action="ppaction://hlinkshowjump?jump=nextslide"/>
          </p:cNvPr>
          <p:cNvSpPr txBox="1">
            <a:spLocks noGrp="1"/>
          </p:cNvSpPr>
          <p:nvPr>
            <p:ph type="subTitle" idx="2"/>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945" name="Google Shape;8945;p64"/>
          <p:cNvSpPr/>
          <p:nvPr/>
        </p:nvSpPr>
        <p:spPr>
          <a:xfrm>
            <a:off x="8291538" y="136918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4">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947" name="Google Shape;8947;p64">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51"/>
        <p:cNvGrpSpPr/>
        <p:nvPr/>
      </p:nvGrpSpPr>
      <p:grpSpPr>
        <a:xfrm>
          <a:off x="0" y="0"/>
          <a:ext cx="0" cy="0"/>
          <a:chOff x="0" y="0"/>
          <a:chExt cx="0" cy="0"/>
        </a:xfrm>
      </p:grpSpPr>
      <p:grpSp>
        <p:nvGrpSpPr>
          <p:cNvPr id="8953" name="Google Shape;8953;p65"/>
          <p:cNvGrpSpPr/>
          <p:nvPr/>
        </p:nvGrpSpPr>
        <p:grpSpPr>
          <a:xfrm>
            <a:off x="5195115" y="1122676"/>
            <a:ext cx="2707050" cy="2722631"/>
            <a:chOff x="8883890" y="948401"/>
            <a:chExt cx="2707050" cy="2722631"/>
          </a:xfrm>
        </p:grpSpPr>
        <p:sp>
          <p:nvSpPr>
            <p:cNvPr id="8954" name="Google Shape;8954;p65"/>
            <p:cNvSpPr/>
            <p:nvPr/>
          </p:nvSpPr>
          <p:spPr>
            <a:xfrm>
              <a:off x="8883890" y="361375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5"/>
            <p:cNvSpPr/>
            <p:nvPr/>
          </p:nvSpPr>
          <p:spPr>
            <a:xfrm>
              <a:off x="8883890" y="3516478"/>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5"/>
            <p:cNvSpPr/>
            <p:nvPr/>
          </p:nvSpPr>
          <p:spPr>
            <a:xfrm>
              <a:off x="8883890" y="3418553"/>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5"/>
            <p:cNvSpPr/>
            <p:nvPr/>
          </p:nvSpPr>
          <p:spPr>
            <a:xfrm>
              <a:off x="8883890" y="3320651"/>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5"/>
            <p:cNvSpPr/>
            <p:nvPr/>
          </p:nvSpPr>
          <p:spPr>
            <a:xfrm>
              <a:off x="8883890" y="3222727"/>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8883890" y="3124802"/>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8883890" y="3026878"/>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8883890" y="2928954"/>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8883890" y="2831678"/>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5"/>
            <p:cNvSpPr/>
            <p:nvPr/>
          </p:nvSpPr>
          <p:spPr>
            <a:xfrm>
              <a:off x="8883890" y="2733754"/>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5"/>
            <p:cNvSpPr/>
            <p:nvPr/>
          </p:nvSpPr>
          <p:spPr>
            <a:xfrm>
              <a:off x="8883890" y="2635830"/>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8883890" y="2537906"/>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8883890" y="2439982"/>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5"/>
            <p:cNvSpPr/>
            <p:nvPr/>
          </p:nvSpPr>
          <p:spPr>
            <a:xfrm>
              <a:off x="8883890" y="2342057"/>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5"/>
            <p:cNvSpPr/>
            <p:nvPr/>
          </p:nvSpPr>
          <p:spPr>
            <a:xfrm>
              <a:off x="8883890" y="2244803"/>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5"/>
            <p:cNvSpPr/>
            <p:nvPr/>
          </p:nvSpPr>
          <p:spPr>
            <a:xfrm>
              <a:off x="8883890" y="2146879"/>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5"/>
            <p:cNvSpPr/>
            <p:nvPr/>
          </p:nvSpPr>
          <p:spPr>
            <a:xfrm>
              <a:off x="8883890" y="2048955"/>
              <a:ext cx="2704160" cy="6595"/>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5"/>
            <p:cNvSpPr/>
            <p:nvPr/>
          </p:nvSpPr>
          <p:spPr>
            <a:xfrm>
              <a:off x="8883890" y="1951031"/>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5"/>
            <p:cNvSpPr/>
            <p:nvPr/>
          </p:nvSpPr>
          <p:spPr>
            <a:xfrm>
              <a:off x="8883890" y="1853107"/>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5"/>
            <p:cNvSpPr/>
            <p:nvPr/>
          </p:nvSpPr>
          <p:spPr>
            <a:xfrm>
              <a:off x="8883890" y="1755182"/>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5"/>
            <p:cNvSpPr/>
            <p:nvPr/>
          </p:nvSpPr>
          <p:spPr>
            <a:xfrm>
              <a:off x="8883890" y="1657258"/>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5"/>
            <p:cNvSpPr/>
            <p:nvPr/>
          </p:nvSpPr>
          <p:spPr>
            <a:xfrm>
              <a:off x="8883890" y="1560004"/>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5"/>
            <p:cNvSpPr/>
            <p:nvPr/>
          </p:nvSpPr>
          <p:spPr>
            <a:xfrm>
              <a:off x="8883890" y="1462080"/>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5"/>
            <p:cNvSpPr/>
            <p:nvPr/>
          </p:nvSpPr>
          <p:spPr>
            <a:xfrm>
              <a:off x="8883890" y="1364156"/>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5"/>
            <p:cNvSpPr/>
            <p:nvPr/>
          </p:nvSpPr>
          <p:spPr>
            <a:xfrm>
              <a:off x="8883890" y="1266232"/>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5"/>
            <p:cNvSpPr/>
            <p:nvPr/>
          </p:nvSpPr>
          <p:spPr>
            <a:xfrm>
              <a:off x="8883890" y="1168307"/>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5"/>
            <p:cNvSpPr/>
            <p:nvPr/>
          </p:nvSpPr>
          <p:spPr>
            <a:xfrm>
              <a:off x="8883890" y="107038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8883890" y="972459"/>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5"/>
            <p:cNvSpPr/>
            <p:nvPr/>
          </p:nvSpPr>
          <p:spPr>
            <a:xfrm>
              <a:off x="8886780" y="3663788"/>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5"/>
            <p:cNvSpPr/>
            <p:nvPr/>
          </p:nvSpPr>
          <p:spPr>
            <a:xfrm>
              <a:off x="8886780" y="3566513"/>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5"/>
            <p:cNvSpPr/>
            <p:nvPr/>
          </p:nvSpPr>
          <p:spPr>
            <a:xfrm>
              <a:off x="8886780" y="3468589"/>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5"/>
            <p:cNvSpPr/>
            <p:nvPr/>
          </p:nvSpPr>
          <p:spPr>
            <a:xfrm>
              <a:off x="8886780" y="3370686"/>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8886780" y="3272762"/>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5"/>
            <p:cNvSpPr/>
            <p:nvPr/>
          </p:nvSpPr>
          <p:spPr>
            <a:xfrm>
              <a:off x="8886780" y="3174838"/>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5"/>
            <p:cNvSpPr/>
            <p:nvPr/>
          </p:nvSpPr>
          <p:spPr>
            <a:xfrm>
              <a:off x="8886780" y="3076914"/>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8886780" y="2978989"/>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8886780" y="2881714"/>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8886780" y="2783790"/>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5"/>
            <p:cNvSpPr/>
            <p:nvPr/>
          </p:nvSpPr>
          <p:spPr>
            <a:xfrm>
              <a:off x="8886780" y="2685865"/>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5"/>
            <p:cNvSpPr/>
            <p:nvPr/>
          </p:nvSpPr>
          <p:spPr>
            <a:xfrm>
              <a:off x="8886780" y="2587941"/>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8886780" y="2490017"/>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8886780" y="2392093"/>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8886780" y="2294839"/>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8886780" y="2196915"/>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5"/>
            <p:cNvSpPr/>
            <p:nvPr/>
          </p:nvSpPr>
          <p:spPr>
            <a:xfrm>
              <a:off x="8886780" y="2098990"/>
              <a:ext cx="2704160" cy="6595"/>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5"/>
            <p:cNvSpPr/>
            <p:nvPr/>
          </p:nvSpPr>
          <p:spPr>
            <a:xfrm>
              <a:off x="8886780" y="2001066"/>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5"/>
            <p:cNvSpPr/>
            <p:nvPr/>
          </p:nvSpPr>
          <p:spPr>
            <a:xfrm>
              <a:off x="8886780" y="1903142"/>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5"/>
            <p:cNvSpPr/>
            <p:nvPr/>
          </p:nvSpPr>
          <p:spPr>
            <a:xfrm>
              <a:off x="8886780" y="1805218"/>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5"/>
            <p:cNvSpPr/>
            <p:nvPr/>
          </p:nvSpPr>
          <p:spPr>
            <a:xfrm>
              <a:off x="8886780" y="1707294"/>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8886780" y="1610040"/>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5"/>
            <p:cNvSpPr/>
            <p:nvPr/>
          </p:nvSpPr>
          <p:spPr>
            <a:xfrm>
              <a:off x="8886780" y="1512115"/>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5"/>
            <p:cNvSpPr/>
            <p:nvPr/>
          </p:nvSpPr>
          <p:spPr>
            <a:xfrm>
              <a:off x="8886780" y="1414191"/>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8886780" y="1316267"/>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5"/>
            <p:cNvSpPr/>
            <p:nvPr/>
          </p:nvSpPr>
          <p:spPr>
            <a:xfrm>
              <a:off x="8886780" y="121834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5"/>
            <p:cNvSpPr/>
            <p:nvPr/>
          </p:nvSpPr>
          <p:spPr>
            <a:xfrm>
              <a:off x="8886780" y="1120419"/>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5"/>
            <p:cNvSpPr/>
            <p:nvPr/>
          </p:nvSpPr>
          <p:spPr>
            <a:xfrm>
              <a:off x="8886780" y="1022494"/>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5"/>
            <p:cNvSpPr/>
            <p:nvPr/>
          </p:nvSpPr>
          <p:spPr>
            <a:xfrm>
              <a:off x="8885695" y="363839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5"/>
            <p:cNvSpPr/>
            <p:nvPr/>
          </p:nvSpPr>
          <p:spPr>
            <a:xfrm>
              <a:off x="8885695" y="3541117"/>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8885695" y="3443193"/>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5"/>
            <p:cNvSpPr/>
            <p:nvPr/>
          </p:nvSpPr>
          <p:spPr>
            <a:xfrm>
              <a:off x="8885695" y="3345291"/>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5"/>
            <p:cNvSpPr/>
            <p:nvPr/>
          </p:nvSpPr>
          <p:spPr>
            <a:xfrm>
              <a:off x="8885695" y="3247366"/>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8885695" y="3149442"/>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5"/>
            <p:cNvSpPr/>
            <p:nvPr/>
          </p:nvSpPr>
          <p:spPr>
            <a:xfrm>
              <a:off x="8885695" y="3051518"/>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5"/>
            <p:cNvSpPr/>
            <p:nvPr/>
          </p:nvSpPr>
          <p:spPr>
            <a:xfrm>
              <a:off x="8885695" y="2953594"/>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8885695" y="2856318"/>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5"/>
            <p:cNvSpPr/>
            <p:nvPr/>
          </p:nvSpPr>
          <p:spPr>
            <a:xfrm>
              <a:off x="8885695" y="2758394"/>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5"/>
            <p:cNvSpPr/>
            <p:nvPr/>
          </p:nvSpPr>
          <p:spPr>
            <a:xfrm>
              <a:off x="8885695" y="2660470"/>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8885695" y="2562546"/>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8885695" y="2464621"/>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5"/>
            <p:cNvSpPr/>
            <p:nvPr/>
          </p:nvSpPr>
          <p:spPr>
            <a:xfrm>
              <a:off x="8885695" y="2366697"/>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5"/>
            <p:cNvSpPr/>
            <p:nvPr/>
          </p:nvSpPr>
          <p:spPr>
            <a:xfrm>
              <a:off x="8885695" y="2269443"/>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5"/>
            <p:cNvSpPr/>
            <p:nvPr/>
          </p:nvSpPr>
          <p:spPr>
            <a:xfrm>
              <a:off x="8885695" y="2171519"/>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5"/>
            <p:cNvSpPr/>
            <p:nvPr/>
          </p:nvSpPr>
          <p:spPr>
            <a:xfrm>
              <a:off x="8885695" y="2073595"/>
              <a:ext cx="2704160" cy="6595"/>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5"/>
            <p:cNvSpPr/>
            <p:nvPr/>
          </p:nvSpPr>
          <p:spPr>
            <a:xfrm>
              <a:off x="8885695" y="1975671"/>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5"/>
            <p:cNvSpPr/>
            <p:nvPr/>
          </p:nvSpPr>
          <p:spPr>
            <a:xfrm>
              <a:off x="8885695" y="1877746"/>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5"/>
            <p:cNvSpPr/>
            <p:nvPr/>
          </p:nvSpPr>
          <p:spPr>
            <a:xfrm>
              <a:off x="8885695" y="1779822"/>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8885695" y="1681898"/>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8885695" y="1584644"/>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5"/>
            <p:cNvSpPr/>
            <p:nvPr/>
          </p:nvSpPr>
          <p:spPr>
            <a:xfrm>
              <a:off x="8885695" y="1486720"/>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5"/>
            <p:cNvSpPr/>
            <p:nvPr/>
          </p:nvSpPr>
          <p:spPr>
            <a:xfrm>
              <a:off x="8885695" y="1388796"/>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5"/>
            <p:cNvSpPr/>
            <p:nvPr/>
          </p:nvSpPr>
          <p:spPr>
            <a:xfrm>
              <a:off x="8885695" y="1290872"/>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5"/>
            <p:cNvSpPr/>
            <p:nvPr/>
          </p:nvSpPr>
          <p:spPr>
            <a:xfrm>
              <a:off x="8885695" y="1192947"/>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5"/>
            <p:cNvSpPr/>
            <p:nvPr/>
          </p:nvSpPr>
          <p:spPr>
            <a:xfrm>
              <a:off x="8885695" y="109502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5"/>
            <p:cNvSpPr/>
            <p:nvPr/>
          </p:nvSpPr>
          <p:spPr>
            <a:xfrm>
              <a:off x="8885695" y="997099"/>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5"/>
            <p:cNvSpPr/>
            <p:nvPr/>
          </p:nvSpPr>
          <p:spPr>
            <a:xfrm>
              <a:off x="8885695" y="3589695"/>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5"/>
            <p:cNvSpPr/>
            <p:nvPr/>
          </p:nvSpPr>
          <p:spPr>
            <a:xfrm>
              <a:off x="8885695" y="3492419"/>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5"/>
            <p:cNvSpPr/>
            <p:nvPr/>
          </p:nvSpPr>
          <p:spPr>
            <a:xfrm>
              <a:off x="8885695" y="3394495"/>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5"/>
            <p:cNvSpPr/>
            <p:nvPr/>
          </p:nvSpPr>
          <p:spPr>
            <a:xfrm>
              <a:off x="8885695" y="3296593"/>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5"/>
            <p:cNvSpPr/>
            <p:nvPr/>
          </p:nvSpPr>
          <p:spPr>
            <a:xfrm>
              <a:off x="8885695" y="3198668"/>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5"/>
            <p:cNvSpPr/>
            <p:nvPr/>
          </p:nvSpPr>
          <p:spPr>
            <a:xfrm>
              <a:off x="8885695" y="3100744"/>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5"/>
            <p:cNvSpPr/>
            <p:nvPr/>
          </p:nvSpPr>
          <p:spPr>
            <a:xfrm>
              <a:off x="8885695" y="3002820"/>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5"/>
            <p:cNvSpPr/>
            <p:nvPr/>
          </p:nvSpPr>
          <p:spPr>
            <a:xfrm>
              <a:off x="8885695" y="2904896"/>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5"/>
            <p:cNvSpPr/>
            <p:nvPr/>
          </p:nvSpPr>
          <p:spPr>
            <a:xfrm>
              <a:off x="8885695" y="2807620"/>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5"/>
            <p:cNvSpPr/>
            <p:nvPr/>
          </p:nvSpPr>
          <p:spPr>
            <a:xfrm>
              <a:off x="8885695" y="2709696"/>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5"/>
            <p:cNvSpPr/>
            <p:nvPr/>
          </p:nvSpPr>
          <p:spPr>
            <a:xfrm>
              <a:off x="8885695" y="2611772"/>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5"/>
            <p:cNvSpPr/>
            <p:nvPr/>
          </p:nvSpPr>
          <p:spPr>
            <a:xfrm>
              <a:off x="8885695" y="2513848"/>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5"/>
            <p:cNvSpPr/>
            <p:nvPr/>
          </p:nvSpPr>
          <p:spPr>
            <a:xfrm>
              <a:off x="8885695" y="2415923"/>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5"/>
            <p:cNvSpPr/>
            <p:nvPr/>
          </p:nvSpPr>
          <p:spPr>
            <a:xfrm>
              <a:off x="8885695" y="2317999"/>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5"/>
            <p:cNvSpPr/>
            <p:nvPr/>
          </p:nvSpPr>
          <p:spPr>
            <a:xfrm>
              <a:off x="8885695" y="2220745"/>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5"/>
            <p:cNvSpPr/>
            <p:nvPr/>
          </p:nvSpPr>
          <p:spPr>
            <a:xfrm>
              <a:off x="8885695" y="2122821"/>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5"/>
            <p:cNvSpPr/>
            <p:nvPr/>
          </p:nvSpPr>
          <p:spPr>
            <a:xfrm>
              <a:off x="8885695" y="2024897"/>
              <a:ext cx="2704160" cy="6595"/>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5"/>
            <p:cNvSpPr/>
            <p:nvPr/>
          </p:nvSpPr>
          <p:spPr>
            <a:xfrm>
              <a:off x="8885695" y="1926973"/>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5"/>
            <p:cNvSpPr/>
            <p:nvPr/>
          </p:nvSpPr>
          <p:spPr>
            <a:xfrm>
              <a:off x="8885695" y="1829049"/>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5"/>
            <p:cNvSpPr/>
            <p:nvPr/>
          </p:nvSpPr>
          <p:spPr>
            <a:xfrm>
              <a:off x="8885695" y="1731124"/>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5"/>
            <p:cNvSpPr/>
            <p:nvPr/>
          </p:nvSpPr>
          <p:spPr>
            <a:xfrm>
              <a:off x="8885695" y="1633200"/>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5"/>
            <p:cNvSpPr/>
            <p:nvPr/>
          </p:nvSpPr>
          <p:spPr>
            <a:xfrm>
              <a:off x="8885695" y="1535946"/>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5"/>
            <p:cNvSpPr/>
            <p:nvPr/>
          </p:nvSpPr>
          <p:spPr>
            <a:xfrm>
              <a:off x="8885695" y="1438022"/>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5"/>
            <p:cNvSpPr/>
            <p:nvPr/>
          </p:nvSpPr>
          <p:spPr>
            <a:xfrm>
              <a:off x="8885695" y="1340098"/>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5"/>
            <p:cNvSpPr/>
            <p:nvPr/>
          </p:nvSpPr>
          <p:spPr>
            <a:xfrm>
              <a:off x="8885695" y="1242174"/>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5"/>
            <p:cNvSpPr/>
            <p:nvPr/>
          </p:nvSpPr>
          <p:spPr>
            <a:xfrm>
              <a:off x="8885695" y="1144249"/>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5"/>
            <p:cNvSpPr/>
            <p:nvPr/>
          </p:nvSpPr>
          <p:spPr>
            <a:xfrm>
              <a:off x="8885695" y="1046325"/>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5"/>
            <p:cNvSpPr/>
            <p:nvPr/>
          </p:nvSpPr>
          <p:spPr>
            <a:xfrm>
              <a:off x="8885695" y="948401"/>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65"/>
          <p:cNvGrpSpPr/>
          <p:nvPr/>
        </p:nvGrpSpPr>
        <p:grpSpPr>
          <a:xfrm>
            <a:off x="717525" y="850950"/>
            <a:ext cx="4085400" cy="3265050"/>
            <a:chOff x="717525" y="719300"/>
            <a:chExt cx="4085400" cy="3265050"/>
          </a:xfrm>
        </p:grpSpPr>
        <p:sp>
          <p:nvSpPr>
            <p:cNvPr id="9068" name="Google Shape;9068;p65"/>
            <p:cNvSpPr/>
            <p:nvPr/>
          </p:nvSpPr>
          <p:spPr>
            <a:xfrm>
              <a:off x="717525" y="719300"/>
              <a:ext cx="40854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069" name="Google Shape;9069;p65"/>
            <p:cNvSpPr/>
            <p:nvPr/>
          </p:nvSpPr>
          <p:spPr>
            <a:xfrm>
              <a:off x="717525" y="1123550"/>
              <a:ext cx="4085400" cy="2860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070" name="Google Shape;9070;p65"/>
            <p:cNvGrpSpPr/>
            <p:nvPr/>
          </p:nvGrpSpPr>
          <p:grpSpPr>
            <a:xfrm>
              <a:off x="4035076" y="833953"/>
              <a:ext cx="655400" cy="157800"/>
              <a:chOff x="7968325" y="355525"/>
              <a:chExt cx="655400" cy="157800"/>
            </a:xfrm>
          </p:grpSpPr>
          <p:sp>
            <p:nvSpPr>
              <p:cNvPr id="9071" name="Google Shape;9071;p65"/>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2" name="Google Shape;9072;p6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9073" name="Google Shape;9073;p65"/>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4" name="Google Shape;9074;p6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9075" name="Google Shape;9075;p65"/>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7" name="Google Shape;9077;p6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9085" name="Google Shape;9085;p65">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086" name="Google Shape;9086;p65">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087" name="Google Shape;9087;p65"/>
          <p:cNvGrpSpPr/>
          <p:nvPr/>
        </p:nvGrpSpPr>
        <p:grpSpPr>
          <a:xfrm>
            <a:off x="8290351" y="863900"/>
            <a:ext cx="123600" cy="3239150"/>
            <a:chOff x="8290351" y="863900"/>
            <a:chExt cx="123600" cy="3239150"/>
          </a:xfrm>
        </p:grpSpPr>
        <p:sp>
          <p:nvSpPr>
            <p:cNvPr id="9088" name="Google Shape;9088;p6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3" name="Google Shape;9093;p6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094" name="Google Shape;9094;p6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095" name="Google Shape;9095;p65"/>
          <p:cNvSpPr txBox="1">
            <a:spLocks noGrp="1"/>
          </p:cNvSpPr>
          <p:nvPr>
            <p:ph type="title"/>
          </p:nvPr>
        </p:nvSpPr>
        <p:spPr>
          <a:xfrm>
            <a:off x="883450" y="1537600"/>
            <a:ext cx="3792000" cy="22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accent1"/>
                </a:solidFill>
              </a:rPr>
              <a:t>words</a:t>
            </a:r>
            <a:endParaRPr>
              <a:solidFill>
                <a:schemeClr val="accent1"/>
              </a:solidFill>
            </a:endParaRPr>
          </a:p>
        </p:txBody>
      </p:sp>
      <p:sp>
        <p:nvSpPr>
          <p:cNvPr id="9101" name="Google Shape;9101;p65"/>
          <p:cNvSpPr/>
          <p:nvPr/>
        </p:nvSpPr>
        <p:spPr>
          <a:xfrm>
            <a:off x="8291538" y="141217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03" name="Google Shape;9103;p6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66" name="Google Shape;9066;p65"/>
          <p:cNvPicPr preferRelativeResize="0">
            <a:picLocks noGrp="1"/>
          </p:cNvPicPr>
          <p:nvPr>
            <p:ph type="pic" idx="3"/>
          </p:nvPr>
        </p:nvPicPr>
        <p:blipFill rotWithShape="1">
          <a:blip r:embed="rId4">
            <a:alphaModFix amt="70000"/>
          </a:blip>
          <a:srcRect l="16715" r="16715"/>
          <a:stretch/>
        </p:blipFill>
        <p:spPr>
          <a:xfrm>
            <a:off x="5193638" y="1121650"/>
            <a:ext cx="2707200" cy="27138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067"/>
                                        </p:tgtEl>
                                        <p:attrNameLst>
                                          <p:attrName>style.visibility</p:attrName>
                                        </p:attrNameLst>
                                      </p:cBhvr>
                                      <p:to>
                                        <p:strVal val="visible"/>
                                      </p:to>
                                    </p:set>
                                    <p:anim calcmode="lin" valueType="num">
                                      <p:cBhvr additive="base">
                                        <p:cTn id="7" dur="1000"/>
                                        <p:tgtEl>
                                          <p:spTgt spid="90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095"/>
                                        </p:tgtEl>
                                        <p:attrNameLst>
                                          <p:attrName>style.visibility</p:attrName>
                                        </p:attrNameLst>
                                      </p:cBhvr>
                                      <p:to>
                                        <p:strVal val="visible"/>
                                      </p:to>
                                    </p:set>
                                    <p:anim calcmode="lin" valueType="num">
                                      <p:cBhvr additive="base">
                                        <p:cTn id="10" dur="1000"/>
                                        <p:tgtEl>
                                          <p:spTgt spid="909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8953"/>
                                        </p:tgtEl>
                                        <p:attrNameLst>
                                          <p:attrName>style.visibility</p:attrName>
                                        </p:attrNameLst>
                                      </p:cBhvr>
                                      <p:to>
                                        <p:strVal val="visible"/>
                                      </p:to>
                                    </p:set>
                                    <p:anim calcmode="lin" valueType="num">
                                      <p:cBhvr additive="base">
                                        <p:cTn id="13" dur="1000"/>
                                        <p:tgtEl>
                                          <p:spTgt spid="8953"/>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9066"/>
                                        </p:tgtEl>
                                        <p:attrNameLst>
                                          <p:attrName>style.visibility</p:attrName>
                                        </p:attrNameLst>
                                      </p:cBhvr>
                                      <p:to>
                                        <p:strVal val="visible"/>
                                      </p:to>
                                    </p:set>
                                    <p:anim calcmode="lin" valueType="num">
                                      <p:cBhvr additive="base">
                                        <p:cTn id="16" dur="1000"/>
                                        <p:tgtEl>
                                          <p:spTgt spid="90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07"/>
        <p:cNvGrpSpPr/>
        <p:nvPr/>
      </p:nvGrpSpPr>
      <p:grpSpPr>
        <a:xfrm>
          <a:off x="0" y="0"/>
          <a:ext cx="0" cy="0"/>
          <a:chOff x="0" y="0"/>
          <a:chExt cx="0" cy="0"/>
        </a:xfrm>
      </p:grpSpPr>
      <p:sp>
        <p:nvSpPr>
          <p:cNvPr id="9108" name="Google Shape;9108;p6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09" name="Google Shape;9109;p6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10" name="Google Shape;9110;p6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objectives</a:t>
            </a:r>
            <a:endParaRPr/>
          </a:p>
        </p:txBody>
      </p:sp>
      <p:sp>
        <p:nvSpPr>
          <p:cNvPr id="9111" name="Google Shape;9111;p66"/>
          <p:cNvSpPr txBox="1">
            <a:spLocks noGrp="1"/>
          </p:cNvSpPr>
          <p:nvPr>
            <p:ph type="subTitle" idx="1"/>
          </p:nvPr>
        </p:nvSpPr>
        <p:spPr>
          <a:xfrm>
            <a:off x="1922713" y="2813625"/>
            <a:ext cx="220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112" name="Google Shape;9112;p66"/>
          <p:cNvSpPr txBox="1">
            <a:spLocks noGrp="1"/>
          </p:cNvSpPr>
          <p:nvPr>
            <p:ph type="subTitle" idx="2"/>
          </p:nvPr>
        </p:nvSpPr>
        <p:spPr>
          <a:xfrm>
            <a:off x="1922713" y="3207225"/>
            <a:ext cx="2204400" cy="9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9113" name="Google Shape;9113;p66"/>
          <p:cNvSpPr txBox="1">
            <a:spLocks noGrp="1"/>
          </p:cNvSpPr>
          <p:nvPr>
            <p:ph type="subTitle" idx="3"/>
          </p:nvPr>
        </p:nvSpPr>
        <p:spPr>
          <a:xfrm>
            <a:off x="5016887" y="2813625"/>
            <a:ext cx="220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114" name="Google Shape;9114;p66"/>
          <p:cNvSpPr txBox="1">
            <a:spLocks noGrp="1"/>
          </p:cNvSpPr>
          <p:nvPr>
            <p:ph type="subTitle" idx="4"/>
          </p:nvPr>
        </p:nvSpPr>
        <p:spPr>
          <a:xfrm>
            <a:off x="5016887" y="3207225"/>
            <a:ext cx="2204400" cy="9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in the System—it’s only a bit larger than the Moon</a:t>
            </a:r>
            <a:endParaRPr/>
          </a:p>
        </p:txBody>
      </p:sp>
      <p:sp>
        <p:nvSpPr>
          <p:cNvPr id="9115" name="Google Shape;9115;p66"/>
          <p:cNvSpPr/>
          <p:nvPr/>
        </p:nvSpPr>
        <p:spPr>
          <a:xfrm>
            <a:off x="2565463" y="17628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16" name="Google Shape;9116;p66"/>
          <p:cNvSpPr/>
          <p:nvPr/>
        </p:nvSpPr>
        <p:spPr>
          <a:xfrm>
            <a:off x="5659637" y="1762812"/>
            <a:ext cx="918900" cy="9168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117" name="Google Shape;9117;p66"/>
          <p:cNvGrpSpPr/>
          <p:nvPr/>
        </p:nvGrpSpPr>
        <p:grpSpPr>
          <a:xfrm>
            <a:off x="2778448" y="1975196"/>
            <a:ext cx="492930" cy="492011"/>
            <a:chOff x="1421638" y="4125629"/>
            <a:chExt cx="374709" cy="374010"/>
          </a:xfrm>
        </p:grpSpPr>
        <p:sp>
          <p:nvSpPr>
            <p:cNvPr id="9118" name="Google Shape;9118;p6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6"/>
          <p:cNvGrpSpPr/>
          <p:nvPr/>
        </p:nvGrpSpPr>
        <p:grpSpPr>
          <a:xfrm>
            <a:off x="5873635" y="1978834"/>
            <a:ext cx="492931" cy="484723"/>
            <a:chOff x="860940" y="2746477"/>
            <a:chExt cx="371883" cy="365691"/>
          </a:xfrm>
        </p:grpSpPr>
        <p:sp>
          <p:nvSpPr>
            <p:cNvPr id="9121" name="Google Shape;9121;p66"/>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6"/>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6"/>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6"/>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6"/>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66"/>
          <p:cNvGrpSpPr/>
          <p:nvPr/>
        </p:nvGrpSpPr>
        <p:grpSpPr>
          <a:xfrm>
            <a:off x="8290351" y="863900"/>
            <a:ext cx="123600" cy="3239150"/>
            <a:chOff x="8290351" y="863900"/>
            <a:chExt cx="123600" cy="3239150"/>
          </a:xfrm>
        </p:grpSpPr>
        <p:sp>
          <p:nvSpPr>
            <p:cNvPr id="9134" name="Google Shape;9134;p6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9" name="Google Shape;9139;p66">
            <a:hlinkClick r:id="" action="ppaction://hlinkshowjump?jump=previousslide"/>
          </p:cNvPr>
          <p:cNvSpPr txBox="1">
            <a:spLocks noGrp="1"/>
          </p:cNvSpPr>
          <p:nvPr>
            <p:ph type="subTitle" idx="5"/>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140" name="Google Shape;9140;p66">
            <a:hlinkClick r:id="" action="ppaction://hlinkshowjump?jump=nextslide"/>
          </p:cNvPr>
          <p:cNvSpPr txBox="1">
            <a:spLocks noGrp="1"/>
          </p:cNvSpPr>
          <p:nvPr>
            <p:ph type="subTitle" idx="6"/>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141" name="Google Shape;9141;p66"/>
          <p:cNvSpPr/>
          <p:nvPr/>
        </p:nvSpPr>
        <p:spPr>
          <a:xfrm>
            <a:off x="8291538" y="145517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43" name="Google Shape;9143;p6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47"/>
        <p:cNvGrpSpPr/>
        <p:nvPr/>
      </p:nvGrpSpPr>
      <p:grpSpPr>
        <a:xfrm>
          <a:off x="0" y="0"/>
          <a:ext cx="0" cy="0"/>
          <a:chOff x="0" y="0"/>
          <a:chExt cx="0" cy="0"/>
        </a:xfrm>
      </p:grpSpPr>
      <p:sp>
        <p:nvSpPr>
          <p:cNvPr id="9148" name="Google Shape;9148;p6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49" name="Google Shape;9149;p6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50" name="Google Shape;9150;p6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objectives</a:t>
            </a:r>
            <a:endParaRPr/>
          </a:p>
        </p:txBody>
      </p:sp>
      <p:sp>
        <p:nvSpPr>
          <p:cNvPr id="9151" name="Google Shape;9151;p67"/>
          <p:cNvSpPr/>
          <p:nvPr/>
        </p:nvSpPr>
        <p:spPr>
          <a:xfrm>
            <a:off x="1183913" y="179913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52" name="Google Shape;9152;p67"/>
          <p:cNvSpPr/>
          <p:nvPr/>
        </p:nvSpPr>
        <p:spPr>
          <a:xfrm>
            <a:off x="3033087" y="179913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160" name="Google Shape;9160;p67"/>
          <p:cNvGrpSpPr/>
          <p:nvPr/>
        </p:nvGrpSpPr>
        <p:grpSpPr>
          <a:xfrm>
            <a:off x="8290351" y="863900"/>
            <a:ext cx="123600" cy="3239150"/>
            <a:chOff x="8290351" y="863900"/>
            <a:chExt cx="123600" cy="3239150"/>
          </a:xfrm>
        </p:grpSpPr>
        <p:sp>
          <p:nvSpPr>
            <p:cNvPr id="9161" name="Google Shape;9161;p6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6" name="Google Shape;9166;p67"/>
          <p:cNvSpPr txBox="1">
            <a:spLocks noGrp="1"/>
          </p:cNvSpPr>
          <p:nvPr>
            <p:ph type="subTitle" idx="4"/>
          </p:nvPr>
        </p:nvSpPr>
        <p:spPr>
          <a:xfrm>
            <a:off x="4414958" y="3223219"/>
            <a:ext cx="1853400" cy="60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9167" name="Google Shape;9167;p67"/>
          <p:cNvSpPr txBox="1">
            <a:spLocks noGrp="1"/>
          </p:cNvSpPr>
          <p:nvPr>
            <p:ph type="subTitle" idx="5"/>
          </p:nvPr>
        </p:nvSpPr>
        <p:spPr>
          <a:xfrm>
            <a:off x="716675" y="2919326"/>
            <a:ext cx="1853400" cy="38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9168" name="Google Shape;9168;p67"/>
          <p:cNvSpPr txBox="1">
            <a:spLocks noGrp="1"/>
          </p:cNvSpPr>
          <p:nvPr>
            <p:ph type="subTitle" idx="1"/>
          </p:nvPr>
        </p:nvSpPr>
        <p:spPr>
          <a:xfrm>
            <a:off x="2565817" y="2919328"/>
            <a:ext cx="1853400" cy="38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9169" name="Google Shape;9169;p67"/>
          <p:cNvSpPr txBox="1">
            <a:spLocks noGrp="1"/>
          </p:cNvSpPr>
          <p:nvPr>
            <p:ph type="subTitle" idx="2"/>
          </p:nvPr>
        </p:nvSpPr>
        <p:spPr>
          <a:xfrm>
            <a:off x="2565817" y="3223221"/>
            <a:ext cx="1853400" cy="60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9170" name="Google Shape;9170;p67"/>
          <p:cNvSpPr txBox="1">
            <a:spLocks noGrp="1"/>
          </p:cNvSpPr>
          <p:nvPr>
            <p:ph type="subTitle" idx="3"/>
          </p:nvPr>
        </p:nvSpPr>
        <p:spPr>
          <a:xfrm>
            <a:off x="4414958" y="2919328"/>
            <a:ext cx="1853400" cy="38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9171" name="Google Shape;9171;p67"/>
          <p:cNvSpPr txBox="1">
            <a:spLocks noGrp="1"/>
          </p:cNvSpPr>
          <p:nvPr>
            <p:ph type="subTitle" idx="6"/>
          </p:nvPr>
        </p:nvSpPr>
        <p:spPr>
          <a:xfrm>
            <a:off x="716675" y="3218688"/>
            <a:ext cx="1853400" cy="60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72" name="Google Shape;9172;p67"/>
          <p:cNvSpPr txBox="1">
            <a:spLocks noGrp="1"/>
          </p:cNvSpPr>
          <p:nvPr>
            <p:ph type="subTitle" idx="7"/>
          </p:nvPr>
        </p:nvSpPr>
        <p:spPr>
          <a:xfrm>
            <a:off x="6264100" y="2919330"/>
            <a:ext cx="1853400" cy="38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9173" name="Google Shape;9173;p67"/>
          <p:cNvSpPr txBox="1">
            <a:spLocks noGrp="1"/>
          </p:cNvSpPr>
          <p:nvPr>
            <p:ph type="subTitle" idx="8"/>
          </p:nvPr>
        </p:nvSpPr>
        <p:spPr>
          <a:xfrm>
            <a:off x="6264100" y="3218691"/>
            <a:ext cx="1853400" cy="60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9174" name="Google Shape;9174;p67">
            <a:hlinkClick r:id="" action="ppaction://hlinkshowjump?jump=previousslide"/>
          </p:cNvPr>
          <p:cNvSpPr txBox="1">
            <a:spLocks noGrp="1"/>
          </p:cNvSpPr>
          <p:nvPr>
            <p:ph type="subTitle" idx="9"/>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175" name="Google Shape;9175;p67">
            <a:hlinkClick r:id="" action="ppaction://hlinkshowjump?jump=nextslide"/>
          </p:cNvPr>
          <p:cNvSpPr txBox="1">
            <a:spLocks noGrp="1"/>
          </p:cNvSpPr>
          <p:nvPr>
            <p:ph type="subTitle" idx="1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176" name="Google Shape;9176;p67"/>
          <p:cNvSpPr/>
          <p:nvPr/>
        </p:nvSpPr>
        <p:spPr>
          <a:xfrm>
            <a:off x="4882208" y="179913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77" name="Google Shape;9177;p67"/>
          <p:cNvSpPr/>
          <p:nvPr/>
        </p:nvSpPr>
        <p:spPr>
          <a:xfrm>
            <a:off x="6731333" y="179913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181" name="Google Shape;9181;p67"/>
          <p:cNvGrpSpPr/>
          <p:nvPr/>
        </p:nvGrpSpPr>
        <p:grpSpPr>
          <a:xfrm>
            <a:off x="1397390" y="2063043"/>
            <a:ext cx="491786" cy="388974"/>
            <a:chOff x="3450250" y="1436693"/>
            <a:chExt cx="388488" cy="307271"/>
          </a:xfrm>
        </p:grpSpPr>
        <p:sp>
          <p:nvSpPr>
            <p:cNvPr id="9182" name="Google Shape;9182;p67"/>
            <p:cNvSpPr/>
            <p:nvPr/>
          </p:nvSpPr>
          <p:spPr>
            <a:xfrm>
              <a:off x="3450250" y="1436693"/>
              <a:ext cx="388488" cy="307271"/>
            </a:xfrm>
            <a:custGeom>
              <a:avLst/>
              <a:gdLst/>
              <a:ahLst/>
              <a:cxnLst/>
              <a:rect l="l" t="t" r="r" b="b"/>
              <a:pathLst>
                <a:path w="17067" h="13499" extrusionOk="0">
                  <a:moveTo>
                    <a:pt x="1115" y="1"/>
                  </a:moveTo>
                  <a:cubicBezTo>
                    <a:pt x="500" y="1"/>
                    <a:pt x="0" y="500"/>
                    <a:pt x="0" y="1125"/>
                  </a:cubicBezTo>
                  <a:lnTo>
                    <a:pt x="0" y="9867"/>
                  </a:lnTo>
                  <a:cubicBezTo>
                    <a:pt x="5" y="10029"/>
                    <a:pt x="129" y="10112"/>
                    <a:pt x="253" y="10112"/>
                  </a:cubicBezTo>
                  <a:cubicBezTo>
                    <a:pt x="374" y="10112"/>
                    <a:pt x="495" y="10031"/>
                    <a:pt x="500" y="9867"/>
                  </a:cubicBezTo>
                  <a:lnTo>
                    <a:pt x="500" y="3168"/>
                  </a:lnTo>
                  <a:lnTo>
                    <a:pt x="16567" y="3168"/>
                  </a:lnTo>
                  <a:lnTo>
                    <a:pt x="16567" y="12383"/>
                  </a:lnTo>
                  <a:cubicBezTo>
                    <a:pt x="16567" y="12731"/>
                    <a:pt x="16290" y="12999"/>
                    <a:pt x="15951" y="12999"/>
                  </a:cubicBezTo>
                  <a:lnTo>
                    <a:pt x="759" y="12999"/>
                  </a:lnTo>
                  <a:cubicBezTo>
                    <a:pt x="616" y="12999"/>
                    <a:pt x="500" y="12883"/>
                    <a:pt x="500" y="12740"/>
                  </a:cubicBezTo>
                  <a:lnTo>
                    <a:pt x="500" y="10974"/>
                  </a:lnTo>
                  <a:cubicBezTo>
                    <a:pt x="500" y="10938"/>
                    <a:pt x="491" y="10911"/>
                    <a:pt x="464" y="10893"/>
                  </a:cubicBezTo>
                  <a:cubicBezTo>
                    <a:pt x="392" y="10825"/>
                    <a:pt x="317" y="10796"/>
                    <a:pt x="248" y="10796"/>
                  </a:cubicBezTo>
                  <a:cubicBezTo>
                    <a:pt x="111" y="10796"/>
                    <a:pt x="0" y="10909"/>
                    <a:pt x="0" y="11045"/>
                  </a:cubicBezTo>
                  <a:lnTo>
                    <a:pt x="0" y="12383"/>
                  </a:lnTo>
                  <a:cubicBezTo>
                    <a:pt x="0" y="12999"/>
                    <a:pt x="500" y="13498"/>
                    <a:pt x="1115" y="13498"/>
                  </a:cubicBezTo>
                  <a:lnTo>
                    <a:pt x="15951" y="13498"/>
                  </a:lnTo>
                  <a:cubicBezTo>
                    <a:pt x="16567" y="13498"/>
                    <a:pt x="17066" y="12999"/>
                    <a:pt x="17066" y="12383"/>
                  </a:cubicBezTo>
                  <a:lnTo>
                    <a:pt x="17066" y="1125"/>
                  </a:lnTo>
                  <a:cubicBezTo>
                    <a:pt x="17066" y="500"/>
                    <a:pt x="16567" y="1"/>
                    <a:pt x="15951" y="1"/>
                  </a:cubicBezTo>
                  <a:lnTo>
                    <a:pt x="14140" y="1"/>
                  </a:lnTo>
                  <a:cubicBezTo>
                    <a:pt x="14015" y="1"/>
                    <a:pt x="13899" y="99"/>
                    <a:pt x="13881" y="224"/>
                  </a:cubicBezTo>
                  <a:cubicBezTo>
                    <a:pt x="13864" y="376"/>
                    <a:pt x="13989" y="500"/>
                    <a:pt x="14131" y="500"/>
                  </a:cubicBezTo>
                  <a:lnTo>
                    <a:pt x="15951" y="500"/>
                  </a:lnTo>
                  <a:cubicBezTo>
                    <a:pt x="16290" y="500"/>
                    <a:pt x="16567" y="777"/>
                    <a:pt x="16567" y="1125"/>
                  </a:cubicBezTo>
                  <a:lnTo>
                    <a:pt x="16567" y="2668"/>
                  </a:lnTo>
                  <a:lnTo>
                    <a:pt x="500" y="2668"/>
                  </a:lnTo>
                  <a:lnTo>
                    <a:pt x="500" y="1125"/>
                  </a:lnTo>
                  <a:cubicBezTo>
                    <a:pt x="500" y="777"/>
                    <a:pt x="776" y="500"/>
                    <a:pt x="1115" y="500"/>
                  </a:cubicBezTo>
                  <a:lnTo>
                    <a:pt x="12972" y="500"/>
                  </a:lnTo>
                  <a:cubicBezTo>
                    <a:pt x="13293" y="500"/>
                    <a:pt x="13311" y="19"/>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7"/>
            <p:cNvSpPr/>
            <p:nvPr/>
          </p:nvSpPr>
          <p:spPr>
            <a:xfrm>
              <a:off x="3488628" y="1454767"/>
              <a:ext cx="41451" cy="35555"/>
            </a:xfrm>
            <a:custGeom>
              <a:avLst/>
              <a:gdLst/>
              <a:ahLst/>
              <a:cxnLst/>
              <a:rect l="l" t="t" r="r" b="b"/>
              <a:pathLst>
                <a:path w="1821" h="1562" extrusionOk="0">
                  <a:moveTo>
                    <a:pt x="785" y="500"/>
                  </a:moveTo>
                  <a:cubicBezTo>
                    <a:pt x="937" y="500"/>
                    <a:pt x="1062" y="625"/>
                    <a:pt x="1062" y="786"/>
                  </a:cubicBezTo>
                  <a:cubicBezTo>
                    <a:pt x="1062" y="938"/>
                    <a:pt x="937" y="1062"/>
                    <a:pt x="785" y="1062"/>
                  </a:cubicBezTo>
                  <a:cubicBezTo>
                    <a:pt x="411" y="1053"/>
                    <a:pt x="411" y="509"/>
                    <a:pt x="785" y="500"/>
                  </a:cubicBezTo>
                  <a:close/>
                  <a:moveTo>
                    <a:pt x="785" y="1"/>
                  </a:moveTo>
                  <a:cubicBezTo>
                    <a:pt x="348" y="1"/>
                    <a:pt x="0" y="349"/>
                    <a:pt x="0" y="786"/>
                  </a:cubicBezTo>
                  <a:cubicBezTo>
                    <a:pt x="0" y="1214"/>
                    <a:pt x="348" y="1562"/>
                    <a:pt x="785" y="1562"/>
                  </a:cubicBezTo>
                  <a:cubicBezTo>
                    <a:pt x="1820" y="1526"/>
                    <a:pt x="1820" y="36"/>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7"/>
            <p:cNvSpPr/>
            <p:nvPr/>
          </p:nvSpPr>
          <p:spPr>
            <a:xfrm>
              <a:off x="3533106" y="1454767"/>
              <a:ext cx="41428" cy="35555"/>
            </a:xfrm>
            <a:custGeom>
              <a:avLst/>
              <a:gdLst/>
              <a:ahLst/>
              <a:cxnLst/>
              <a:rect l="l" t="t" r="r" b="b"/>
              <a:pathLst>
                <a:path w="1820" h="1562" extrusionOk="0">
                  <a:moveTo>
                    <a:pt x="785" y="500"/>
                  </a:moveTo>
                  <a:cubicBezTo>
                    <a:pt x="937" y="500"/>
                    <a:pt x="1071" y="625"/>
                    <a:pt x="1071" y="786"/>
                  </a:cubicBezTo>
                  <a:cubicBezTo>
                    <a:pt x="1071" y="938"/>
                    <a:pt x="937" y="1062"/>
                    <a:pt x="785" y="1062"/>
                  </a:cubicBezTo>
                  <a:cubicBezTo>
                    <a:pt x="410" y="1053"/>
                    <a:pt x="410" y="509"/>
                    <a:pt x="785" y="500"/>
                  </a:cubicBezTo>
                  <a:close/>
                  <a:moveTo>
                    <a:pt x="785" y="1"/>
                  </a:moveTo>
                  <a:cubicBezTo>
                    <a:pt x="348" y="1"/>
                    <a:pt x="0" y="349"/>
                    <a:pt x="0" y="786"/>
                  </a:cubicBezTo>
                  <a:cubicBezTo>
                    <a:pt x="0" y="1214"/>
                    <a:pt x="348" y="1562"/>
                    <a:pt x="785" y="1562"/>
                  </a:cubicBezTo>
                  <a:cubicBezTo>
                    <a:pt x="1820" y="1526"/>
                    <a:pt x="1820" y="36"/>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7"/>
            <p:cNvSpPr/>
            <p:nvPr/>
          </p:nvSpPr>
          <p:spPr>
            <a:xfrm>
              <a:off x="3577561" y="1454767"/>
              <a:ext cx="41451" cy="35555"/>
            </a:xfrm>
            <a:custGeom>
              <a:avLst/>
              <a:gdLst/>
              <a:ahLst/>
              <a:cxnLst/>
              <a:rect l="l" t="t" r="r" b="b"/>
              <a:pathLst>
                <a:path w="1821" h="1562" extrusionOk="0">
                  <a:moveTo>
                    <a:pt x="786" y="500"/>
                  </a:moveTo>
                  <a:cubicBezTo>
                    <a:pt x="938" y="500"/>
                    <a:pt x="1071" y="625"/>
                    <a:pt x="1071" y="786"/>
                  </a:cubicBezTo>
                  <a:cubicBezTo>
                    <a:pt x="1071" y="938"/>
                    <a:pt x="938" y="1062"/>
                    <a:pt x="786" y="1062"/>
                  </a:cubicBezTo>
                  <a:cubicBezTo>
                    <a:pt x="411" y="1053"/>
                    <a:pt x="411" y="509"/>
                    <a:pt x="786" y="500"/>
                  </a:cubicBezTo>
                  <a:close/>
                  <a:moveTo>
                    <a:pt x="786" y="1"/>
                  </a:moveTo>
                  <a:cubicBezTo>
                    <a:pt x="358" y="1"/>
                    <a:pt x="1" y="349"/>
                    <a:pt x="1" y="786"/>
                  </a:cubicBezTo>
                  <a:cubicBezTo>
                    <a:pt x="1" y="1214"/>
                    <a:pt x="358" y="1562"/>
                    <a:pt x="786" y="1562"/>
                  </a:cubicBezTo>
                  <a:cubicBezTo>
                    <a:pt x="1821" y="1526"/>
                    <a:pt x="1821"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7"/>
            <p:cNvSpPr/>
            <p:nvPr/>
          </p:nvSpPr>
          <p:spPr>
            <a:xfrm>
              <a:off x="3550974" y="1555081"/>
              <a:ext cx="187654" cy="122690"/>
            </a:xfrm>
            <a:custGeom>
              <a:avLst/>
              <a:gdLst/>
              <a:ahLst/>
              <a:cxnLst/>
              <a:rect l="l" t="t" r="r" b="b"/>
              <a:pathLst>
                <a:path w="8244" h="5390" extrusionOk="0">
                  <a:moveTo>
                    <a:pt x="7455" y="503"/>
                  </a:moveTo>
                  <a:cubicBezTo>
                    <a:pt x="7518" y="503"/>
                    <a:pt x="7580" y="524"/>
                    <a:pt x="7628" y="572"/>
                  </a:cubicBezTo>
                  <a:cubicBezTo>
                    <a:pt x="7690" y="634"/>
                    <a:pt x="7708" y="714"/>
                    <a:pt x="7690" y="804"/>
                  </a:cubicBezTo>
                  <a:lnTo>
                    <a:pt x="7173" y="2704"/>
                  </a:lnTo>
                  <a:cubicBezTo>
                    <a:pt x="7155" y="2793"/>
                    <a:pt x="7092" y="2855"/>
                    <a:pt x="7003" y="2873"/>
                  </a:cubicBezTo>
                  <a:cubicBezTo>
                    <a:pt x="6982" y="2880"/>
                    <a:pt x="6961" y="2884"/>
                    <a:pt x="6939" y="2884"/>
                  </a:cubicBezTo>
                  <a:cubicBezTo>
                    <a:pt x="6879" y="2884"/>
                    <a:pt x="6820" y="2857"/>
                    <a:pt x="6780" y="2811"/>
                  </a:cubicBezTo>
                  <a:lnTo>
                    <a:pt x="5380" y="1419"/>
                  </a:lnTo>
                  <a:cubicBezTo>
                    <a:pt x="5317" y="1357"/>
                    <a:pt x="5299" y="1276"/>
                    <a:pt x="5317" y="1187"/>
                  </a:cubicBezTo>
                  <a:cubicBezTo>
                    <a:pt x="5344" y="1107"/>
                    <a:pt x="5406" y="1045"/>
                    <a:pt x="5487" y="1018"/>
                  </a:cubicBezTo>
                  <a:lnTo>
                    <a:pt x="7396" y="509"/>
                  </a:lnTo>
                  <a:cubicBezTo>
                    <a:pt x="7415" y="505"/>
                    <a:pt x="7435" y="503"/>
                    <a:pt x="7455" y="503"/>
                  </a:cubicBezTo>
                  <a:close/>
                  <a:moveTo>
                    <a:pt x="3274" y="1874"/>
                  </a:moveTo>
                  <a:cubicBezTo>
                    <a:pt x="3346" y="1874"/>
                    <a:pt x="3408" y="1901"/>
                    <a:pt x="3453" y="1946"/>
                  </a:cubicBezTo>
                  <a:lnTo>
                    <a:pt x="4514" y="3007"/>
                  </a:lnTo>
                  <a:cubicBezTo>
                    <a:pt x="4563" y="3056"/>
                    <a:pt x="4628" y="3081"/>
                    <a:pt x="4693" y="3081"/>
                  </a:cubicBezTo>
                  <a:cubicBezTo>
                    <a:pt x="4757" y="3081"/>
                    <a:pt x="4822" y="3056"/>
                    <a:pt x="4871" y="3007"/>
                  </a:cubicBezTo>
                  <a:lnTo>
                    <a:pt x="5567" y="2311"/>
                  </a:lnTo>
                  <a:lnTo>
                    <a:pt x="5915" y="2659"/>
                  </a:lnTo>
                  <a:lnTo>
                    <a:pt x="4871" y="3712"/>
                  </a:lnTo>
                  <a:cubicBezTo>
                    <a:pt x="4818" y="3757"/>
                    <a:pt x="4755" y="3783"/>
                    <a:pt x="4693" y="3783"/>
                  </a:cubicBezTo>
                  <a:cubicBezTo>
                    <a:pt x="4621" y="3783"/>
                    <a:pt x="4559" y="3757"/>
                    <a:pt x="4514" y="3712"/>
                  </a:cubicBezTo>
                  <a:lnTo>
                    <a:pt x="3453" y="2650"/>
                  </a:lnTo>
                  <a:cubicBezTo>
                    <a:pt x="3404" y="2601"/>
                    <a:pt x="3339" y="2577"/>
                    <a:pt x="3274" y="2577"/>
                  </a:cubicBezTo>
                  <a:cubicBezTo>
                    <a:pt x="3210" y="2577"/>
                    <a:pt x="3145" y="2601"/>
                    <a:pt x="3096" y="2650"/>
                  </a:cubicBezTo>
                  <a:lnTo>
                    <a:pt x="937" y="4818"/>
                  </a:lnTo>
                  <a:cubicBezTo>
                    <a:pt x="883" y="4863"/>
                    <a:pt x="821" y="4889"/>
                    <a:pt x="758" y="4889"/>
                  </a:cubicBezTo>
                  <a:cubicBezTo>
                    <a:pt x="755" y="4890"/>
                    <a:pt x="752" y="4890"/>
                    <a:pt x="748" y="4890"/>
                  </a:cubicBezTo>
                  <a:cubicBezTo>
                    <a:pt x="532" y="4890"/>
                    <a:pt x="422" y="4611"/>
                    <a:pt x="580" y="4461"/>
                  </a:cubicBezTo>
                  <a:lnTo>
                    <a:pt x="3096" y="1946"/>
                  </a:lnTo>
                  <a:cubicBezTo>
                    <a:pt x="3149" y="1901"/>
                    <a:pt x="3212" y="1874"/>
                    <a:pt x="3274" y="1874"/>
                  </a:cubicBezTo>
                  <a:close/>
                  <a:moveTo>
                    <a:pt x="7461" y="0"/>
                  </a:moveTo>
                  <a:cubicBezTo>
                    <a:pt x="7395" y="0"/>
                    <a:pt x="7328" y="9"/>
                    <a:pt x="7262" y="28"/>
                  </a:cubicBezTo>
                  <a:lnTo>
                    <a:pt x="5362" y="536"/>
                  </a:lnTo>
                  <a:cubicBezTo>
                    <a:pt x="4818" y="670"/>
                    <a:pt x="4621" y="1384"/>
                    <a:pt x="5032" y="1776"/>
                  </a:cubicBezTo>
                  <a:lnTo>
                    <a:pt x="5210" y="1954"/>
                  </a:lnTo>
                  <a:lnTo>
                    <a:pt x="4693" y="2472"/>
                  </a:lnTo>
                  <a:lnTo>
                    <a:pt x="3809" y="1589"/>
                  </a:lnTo>
                  <a:cubicBezTo>
                    <a:pt x="3667" y="1446"/>
                    <a:pt x="3470" y="1375"/>
                    <a:pt x="3275" y="1375"/>
                  </a:cubicBezTo>
                  <a:cubicBezTo>
                    <a:pt x="3080" y="1375"/>
                    <a:pt x="2886" y="1446"/>
                    <a:pt x="2748" y="1589"/>
                  </a:cubicBezTo>
                  <a:lnTo>
                    <a:pt x="223" y="4113"/>
                  </a:lnTo>
                  <a:cubicBezTo>
                    <a:pt x="80" y="4256"/>
                    <a:pt x="9" y="4443"/>
                    <a:pt x="9" y="4640"/>
                  </a:cubicBezTo>
                  <a:cubicBezTo>
                    <a:pt x="0" y="5036"/>
                    <a:pt x="348" y="5389"/>
                    <a:pt x="744" y="5389"/>
                  </a:cubicBezTo>
                  <a:cubicBezTo>
                    <a:pt x="749" y="5389"/>
                    <a:pt x="754" y="5389"/>
                    <a:pt x="758" y="5389"/>
                  </a:cubicBezTo>
                  <a:cubicBezTo>
                    <a:pt x="955" y="5389"/>
                    <a:pt x="1142" y="5318"/>
                    <a:pt x="1285" y="5175"/>
                  </a:cubicBezTo>
                  <a:lnTo>
                    <a:pt x="3274" y="3186"/>
                  </a:lnTo>
                  <a:lnTo>
                    <a:pt x="4157" y="4069"/>
                  </a:lnTo>
                  <a:cubicBezTo>
                    <a:pt x="4300" y="4211"/>
                    <a:pt x="4496" y="4283"/>
                    <a:pt x="4692" y="4283"/>
                  </a:cubicBezTo>
                  <a:cubicBezTo>
                    <a:pt x="4887" y="4283"/>
                    <a:pt x="5081" y="4211"/>
                    <a:pt x="5219" y="4069"/>
                  </a:cubicBezTo>
                  <a:lnTo>
                    <a:pt x="6272" y="3016"/>
                  </a:lnTo>
                  <a:lnTo>
                    <a:pt x="6423" y="3168"/>
                  </a:lnTo>
                  <a:cubicBezTo>
                    <a:pt x="6568" y="3315"/>
                    <a:pt x="6754" y="3383"/>
                    <a:pt x="6939" y="3383"/>
                  </a:cubicBezTo>
                  <a:cubicBezTo>
                    <a:pt x="7258" y="3383"/>
                    <a:pt x="7573" y="3182"/>
                    <a:pt x="7663" y="2838"/>
                  </a:cubicBezTo>
                  <a:lnTo>
                    <a:pt x="8172" y="929"/>
                  </a:lnTo>
                  <a:cubicBezTo>
                    <a:pt x="8243" y="679"/>
                    <a:pt x="8172" y="411"/>
                    <a:pt x="7976" y="215"/>
                  </a:cubicBezTo>
                  <a:cubicBezTo>
                    <a:pt x="7836" y="76"/>
                    <a:pt x="7652" y="0"/>
                    <a:pt x="7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7"/>
            <p:cNvSpPr/>
            <p:nvPr/>
          </p:nvSpPr>
          <p:spPr>
            <a:xfrm>
              <a:off x="3500601" y="1538442"/>
              <a:ext cx="55677" cy="11381"/>
            </a:xfrm>
            <a:custGeom>
              <a:avLst/>
              <a:gdLst/>
              <a:ahLst/>
              <a:cxnLst/>
              <a:rect l="l" t="t" r="r" b="b"/>
              <a:pathLst>
                <a:path w="2446" h="500" extrusionOk="0">
                  <a:moveTo>
                    <a:pt x="251" y="0"/>
                  </a:moveTo>
                  <a:cubicBezTo>
                    <a:pt x="108" y="0"/>
                    <a:pt x="1" y="116"/>
                    <a:pt x="1" y="250"/>
                  </a:cubicBezTo>
                  <a:cubicBezTo>
                    <a:pt x="1" y="393"/>
                    <a:pt x="108" y="500"/>
                    <a:pt x="251" y="500"/>
                  </a:cubicBezTo>
                  <a:lnTo>
                    <a:pt x="2115" y="500"/>
                  </a:lnTo>
                  <a:cubicBezTo>
                    <a:pt x="2445" y="491"/>
                    <a:pt x="2445" y="9"/>
                    <a:pt x="2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7"/>
            <p:cNvSpPr/>
            <p:nvPr/>
          </p:nvSpPr>
          <p:spPr>
            <a:xfrm>
              <a:off x="3500601" y="1561181"/>
              <a:ext cx="55677" cy="11381"/>
            </a:xfrm>
            <a:custGeom>
              <a:avLst/>
              <a:gdLst/>
              <a:ahLst/>
              <a:cxnLst/>
              <a:rect l="l" t="t" r="r" b="b"/>
              <a:pathLst>
                <a:path w="2446" h="500" extrusionOk="0">
                  <a:moveTo>
                    <a:pt x="251" y="0"/>
                  </a:moveTo>
                  <a:cubicBezTo>
                    <a:pt x="108" y="0"/>
                    <a:pt x="1" y="116"/>
                    <a:pt x="1" y="250"/>
                  </a:cubicBezTo>
                  <a:cubicBezTo>
                    <a:pt x="1" y="393"/>
                    <a:pt x="108" y="500"/>
                    <a:pt x="251" y="500"/>
                  </a:cubicBezTo>
                  <a:lnTo>
                    <a:pt x="2115" y="500"/>
                  </a:lnTo>
                  <a:cubicBezTo>
                    <a:pt x="2445" y="491"/>
                    <a:pt x="2445" y="9"/>
                    <a:pt x="2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7"/>
            <p:cNvSpPr/>
            <p:nvPr/>
          </p:nvSpPr>
          <p:spPr>
            <a:xfrm>
              <a:off x="3732300" y="1665957"/>
              <a:ext cx="55859" cy="11404"/>
            </a:xfrm>
            <a:custGeom>
              <a:avLst/>
              <a:gdLst/>
              <a:ahLst/>
              <a:cxnLst/>
              <a:rect l="l" t="t" r="r" b="b"/>
              <a:pathLst>
                <a:path w="2454" h="501" extrusionOk="0">
                  <a:moveTo>
                    <a:pt x="331" y="1"/>
                  </a:moveTo>
                  <a:cubicBezTo>
                    <a:pt x="1" y="10"/>
                    <a:pt x="1" y="491"/>
                    <a:pt x="331" y="500"/>
                  </a:cubicBezTo>
                  <a:lnTo>
                    <a:pt x="2204" y="500"/>
                  </a:lnTo>
                  <a:cubicBezTo>
                    <a:pt x="2338" y="500"/>
                    <a:pt x="2454" y="384"/>
                    <a:pt x="2454" y="250"/>
                  </a:cubicBezTo>
                  <a:cubicBezTo>
                    <a:pt x="2454" y="108"/>
                    <a:pt x="2338"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7"/>
            <p:cNvSpPr/>
            <p:nvPr/>
          </p:nvSpPr>
          <p:spPr>
            <a:xfrm>
              <a:off x="3732300" y="1688697"/>
              <a:ext cx="55859" cy="11404"/>
            </a:xfrm>
            <a:custGeom>
              <a:avLst/>
              <a:gdLst/>
              <a:ahLst/>
              <a:cxnLst/>
              <a:rect l="l" t="t" r="r" b="b"/>
              <a:pathLst>
                <a:path w="2454" h="501" extrusionOk="0">
                  <a:moveTo>
                    <a:pt x="331" y="1"/>
                  </a:moveTo>
                  <a:cubicBezTo>
                    <a:pt x="1" y="10"/>
                    <a:pt x="1" y="491"/>
                    <a:pt x="331" y="500"/>
                  </a:cubicBezTo>
                  <a:lnTo>
                    <a:pt x="2204" y="500"/>
                  </a:lnTo>
                  <a:cubicBezTo>
                    <a:pt x="2338" y="500"/>
                    <a:pt x="2454" y="384"/>
                    <a:pt x="2454" y="251"/>
                  </a:cubicBezTo>
                  <a:cubicBezTo>
                    <a:pt x="2454" y="108"/>
                    <a:pt x="2338"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67"/>
          <p:cNvGrpSpPr/>
          <p:nvPr/>
        </p:nvGrpSpPr>
        <p:grpSpPr>
          <a:xfrm>
            <a:off x="3221956" y="2011551"/>
            <a:ext cx="541118" cy="491959"/>
            <a:chOff x="4024320" y="1396108"/>
            <a:chExt cx="427457" cy="388624"/>
          </a:xfrm>
        </p:grpSpPr>
        <p:sp>
          <p:nvSpPr>
            <p:cNvPr id="9192" name="Google Shape;9192;p67"/>
            <p:cNvSpPr/>
            <p:nvPr/>
          </p:nvSpPr>
          <p:spPr>
            <a:xfrm>
              <a:off x="4024320" y="1396108"/>
              <a:ext cx="427457" cy="388624"/>
            </a:xfrm>
            <a:custGeom>
              <a:avLst/>
              <a:gdLst/>
              <a:ahLst/>
              <a:cxnLst/>
              <a:rect l="l" t="t" r="r" b="b"/>
              <a:pathLst>
                <a:path w="18779" h="17073" extrusionOk="0">
                  <a:moveTo>
                    <a:pt x="14274" y="11615"/>
                  </a:moveTo>
                  <a:lnTo>
                    <a:pt x="14541" y="11882"/>
                  </a:lnTo>
                  <a:cubicBezTo>
                    <a:pt x="14613" y="11954"/>
                    <a:pt x="14613" y="12070"/>
                    <a:pt x="14541" y="12132"/>
                  </a:cubicBezTo>
                  <a:lnTo>
                    <a:pt x="13774" y="12899"/>
                  </a:lnTo>
                  <a:cubicBezTo>
                    <a:pt x="13747" y="12935"/>
                    <a:pt x="13703" y="12953"/>
                    <a:pt x="13649" y="12953"/>
                  </a:cubicBezTo>
                  <a:cubicBezTo>
                    <a:pt x="13605" y="12953"/>
                    <a:pt x="13560" y="12935"/>
                    <a:pt x="13524" y="12899"/>
                  </a:cubicBezTo>
                  <a:lnTo>
                    <a:pt x="13257" y="12632"/>
                  </a:lnTo>
                  <a:cubicBezTo>
                    <a:pt x="13631" y="12328"/>
                    <a:pt x="13970" y="11989"/>
                    <a:pt x="14274" y="11615"/>
                  </a:cubicBezTo>
                  <a:close/>
                  <a:moveTo>
                    <a:pt x="14693" y="12694"/>
                  </a:moveTo>
                  <a:lnTo>
                    <a:pt x="15407" y="13408"/>
                  </a:lnTo>
                  <a:lnTo>
                    <a:pt x="15050" y="13765"/>
                  </a:lnTo>
                  <a:lnTo>
                    <a:pt x="14336" y="13051"/>
                  </a:lnTo>
                  <a:lnTo>
                    <a:pt x="14693" y="12694"/>
                  </a:lnTo>
                  <a:close/>
                  <a:moveTo>
                    <a:pt x="17905" y="15906"/>
                  </a:moveTo>
                  <a:lnTo>
                    <a:pt x="18137" y="16147"/>
                  </a:lnTo>
                  <a:cubicBezTo>
                    <a:pt x="18235" y="16236"/>
                    <a:pt x="18235" y="16405"/>
                    <a:pt x="18137" y="16495"/>
                  </a:cubicBezTo>
                  <a:cubicBezTo>
                    <a:pt x="18092" y="16544"/>
                    <a:pt x="18027" y="16568"/>
                    <a:pt x="17963" y="16568"/>
                  </a:cubicBezTo>
                  <a:cubicBezTo>
                    <a:pt x="17898" y="16568"/>
                    <a:pt x="17833" y="16544"/>
                    <a:pt x="17789" y="16495"/>
                  </a:cubicBezTo>
                  <a:lnTo>
                    <a:pt x="17548" y="16263"/>
                  </a:lnTo>
                  <a:lnTo>
                    <a:pt x="17905" y="15906"/>
                  </a:lnTo>
                  <a:close/>
                  <a:moveTo>
                    <a:pt x="8867" y="0"/>
                  </a:moveTo>
                  <a:cubicBezTo>
                    <a:pt x="5152" y="0"/>
                    <a:pt x="1598" y="2985"/>
                    <a:pt x="1651" y="7128"/>
                  </a:cubicBezTo>
                  <a:cubicBezTo>
                    <a:pt x="1611" y="11294"/>
                    <a:pt x="5155" y="14245"/>
                    <a:pt x="8856" y="14245"/>
                  </a:cubicBezTo>
                  <a:cubicBezTo>
                    <a:pt x="10225" y="14245"/>
                    <a:pt x="11617" y="13841"/>
                    <a:pt x="12855" y="12944"/>
                  </a:cubicBezTo>
                  <a:lnTo>
                    <a:pt x="13168" y="13247"/>
                  </a:lnTo>
                  <a:cubicBezTo>
                    <a:pt x="13297" y="13383"/>
                    <a:pt x="13477" y="13450"/>
                    <a:pt x="13656" y="13450"/>
                  </a:cubicBezTo>
                  <a:cubicBezTo>
                    <a:pt x="13761" y="13450"/>
                    <a:pt x="13866" y="13427"/>
                    <a:pt x="13962" y="13381"/>
                  </a:cubicBezTo>
                  <a:lnTo>
                    <a:pt x="14756" y="14175"/>
                  </a:lnTo>
                  <a:cubicBezTo>
                    <a:pt x="14747" y="14291"/>
                    <a:pt x="14782" y="14398"/>
                    <a:pt x="14872" y="14478"/>
                  </a:cubicBezTo>
                  <a:lnTo>
                    <a:pt x="15219" y="14826"/>
                  </a:lnTo>
                  <a:cubicBezTo>
                    <a:pt x="15276" y="14881"/>
                    <a:pt x="15338" y="14904"/>
                    <a:pt x="15397" y="14904"/>
                  </a:cubicBezTo>
                  <a:cubicBezTo>
                    <a:pt x="15588" y="14904"/>
                    <a:pt x="15745" y="14663"/>
                    <a:pt x="15567" y="14478"/>
                  </a:cubicBezTo>
                  <a:lnTo>
                    <a:pt x="15309" y="14220"/>
                  </a:lnTo>
                  <a:lnTo>
                    <a:pt x="15853" y="13667"/>
                  </a:lnTo>
                  <a:lnTo>
                    <a:pt x="17646" y="15460"/>
                  </a:lnTo>
                  <a:lnTo>
                    <a:pt x="17102" y="16004"/>
                  </a:lnTo>
                  <a:lnTo>
                    <a:pt x="16397" y="15308"/>
                  </a:lnTo>
                  <a:cubicBezTo>
                    <a:pt x="16340" y="15253"/>
                    <a:pt x="16278" y="15230"/>
                    <a:pt x="16219" y="15230"/>
                  </a:cubicBezTo>
                  <a:cubicBezTo>
                    <a:pt x="16028" y="15230"/>
                    <a:pt x="15872" y="15472"/>
                    <a:pt x="16049" y="15656"/>
                  </a:cubicBezTo>
                  <a:lnTo>
                    <a:pt x="16834" y="16450"/>
                  </a:lnTo>
                  <a:cubicBezTo>
                    <a:pt x="16906" y="16522"/>
                    <a:pt x="17000" y="16558"/>
                    <a:pt x="17103" y="16558"/>
                  </a:cubicBezTo>
                  <a:cubicBezTo>
                    <a:pt x="17114" y="16558"/>
                    <a:pt x="17126" y="16558"/>
                    <a:pt x="17137" y="16557"/>
                  </a:cubicBezTo>
                  <a:lnTo>
                    <a:pt x="17432" y="16851"/>
                  </a:lnTo>
                  <a:cubicBezTo>
                    <a:pt x="17570" y="16999"/>
                    <a:pt x="17766" y="17072"/>
                    <a:pt x="17963" y="17072"/>
                  </a:cubicBezTo>
                  <a:cubicBezTo>
                    <a:pt x="18159" y="17072"/>
                    <a:pt x="18355" y="16999"/>
                    <a:pt x="18493" y="16851"/>
                  </a:cubicBezTo>
                  <a:cubicBezTo>
                    <a:pt x="18779" y="16575"/>
                    <a:pt x="18779" y="16066"/>
                    <a:pt x="18493" y="15790"/>
                  </a:cubicBezTo>
                  <a:lnTo>
                    <a:pt x="18199" y="15495"/>
                  </a:lnTo>
                  <a:cubicBezTo>
                    <a:pt x="18208" y="15388"/>
                    <a:pt x="18172" y="15272"/>
                    <a:pt x="18092" y="15192"/>
                  </a:cubicBezTo>
                  <a:lnTo>
                    <a:pt x="16120" y="13229"/>
                  </a:lnTo>
                  <a:cubicBezTo>
                    <a:pt x="16054" y="13155"/>
                    <a:pt x="15962" y="13118"/>
                    <a:pt x="15871" y="13118"/>
                  </a:cubicBezTo>
                  <a:cubicBezTo>
                    <a:pt x="15853" y="13118"/>
                    <a:pt x="15835" y="13119"/>
                    <a:pt x="15817" y="13122"/>
                  </a:cubicBezTo>
                  <a:lnTo>
                    <a:pt x="15014" y="12320"/>
                  </a:lnTo>
                  <a:cubicBezTo>
                    <a:pt x="15148" y="12061"/>
                    <a:pt x="15103" y="11740"/>
                    <a:pt x="14889" y="11526"/>
                  </a:cubicBezTo>
                  <a:lnTo>
                    <a:pt x="14577" y="11213"/>
                  </a:lnTo>
                  <a:cubicBezTo>
                    <a:pt x="16593" y="8475"/>
                    <a:pt x="16219" y="4326"/>
                    <a:pt x="13685" y="1980"/>
                  </a:cubicBezTo>
                  <a:cubicBezTo>
                    <a:pt x="13637" y="1937"/>
                    <a:pt x="13574" y="1914"/>
                    <a:pt x="13511" y="1914"/>
                  </a:cubicBezTo>
                  <a:cubicBezTo>
                    <a:pt x="13445" y="1914"/>
                    <a:pt x="13378" y="1939"/>
                    <a:pt x="13328" y="1989"/>
                  </a:cubicBezTo>
                  <a:cubicBezTo>
                    <a:pt x="13230" y="2087"/>
                    <a:pt x="13239" y="2248"/>
                    <a:pt x="13337" y="2346"/>
                  </a:cubicBezTo>
                  <a:cubicBezTo>
                    <a:pt x="17627" y="6377"/>
                    <a:pt x="14681" y="13738"/>
                    <a:pt x="8803" y="13738"/>
                  </a:cubicBezTo>
                  <a:cubicBezTo>
                    <a:pt x="8789" y="13738"/>
                    <a:pt x="8775" y="13738"/>
                    <a:pt x="8761" y="13738"/>
                  </a:cubicBezTo>
                  <a:cubicBezTo>
                    <a:pt x="0" y="13408"/>
                    <a:pt x="0" y="838"/>
                    <a:pt x="8770" y="508"/>
                  </a:cubicBezTo>
                  <a:cubicBezTo>
                    <a:pt x="10090" y="508"/>
                    <a:pt x="11374" y="901"/>
                    <a:pt x="12463" y="1641"/>
                  </a:cubicBezTo>
                  <a:cubicBezTo>
                    <a:pt x="12511" y="1672"/>
                    <a:pt x="12559" y="1686"/>
                    <a:pt x="12605" y="1686"/>
                  </a:cubicBezTo>
                  <a:cubicBezTo>
                    <a:pt x="12819" y="1686"/>
                    <a:pt x="12969" y="1384"/>
                    <a:pt x="12748" y="1222"/>
                  </a:cubicBezTo>
                  <a:cubicBezTo>
                    <a:pt x="11538" y="380"/>
                    <a:pt x="10193" y="0"/>
                    <a:pt x="8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7"/>
            <p:cNvSpPr/>
            <p:nvPr/>
          </p:nvSpPr>
          <p:spPr>
            <a:xfrm>
              <a:off x="4133353" y="1495170"/>
              <a:ext cx="189885" cy="123646"/>
            </a:xfrm>
            <a:custGeom>
              <a:avLst/>
              <a:gdLst/>
              <a:ahLst/>
              <a:cxnLst/>
              <a:rect l="l" t="t" r="r" b="b"/>
              <a:pathLst>
                <a:path w="8342" h="5432" extrusionOk="0">
                  <a:moveTo>
                    <a:pt x="7558" y="503"/>
                  </a:moveTo>
                  <a:cubicBezTo>
                    <a:pt x="7622" y="503"/>
                    <a:pt x="7679" y="525"/>
                    <a:pt x="7726" y="572"/>
                  </a:cubicBezTo>
                  <a:cubicBezTo>
                    <a:pt x="7789" y="634"/>
                    <a:pt x="7816" y="724"/>
                    <a:pt x="7789" y="804"/>
                  </a:cubicBezTo>
                  <a:cubicBezTo>
                    <a:pt x="7789" y="804"/>
                    <a:pt x="7289" y="2668"/>
                    <a:pt x="7280" y="2704"/>
                  </a:cubicBezTo>
                  <a:cubicBezTo>
                    <a:pt x="7254" y="2811"/>
                    <a:pt x="7155" y="2883"/>
                    <a:pt x="7048" y="2883"/>
                  </a:cubicBezTo>
                  <a:cubicBezTo>
                    <a:pt x="6986" y="2883"/>
                    <a:pt x="6923" y="2865"/>
                    <a:pt x="6879" y="2811"/>
                  </a:cubicBezTo>
                  <a:lnTo>
                    <a:pt x="5487" y="1420"/>
                  </a:lnTo>
                  <a:cubicBezTo>
                    <a:pt x="5425" y="1357"/>
                    <a:pt x="5398" y="1277"/>
                    <a:pt x="5425" y="1188"/>
                  </a:cubicBezTo>
                  <a:cubicBezTo>
                    <a:pt x="5443" y="1107"/>
                    <a:pt x="5505" y="1045"/>
                    <a:pt x="5594" y="1018"/>
                  </a:cubicBezTo>
                  <a:lnTo>
                    <a:pt x="7494" y="510"/>
                  </a:lnTo>
                  <a:cubicBezTo>
                    <a:pt x="7516" y="505"/>
                    <a:pt x="7537" y="503"/>
                    <a:pt x="7558" y="503"/>
                  </a:cubicBezTo>
                  <a:close/>
                  <a:moveTo>
                    <a:pt x="2985" y="2271"/>
                  </a:moveTo>
                  <a:cubicBezTo>
                    <a:pt x="3049" y="2271"/>
                    <a:pt x="3114" y="2294"/>
                    <a:pt x="3159" y="2338"/>
                  </a:cubicBezTo>
                  <a:lnTo>
                    <a:pt x="4220" y="3400"/>
                  </a:lnTo>
                  <a:cubicBezTo>
                    <a:pt x="4269" y="3449"/>
                    <a:pt x="4334" y="3474"/>
                    <a:pt x="4399" y="3474"/>
                  </a:cubicBezTo>
                  <a:cubicBezTo>
                    <a:pt x="4463" y="3474"/>
                    <a:pt x="4528" y="3449"/>
                    <a:pt x="4577" y="3400"/>
                  </a:cubicBezTo>
                  <a:lnTo>
                    <a:pt x="5666" y="2312"/>
                  </a:lnTo>
                  <a:lnTo>
                    <a:pt x="6022" y="2660"/>
                  </a:lnTo>
                  <a:lnTo>
                    <a:pt x="4577" y="4114"/>
                  </a:lnTo>
                  <a:cubicBezTo>
                    <a:pt x="4528" y="4158"/>
                    <a:pt x="4461" y="4181"/>
                    <a:pt x="4395" y="4181"/>
                  </a:cubicBezTo>
                  <a:cubicBezTo>
                    <a:pt x="4330" y="4181"/>
                    <a:pt x="4265" y="4158"/>
                    <a:pt x="4220" y="4114"/>
                  </a:cubicBezTo>
                  <a:lnTo>
                    <a:pt x="3159" y="3052"/>
                  </a:lnTo>
                  <a:cubicBezTo>
                    <a:pt x="3114" y="2999"/>
                    <a:pt x="3052" y="2981"/>
                    <a:pt x="2980" y="2981"/>
                  </a:cubicBezTo>
                  <a:cubicBezTo>
                    <a:pt x="2918" y="2981"/>
                    <a:pt x="2855" y="2999"/>
                    <a:pt x="2811" y="3052"/>
                  </a:cubicBezTo>
                  <a:lnTo>
                    <a:pt x="1000" y="4854"/>
                  </a:lnTo>
                  <a:cubicBezTo>
                    <a:pt x="951" y="4903"/>
                    <a:pt x="886" y="4928"/>
                    <a:pt x="821" y="4928"/>
                  </a:cubicBezTo>
                  <a:cubicBezTo>
                    <a:pt x="757" y="4928"/>
                    <a:pt x="692" y="4903"/>
                    <a:pt x="643" y="4854"/>
                  </a:cubicBezTo>
                  <a:cubicBezTo>
                    <a:pt x="545" y="4765"/>
                    <a:pt x="545" y="4604"/>
                    <a:pt x="643" y="4506"/>
                  </a:cubicBezTo>
                  <a:lnTo>
                    <a:pt x="2811" y="2338"/>
                  </a:lnTo>
                  <a:cubicBezTo>
                    <a:pt x="2855" y="2294"/>
                    <a:pt x="2920" y="2271"/>
                    <a:pt x="2985" y="2271"/>
                  </a:cubicBezTo>
                  <a:close/>
                  <a:moveTo>
                    <a:pt x="7567" y="1"/>
                  </a:moveTo>
                  <a:cubicBezTo>
                    <a:pt x="7502" y="1"/>
                    <a:pt x="7435" y="10"/>
                    <a:pt x="7370" y="28"/>
                  </a:cubicBezTo>
                  <a:lnTo>
                    <a:pt x="5460" y="536"/>
                  </a:lnTo>
                  <a:cubicBezTo>
                    <a:pt x="4916" y="679"/>
                    <a:pt x="4729" y="1384"/>
                    <a:pt x="5130" y="1776"/>
                  </a:cubicBezTo>
                  <a:lnTo>
                    <a:pt x="5318" y="1955"/>
                  </a:lnTo>
                  <a:lnTo>
                    <a:pt x="4399" y="2874"/>
                  </a:lnTo>
                  <a:lnTo>
                    <a:pt x="3516" y="1990"/>
                  </a:lnTo>
                  <a:cubicBezTo>
                    <a:pt x="3377" y="1843"/>
                    <a:pt x="3181" y="1770"/>
                    <a:pt x="2985" y="1770"/>
                  </a:cubicBezTo>
                  <a:cubicBezTo>
                    <a:pt x="2789" y="1770"/>
                    <a:pt x="2592" y="1843"/>
                    <a:pt x="2454" y="1990"/>
                  </a:cubicBezTo>
                  <a:lnTo>
                    <a:pt x="295" y="4149"/>
                  </a:lnTo>
                  <a:cubicBezTo>
                    <a:pt x="1" y="4444"/>
                    <a:pt x="1" y="4917"/>
                    <a:pt x="295" y="5211"/>
                  </a:cubicBezTo>
                  <a:cubicBezTo>
                    <a:pt x="433" y="5358"/>
                    <a:pt x="627" y="5432"/>
                    <a:pt x="821" y="5432"/>
                  </a:cubicBezTo>
                  <a:cubicBezTo>
                    <a:pt x="1015" y="5432"/>
                    <a:pt x="1210" y="5358"/>
                    <a:pt x="1348" y="5211"/>
                  </a:cubicBezTo>
                  <a:lnTo>
                    <a:pt x="2980" y="3578"/>
                  </a:lnTo>
                  <a:lnTo>
                    <a:pt x="3864" y="4462"/>
                  </a:lnTo>
                  <a:cubicBezTo>
                    <a:pt x="4006" y="4604"/>
                    <a:pt x="4194" y="4685"/>
                    <a:pt x="4399" y="4685"/>
                  </a:cubicBezTo>
                  <a:cubicBezTo>
                    <a:pt x="4595" y="4685"/>
                    <a:pt x="4782" y="4604"/>
                    <a:pt x="4925" y="4462"/>
                  </a:cubicBezTo>
                  <a:lnTo>
                    <a:pt x="6370" y="3016"/>
                  </a:lnTo>
                  <a:lnTo>
                    <a:pt x="6522" y="3168"/>
                  </a:lnTo>
                  <a:cubicBezTo>
                    <a:pt x="6665" y="3317"/>
                    <a:pt x="6850" y="3385"/>
                    <a:pt x="7035" y="3385"/>
                  </a:cubicBezTo>
                  <a:cubicBezTo>
                    <a:pt x="7357" y="3385"/>
                    <a:pt x="7677" y="3178"/>
                    <a:pt x="7762" y="2838"/>
                  </a:cubicBezTo>
                  <a:cubicBezTo>
                    <a:pt x="7771" y="2811"/>
                    <a:pt x="7780" y="2784"/>
                    <a:pt x="7789" y="2758"/>
                  </a:cubicBezTo>
                  <a:lnTo>
                    <a:pt x="8271" y="938"/>
                  </a:lnTo>
                  <a:cubicBezTo>
                    <a:pt x="8342" y="679"/>
                    <a:pt x="8271" y="411"/>
                    <a:pt x="8083" y="224"/>
                  </a:cubicBezTo>
                  <a:cubicBezTo>
                    <a:pt x="7943" y="78"/>
                    <a:pt x="7759" y="1"/>
                    <a:pt x="7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7"/>
            <p:cNvSpPr/>
            <p:nvPr/>
          </p:nvSpPr>
          <p:spPr>
            <a:xfrm>
              <a:off x="4054572" y="1419029"/>
              <a:ext cx="353752" cy="278431"/>
            </a:xfrm>
            <a:custGeom>
              <a:avLst/>
              <a:gdLst/>
              <a:ahLst/>
              <a:cxnLst/>
              <a:rect l="l" t="t" r="r" b="b"/>
              <a:pathLst>
                <a:path w="15541" h="12232" extrusionOk="0">
                  <a:moveTo>
                    <a:pt x="7441" y="500"/>
                  </a:moveTo>
                  <a:cubicBezTo>
                    <a:pt x="10536" y="500"/>
                    <a:pt x="13052" y="3025"/>
                    <a:pt x="13052" y="6121"/>
                  </a:cubicBezTo>
                  <a:cubicBezTo>
                    <a:pt x="13052" y="9216"/>
                    <a:pt x="10536" y="11732"/>
                    <a:pt x="7441" y="11732"/>
                  </a:cubicBezTo>
                  <a:cubicBezTo>
                    <a:pt x="0" y="11446"/>
                    <a:pt x="0" y="786"/>
                    <a:pt x="7441" y="500"/>
                  </a:cubicBezTo>
                  <a:close/>
                  <a:moveTo>
                    <a:pt x="7432" y="1"/>
                  </a:moveTo>
                  <a:cubicBezTo>
                    <a:pt x="4068" y="1"/>
                    <a:pt x="1321" y="2748"/>
                    <a:pt x="1321" y="6121"/>
                  </a:cubicBezTo>
                  <a:cubicBezTo>
                    <a:pt x="1321" y="9493"/>
                    <a:pt x="4068" y="12231"/>
                    <a:pt x="7441" y="12231"/>
                  </a:cubicBezTo>
                  <a:cubicBezTo>
                    <a:pt x="15541" y="11928"/>
                    <a:pt x="15532" y="304"/>
                    <a:pt x="7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67"/>
          <p:cNvGrpSpPr/>
          <p:nvPr/>
        </p:nvGrpSpPr>
        <p:grpSpPr>
          <a:xfrm>
            <a:off x="5095886" y="2063043"/>
            <a:ext cx="491527" cy="388974"/>
            <a:chOff x="4673507" y="1436693"/>
            <a:chExt cx="388283" cy="307271"/>
          </a:xfrm>
        </p:grpSpPr>
        <p:sp>
          <p:nvSpPr>
            <p:cNvPr id="9196" name="Google Shape;9196;p67"/>
            <p:cNvSpPr/>
            <p:nvPr/>
          </p:nvSpPr>
          <p:spPr>
            <a:xfrm>
              <a:off x="4673507" y="1436693"/>
              <a:ext cx="388283" cy="307271"/>
            </a:xfrm>
            <a:custGeom>
              <a:avLst/>
              <a:gdLst/>
              <a:ahLst/>
              <a:cxnLst/>
              <a:rect l="l" t="t" r="r" b="b"/>
              <a:pathLst>
                <a:path w="17058" h="13499" extrusionOk="0">
                  <a:moveTo>
                    <a:pt x="259" y="1"/>
                  </a:moveTo>
                  <a:cubicBezTo>
                    <a:pt x="117" y="1"/>
                    <a:pt x="1" y="126"/>
                    <a:pt x="1" y="268"/>
                  </a:cubicBezTo>
                  <a:lnTo>
                    <a:pt x="1" y="10305"/>
                  </a:lnTo>
                  <a:cubicBezTo>
                    <a:pt x="5" y="10466"/>
                    <a:pt x="127" y="10549"/>
                    <a:pt x="250" y="10549"/>
                  </a:cubicBezTo>
                  <a:cubicBezTo>
                    <a:pt x="370" y="10549"/>
                    <a:pt x="491" y="10468"/>
                    <a:pt x="500" y="10305"/>
                  </a:cubicBezTo>
                  <a:lnTo>
                    <a:pt x="500" y="3168"/>
                  </a:lnTo>
                  <a:lnTo>
                    <a:pt x="16558" y="3168"/>
                  </a:lnTo>
                  <a:lnTo>
                    <a:pt x="16558" y="12383"/>
                  </a:lnTo>
                  <a:cubicBezTo>
                    <a:pt x="16558" y="12731"/>
                    <a:pt x="16282" y="12999"/>
                    <a:pt x="15943" y="12999"/>
                  </a:cubicBezTo>
                  <a:lnTo>
                    <a:pt x="759" y="12999"/>
                  </a:lnTo>
                  <a:cubicBezTo>
                    <a:pt x="616" y="12999"/>
                    <a:pt x="500" y="12883"/>
                    <a:pt x="500" y="12740"/>
                  </a:cubicBezTo>
                  <a:lnTo>
                    <a:pt x="500" y="11429"/>
                  </a:lnTo>
                  <a:cubicBezTo>
                    <a:pt x="500" y="11393"/>
                    <a:pt x="482" y="11366"/>
                    <a:pt x="465" y="11348"/>
                  </a:cubicBezTo>
                  <a:cubicBezTo>
                    <a:pt x="393" y="11280"/>
                    <a:pt x="317" y="11251"/>
                    <a:pt x="248" y="11251"/>
                  </a:cubicBezTo>
                  <a:cubicBezTo>
                    <a:pt x="111" y="11251"/>
                    <a:pt x="1" y="11364"/>
                    <a:pt x="1" y="11500"/>
                  </a:cubicBezTo>
                  <a:lnTo>
                    <a:pt x="1" y="12383"/>
                  </a:lnTo>
                  <a:cubicBezTo>
                    <a:pt x="1" y="12999"/>
                    <a:pt x="500" y="13498"/>
                    <a:pt x="1116" y="13498"/>
                  </a:cubicBezTo>
                  <a:lnTo>
                    <a:pt x="15943" y="13498"/>
                  </a:lnTo>
                  <a:cubicBezTo>
                    <a:pt x="16558" y="13498"/>
                    <a:pt x="17058" y="12999"/>
                    <a:pt x="17058" y="12383"/>
                  </a:cubicBezTo>
                  <a:lnTo>
                    <a:pt x="17058" y="1125"/>
                  </a:lnTo>
                  <a:cubicBezTo>
                    <a:pt x="17058" y="500"/>
                    <a:pt x="16558" y="1"/>
                    <a:pt x="15943" y="1"/>
                  </a:cubicBezTo>
                  <a:lnTo>
                    <a:pt x="14051" y="1"/>
                  </a:lnTo>
                  <a:cubicBezTo>
                    <a:pt x="13926" y="1"/>
                    <a:pt x="13810" y="99"/>
                    <a:pt x="13793" y="224"/>
                  </a:cubicBezTo>
                  <a:cubicBezTo>
                    <a:pt x="13775" y="376"/>
                    <a:pt x="13891" y="500"/>
                    <a:pt x="14042" y="500"/>
                  </a:cubicBezTo>
                  <a:lnTo>
                    <a:pt x="15943" y="500"/>
                  </a:lnTo>
                  <a:cubicBezTo>
                    <a:pt x="16282" y="500"/>
                    <a:pt x="16558" y="777"/>
                    <a:pt x="16558" y="1125"/>
                  </a:cubicBezTo>
                  <a:lnTo>
                    <a:pt x="16558" y="2668"/>
                  </a:lnTo>
                  <a:lnTo>
                    <a:pt x="500" y="2668"/>
                  </a:lnTo>
                  <a:lnTo>
                    <a:pt x="500" y="652"/>
                  </a:lnTo>
                  <a:cubicBezTo>
                    <a:pt x="500" y="572"/>
                    <a:pt x="563" y="500"/>
                    <a:pt x="643" y="500"/>
                  </a:cubicBezTo>
                  <a:lnTo>
                    <a:pt x="12945" y="500"/>
                  </a:lnTo>
                  <a:cubicBezTo>
                    <a:pt x="12954" y="500"/>
                    <a:pt x="12972" y="500"/>
                    <a:pt x="12981" y="491"/>
                  </a:cubicBezTo>
                  <a:cubicBezTo>
                    <a:pt x="13213" y="268"/>
                    <a:pt x="13061" y="1"/>
                    <a:pt x="1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7"/>
            <p:cNvSpPr/>
            <p:nvPr/>
          </p:nvSpPr>
          <p:spPr>
            <a:xfrm>
              <a:off x="4712089" y="1454562"/>
              <a:ext cx="41451" cy="35578"/>
            </a:xfrm>
            <a:custGeom>
              <a:avLst/>
              <a:gdLst/>
              <a:ahLst/>
              <a:cxnLst/>
              <a:rect l="l" t="t" r="r" b="b"/>
              <a:pathLst>
                <a:path w="1821" h="1563" extrusionOk="0">
                  <a:moveTo>
                    <a:pt x="777" y="500"/>
                  </a:moveTo>
                  <a:cubicBezTo>
                    <a:pt x="937" y="500"/>
                    <a:pt x="1062" y="625"/>
                    <a:pt x="1062" y="777"/>
                  </a:cubicBezTo>
                  <a:cubicBezTo>
                    <a:pt x="1062" y="938"/>
                    <a:pt x="937" y="1062"/>
                    <a:pt x="777" y="1062"/>
                  </a:cubicBezTo>
                  <a:cubicBezTo>
                    <a:pt x="402" y="1054"/>
                    <a:pt x="402" y="509"/>
                    <a:pt x="777" y="500"/>
                  </a:cubicBezTo>
                  <a:close/>
                  <a:moveTo>
                    <a:pt x="777" y="1"/>
                  </a:moveTo>
                  <a:cubicBezTo>
                    <a:pt x="349" y="1"/>
                    <a:pt x="1" y="349"/>
                    <a:pt x="1" y="777"/>
                  </a:cubicBezTo>
                  <a:cubicBezTo>
                    <a:pt x="1" y="1214"/>
                    <a:pt x="349" y="1562"/>
                    <a:pt x="777" y="1562"/>
                  </a:cubicBezTo>
                  <a:cubicBezTo>
                    <a:pt x="1821" y="1526"/>
                    <a:pt x="1821" y="37"/>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7"/>
            <p:cNvSpPr/>
            <p:nvPr/>
          </p:nvSpPr>
          <p:spPr>
            <a:xfrm>
              <a:off x="4756567" y="1454562"/>
              <a:ext cx="41451" cy="35578"/>
            </a:xfrm>
            <a:custGeom>
              <a:avLst/>
              <a:gdLst/>
              <a:ahLst/>
              <a:cxnLst/>
              <a:rect l="l" t="t" r="r" b="b"/>
              <a:pathLst>
                <a:path w="1821" h="1563" extrusionOk="0">
                  <a:moveTo>
                    <a:pt x="785" y="500"/>
                  </a:moveTo>
                  <a:cubicBezTo>
                    <a:pt x="937" y="500"/>
                    <a:pt x="1062" y="625"/>
                    <a:pt x="1062" y="777"/>
                  </a:cubicBezTo>
                  <a:cubicBezTo>
                    <a:pt x="1062" y="938"/>
                    <a:pt x="937" y="1062"/>
                    <a:pt x="785" y="1062"/>
                  </a:cubicBezTo>
                  <a:cubicBezTo>
                    <a:pt x="411" y="1054"/>
                    <a:pt x="411"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7"/>
            <p:cNvSpPr/>
            <p:nvPr/>
          </p:nvSpPr>
          <p:spPr>
            <a:xfrm>
              <a:off x="4801045" y="1454562"/>
              <a:ext cx="41428" cy="35578"/>
            </a:xfrm>
            <a:custGeom>
              <a:avLst/>
              <a:gdLst/>
              <a:ahLst/>
              <a:cxnLst/>
              <a:rect l="l" t="t" r="r" b="b"/>
              <a:pathLst>
                <a:path w="1820" h="1563" extrusionOk="0">
                  <a:moveTo>
                    <a:pt x="785" y="500"/>
                  </a:moveTo>
                  <a:cubicBezTo>
                    <a:pt x="937" y="500"/>
                    <a:pt x="1071" y="625"/>
                    <a:pt x="1071" y="777"/>
                  </a:cubicBezTo>
                  <a:cubicBezTo>
                    <a:pt x="1071" y="938"/>
                    <a:pt x="937" y="1062"/>
                    <a:pt x="785" y="1062"/>
                  </a:cubicBezTo>
                  <a:cubicBezTo>
                    <a:pt x="410" y="1054"/>
                    <a:pt x="410"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7"/>
            <p:cNvSpPr/>
            <p:nvPr/>
          </p:nvSpPr>
          <p:spPr>
            <a:xfrm>
              <a:off x="4775642" y="1527880"/>
              <a:ext cx="184627" cy="182828"/>
            </a:xfrm>
            <a:custGeom>
              <a:avLst/>
              <a:gdLst/>
              <a:ahLst/>
              <a:cxnLst/>
              <a:rect l="l" t="t" r="r" b="b"/>
              <a:pathLst>
                <a:path w="8111" h="8032" extrusionOk="0">
                  <a:moveTo>
                    <a:pt x="4062" y="494"/>
                  </a:moveTo>
                  <a:cubicBezTo>
                    <a:pt x="4198" y="494"/>
                    <a:pt x="4310" y="608"/>
                    <a:pt x="4310" y="750"/>
                  </a:cubicBezTo>
                  <a:lnTo>
                    <a:pt x="4310" y="1160"/>
                  </a:lnTo>
                  <a:cubicBezTo>
                    <a:pt x="4310" y="1276"/>
                    <a:pt x="4399" y="1383"/>
                    <a:pt x="4515" y="1401"/>
                  </a:cubicBezTo>
                  <a:cubicBezTo>
                    <a:pt x="5612" y="1597"/>
                    <a:pt x="6478" y="2463"/>
                    <a:pt x="6665" y="3560"/>
                  </a:cubicBezTo>
                  <a:cubicBezTo>
                    <a:pt x="6692" y="3676"/>
                    <a:pt x="6790" y="3765"/>
                    <a:pt x="6915" y="3765"/>
                  </a:cubicBezTo>
                  <a:lnTo>
                    <a:pt x="7316" y="3765"/>
                  </a:lnTo>
                  <a:cubicBezTo>
                    <a:pt x="7432" y="3765"/>
                    <a:pt x="7539" y="3845"/>
                    <a:pt x="7566" y="3961"/>
                  </a:cubicBezTo>
                  <a:cubicBezTo>
                    <a:pt x="7602" y="4122"/>
                    <a:pt x="7477" y="4265"/>
                    <a:pt x="7325" y="4265"/>
                  </a:cubicBezTo>
                  <a:lnTo>
                    <a:pt x="6915" y="4265"/>
                  </a:lnTo>
                  <a:cubicBezTo>
                    <a:pt x="6790" y="4265"/>
                    <a:pt x="6692" y="4354"/>
                    <a:pt x="6665" y="4470"/>
                  </a:cubicBezTo>
                  <a:cubicBezTo>
                    <a:pt x="6478" y="5567"/>
                    <a:pt x="5612" y="6432"/>
                    <a:pt x="4515" y="6629"/>
                  </a:cubicBezTo>
                  <a:cubicBezTo>
                    <a:pt x="4399" y="6647"/>
                    <a:pt x="4310" y="6745"/>
                    <a:pt x="4310" y="6870"/>
                  </a:cubicBezTo>
                  <a:lnTo>
                    <a:pt x="4310" y="7271"/>
                  </a:lnTo>
                  <a:cubicBezTo>
                    <a:pt x="4310" y="7387"/>
                    <a:pt x="4230" y="7503"/>
                    <a:pt x="4114" y="7521"/>
                  </a:cubicBezTo>
                  <a:cubicBezTo>
                    <a:pt x="4094" y="7525"/>
                    <a:pt x="4074" y="7527"/>
                    <a:pt x="4055" y="7527"/>
                  </a:cubicBezTo>
                  <a:cubicBezTo>
                    <a:pt x="3920" y="7527"/>
                    <a:pt x="3810" y="7421"/>
                    <a:pt x="3810" y="7280"/>
                  </a:cubicBezTo>
                  <a:lnTo>
                    <a:pt x="3810" y="6870"/>
                  </a:lnTo>
                  <a:cubicBezTo>
                    <a:pt x="3810" y="6745"/>
                    <a:pt x="3721" y="6647"/>
                    <a:pt x="3605" y="6629"/>
                  </a:cubicBezTo>
                  <a:cubicBezTo>
                    <a:pt x="2508" y="6432"/>
                    <a:pt x="1642" y="5567"/>
                    <a:pt x="1446" y="4470"/>
                  </a:cubicBezTo>
                  <a:cubicBezTo>
                    <a:pt x="1428" y="4354"/>
                    <a:pt x="1321" y="4265"/>
                    <a:pt x="1205" y="4265"/>
                  </a:cubicBezTo>
                  <a:lnTo>
                    <a:pt x="804" y="4265"/>
                  </a:lnTo>
                  <a:cubicBezTo>
                    <a:pt x="679" y="4265"/>
                    <a:pt x="572" y="4184"/>
                    <a:pt x="545" y="4068"/>
                  </a:cubicBezTo>
                  <a:cubicBezTo>
                    <a:pt x="509" y="3908"/>
                    <a:pt x="634" y="3765"/>
                    <a:pt x="795" y="3765"/>
                  </a:cubicBezTo>
                  <a:lnTo>
                    <a:pt x="1205" y="3765"/>
                  </a:lnTo>
                  <a:cubicBezTo>
                    <a:pt x="1321" y="3765"/>
                    <a:pt x="1428" y="3676"/>
                    <a:pt x="1446" y="3560"/>
                  </a:cubicBezTo>
                  <a:cubicBezTo>
                    <a:pt x="1642" y="2463"/>
                    <a:pt x="2508" y="1597"/>
                    <a:pt x="3605" y="1401"/>
                  </a:cubicBezTo>
                  <a:cubicBezTo>
                    <a:pt x="3721" y="1383"/>
                    <a:pt x="3810" y="1276"/>
                    <a:pt x="3810" y="1160"/>
                  </a:cubicBezTo>
                  <a:lnTo>
                    <a:pt x="3810" y="759"/>
                  </a:lnTo>
                  <a:cubicBezTo>
                    <a:pt x="3810" y="634"/>
                    <a:pt x="3891" y="527"/>
                    <a:pt x="4007" y="500"/>
                  </a:cubicBezTo>
                  <a:cubicBezTo>
                    <a:pt x="4025" y="496"/>
                    <a:pt x="4044" y="494"/>
                    <a:pt x="4062" y="494"/>
                  </a:cubicBezTo>
                  <a:close/>
                  <a:moveTo>
                    <a:pt x="4060" y="0"/>
                  </a:moveTo>
                  <a:cubicBezTo>
                    <a:pt x="3641" y="0"/>
                    <a:pt x="3311" y="330"/>
                    <a:pt x="3311" y="750"/>
                  </a:cubicBezTo>
                  <a:lnTo>
                    <a:pt x="3311" y="955"/>
                  </a:lnTo>
                  <a:cubicBezTo>
                    <a:pt x="2169" y="1231"/>
                    <a:pt x="1277" y="2124"/>
                    <a:pt x="1000" y="3265"/>
                  </a:cubicBezTo>
                  <a:lnTo>
                    <a:pt x="813" y="3265"/>
                  </a:lnTo>
                  <a:cubicBezTo>
                    <a:pt x="420" y="3265"/>
                    <a:pt x="81" y="3560"/>
                    <a:pt x="46" y="3943"/>
                  </a:cubicBezTo>
                  <a:cubicBezTo>
                    <a:pt x="1" y="4389"/>
                    <a:pt x="358" y="4764"/>
                    <a:pt x="795" y="4764"/>
                  </a:cubicBezTo>
                  <a:lnTo>
                    <a:pt x="1000" y="4764"/>
                  </a:lnTo>
                  <a:cubicBezTo>
                    <a:pt x="1277" y="5897"/>
                    <a:pt x="2169" y="6798"/>
                    <a:pt x="3311" y="7075"/>
                  </a:cubicBezTo>
                  <a:lnTo>
                    <a:pt x="3311" y="7262"/>
                  </a:lnTo>
                  <a:cubicBezTo>
                    <a:pt x="3311" y="7655"/>
                    <a:pt x="3596" y="7994"/>
                    <a:pt x="3989" y="8029"/>
                  </a:cubicBezTo>
                  <a:cubicBezTo>
                    <a:pt x="4010" y="8031"/>
                    <a:pt x="4031" y="8032"/>
                    <a:pt x="4052" y="8032"/>
                  </a:cubicBezTo>
                  <a:cubicBezTo>
                    <a:pt x="4469" y="8032"/>
                    <a:pt x="4809" y="7696"/>
                    <a:pt x="4809" y="7280"/>
                  </a:cubicBezTo>
                  <a:lnTo>
                    <a:pt x="4809" y="7075"/>
                  </a:lnTo>
                  <a:cubicBezTo>
                    <a:pt x="5942" y="6798"/>
                    <a:pt x="6843" y="5897"/>
                    <a:pt x="7120" y="4764"/>
                  </a:cubicBezTo>
                  <a:lnTo>
                    <a:pt x="7307" y="4764"/>
                  </a:lnTo>
                  <a:cubicBezTo>
                    <a:pt x="7700" y="4764"/>
                    <a:pt x="8039" y="4470"/>
                    <a:pt x="8075" y="4086"/>
                  </a:cubicBezTo>
                  <a:cubicBezTo>
                    <a:pt x="8110" y="3640"/>
                    <a:pt x="7762" y="3265"/>
                    <a:pt x="7325" y="3265"/>
                  </a:cubicBezTo>
                  <a:lnTo>
                    <a:pt x="7120" y="3265"/>
                  </a:lnTo>
                  <a:cubicBezTo>
                    <a:pt x="6843" y="2124"/>
                    <a:pt x="5942" y="1231"/>
                    <a:pt x="4809" y="955"/>
                  </a:cubicBezTo>
                  <a:lnTo>
                    <a:pt x="4809" y="750"/>
                  </a:lnTo>
                  <a:cubicBezTo>
                    <a:pt x="4809" y="330"/>
                    <a:pt x="4470"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7"/>
            <p:cNvSpPr/>
            <p:nvPr/>
          </p:nvSpPr>
          <p:spPr>
            <a:xfrm>
              <a:off x="4818094" y="1569922"/>
              <a:ext cx="114541" cy="97879"/>
            </a:xfrm>
            <a:custGeom>
              <a:avLst/>
              <a:gdLst/>
              <a:ahLst/>
              <a:cxnLst/>
              <a:rect l="l" t="t" r="r" b="b"/>
              <a:pathLst>
                <a:path w="5032" h="4300" extrusionOk="0">
                  <a:moveTo>
                    <a:pt x="2186" y="500"/>
                  </a:moveTo>
                  <a:cubicBezTo>
                    <a:pt x="3096" y="500"/>
                    <a:pt x="3837" y="1240"/>
                    <a:pt x="3837" y="2150"/>
                  </a:cubicBezTo>
                  <a:cubicBezTo>
                    <a:pt x="3837" y="3060"/>
                    <a:pt x="3096" y="3800"/>
                    <a:pt x="2186" y="3800"/>
                  </a:cubicBezTo>
                  <a:cubicBezTo>
                    <a:pt x="0" y="3720"/>
                    <a:pt x="0" y="589"/>
                    <a:pt x="2186" y="500"/>
                  </a:cubicBezTo>
                  <a:close/>
                  <a:moveTo>
                    <a:pt x="2186" y="0"/>
                  </a:moveTo>
                  <a:cubicBezTo>
                    <a:pt x="1000" y="0"/>
                    <a:pt x="36" y="963"/>
                    <a:pt x="36" y="2150"/>
                  </a:cubicBezTo>
                  <a:cubicBezTo>
                    <a:pt x="36" y="3336"/>
                    <a:pt x="1000" y="4300"/>
                    <a:pt x="2186" y="4300"/>
                  </a:cubicBezTo>
                  <a:cubicBezTo>
                    <a:pt x="5032" y="4193"/>
                    <a:pt x="5032" y="107"/>
                    <a:pt x="2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67"/>
          <p:cNvGrpSpPr/>
          <p:nvPr/>
        </p:nvGrpSpPr>
        <p:grpSpPr>
          <a:xfrm>
            <a:off x="6945030" y="2066806"/>
            <a:ext cx="491531" cy="381450"/>
            <a:chOff x="5891096" y="1435282"/>
            <a:chExt cx="399846" cy="310298"/>
          </a:xfrm>
        </p:grpSpPr>
        <p:sp>
          <p:nvSpPr>
            <p:cNvPr id="9203" name="Google Shape;9203;p67"/>
            <p:cNvSpPr/>
            <p:nvPr/>
          </p:nvSpPr>
          <p:spPr>
            <a:xfrm>
              <a:off x="5894351" y="1435282"/>
              <a:ext cx="391105" cy="117591"/>
            </a:xfrm>
            <a:custGeom>
              <a:avLst/>
              <a:gdLst/>
              <a:ahLst/>
              <a:cxnLst/>
              <a:rect l="l" t="t" r="r" b="b"/>
              <a:pathLst>
                <a:path w="17182" h="5166" extrusionOk="0">
                  <a:moveTo>
                    <a:pt x="13292" y="500"/>
                  </a:moveTo>
                  <a:cubicBezTo>
                    <a:pt x="13631" y="509"/>
                    <a:pt x="13622" y="991"/>
                    <a:pt x="13292" y="1000"/>
                  </a:cubicBezTo>
                  <a:cubicBezTo>
                    <a:pt x="12962" y="991"/>
                    <a:pt x="12962" y="509"/>
                    <a:pt x="13292" y="500"/>
                  </a:cubicBezTo>
                  <a:close/>
                  <a:moveTo>
                    <a:pt x="3961" y="2766"/>
                  </a:moveTo>
                  <a:cubicBezTo>
                    <a:pt x="4291" y="2775"/>
                    <a:pt x="4291" y="3257"/>
                    <a:pt x="3961" y="3265"/>
                  </a:cubicBezTo>
                  <a:cubicBezTo>
                    <a:pt x="3631" y="3257"/>
                    <a:pt x="3631" y="2775"/>
                    <a:pt x="3961" y="2766"/>
                  </a:cubicBezTo>
                  <a:close/>
                  <a:moveTo>
                    <a:pt x="8627" y="4166"/>
                  </a:moveTo>
                  <a:cubicBezTo>
                    <a:pt x="8957" y="4175"/>
                    <a:pt x="8957" y="4657"/>
                    <a:pt x="8627" y="4666"/>
                  </a:cubicBezTo>
                  <a:cubicBezTo>
                    <a:pt x="8297" y="4657"/>
                    <a:pt x="8297" y="4175"/>
                    <a:pt x="8627" y="4166"/>
                  </a:cubicBezTo>
                  <a:close/>
                  <a:moveTo>
                    <a:pt x="13280" y="0"/>
                  </a:moveTo>
                  <a:cubicBezTo>
                    <a:pt x="12787" y="0"/>
                    <a:pt x="12420" y="522"/>
                    <a:pt x="12588" y="991"/>
                  </a:cubicBezTo>
                  <a:lnTo>
                    <a:pt x="9028" y="3783"/>
                  </a:lnTo>
                  <a:cubicBezTo>
                    <a:pt x="8914" y="3705"/>
                    <a:pt x="8777" y="3668"/>
                    <a:pt x="8639" y="3668"/>
                  </a:cubicBezTo>
                  <a:cubicBezTo>
                    <a:pt x="8400" y="3668"/>
                    <a:pt x="8159" y="3778"/>
                    <a:pt x="8029" y="3970"/>
                  </a:cubicBezTo>
                  <a:lnTo>
                    <a:pt x="4710" y="2980"/>
                  </a:lnTo>
                  <a:cubicBezTo>
                    <a:pt x="4665" y="2498"/>
                    <a:pt x="4317" y="2272"/>
                    <a:pt x="3969" y="2272"/>
                  </a:cubicBezTo>
                  <a:cubicBezTo>
                    <a:pt x="3569" y="2272"/>
                    <a:pt x="3168" y="2570"/>
                    <a:pt x="3221" y="3123"/>
                  </a:cubicBezTo>
                  <a:lnTo>
                    <a:pt x="232" y="4693"/>
                  </a:lnTo>
                  <a:cubicBezTo>
                    <a:pt x="0" y="4818"/>
                    <a:pt x="89" y="5166"/>
                    <a:pt x="348" y="5166"/>
                  </a:cubicBezTo>
                  <a:cubicBezTo>
                    <a:pt x="384" y="5166"/>
                    <a:pt x="428" y="5157"/>
                    <a:pt x="464" y="5139"/>
                  </a:cubicBezTo>
                  <a:lnTo>
                    <a:pt x="3452" y="3569"/>
                  </a:lnTo>
                  <a:cubicBezTo>
                    <a:pt x="3594" y="3702"/>
                    <a:pt x="3778" y="3766"/>
                    <a:pt x="3961" y="3766"/>
                  </a:cubicBezTo>
                  <a:cubicBezTo>
                    <a:pt x="4195" y="3766"/>
                    <a:pt x="4428" y="3662"/>
                    <a:pt x="4568" y="3462"/>
                  </a:cubicBezTo>
                  <a:lnTo>
                    <a:pt x="7877" y="4452"/>
                  </a:lnTo>
                  <a:cubicBezTo>
                    <a:pt x="7904" y="4853"/>
                    <a:pt x="8225" y="5166"/>
                    <a:pt x="8627" y="5166"/>
                  </a:cubicBezTo>
                  <a:cubicBezTo>
                    <a:pt x="8631" y="5166"/>
                    <a:pt x="8635" y="5166"/>
                    <a:pt x="8639" y="5166"/>
                  </a:cubicBezTo>
                  <a:cubicBezTo>
                    <a:pt x="9141" y="5166"/>
                    <a:pt x="9508" y="4644"/>
                    <a:pt x="9340" y="4175"/>
                  </a:cubicBezTo>
                  <a:lnTo>
                    <a:pt x="12900" y="1383"/>
                  </a:lnTo>
                  <a:cubicBezTo>
                    <a:pt x="13018" y="1463"/>
                    <a:pt x="13154" y="1499"/>
                    <a:pt x="13290" y="1499"/>
                  </a:cubicBezTo>
                  <a:cubicBezTo>
                    <a:pt x="13567" y="1499"/>
                    <a:pt x="13842" y="1349"/>
                    <a:pt x="13961" y="1098"/>
                  </a:cubicBezTo>
                  <a:lnTo>
                    <a:pt x="16879" y="1499"/>
                  </a:lnTo>
                  <a:cubicBezTo>
                    <a:pt x="16889" y="1501"/>
                    <a:pt x="16900" y="1501"/>
                    <a:pt x="16910" y="1501"/>
                  </a:cubicBezTo>
                  <a:cubicBezTo>
                    <a:pt x="17033" y="1501"/>
                    <a:pt x="17148" y="1408"/>
                    <a:pt x="17164" y="1285"/>
                  </a:cubicBezTo>
                  <a:cubicBezTo>
                    <a:pt x="17182" y="1151"/>
                    <a:pt x="17084" y="1017"/>
                    <a:pt x="16950" y="1000"/>
                  </a:cubicBezTo>
                  <a:lnTo>
                    <a:pt x="14033" y="598"/>
                  </a:lnTo>
                  <a:cubicBezTo>
                    <a:pt x="13961" y="259"/>
                    <a:pt x="13658" y="0"/>
                    <a:pt x="13292" y="0"/>
                  </a:cubicBezTo>
                  <a:cubicBezTo>
                    <a:pt x="13288" y="0"/>
                    <a:pt x="13284" y="0"/>
                    <a:pt x="1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7"/>
            <p:cNvSpPr/>
            <p:nvPr/>
          </p:nvSpPr>
          <p:spPr>
            <a:xfrm>
              <a:off x="5891096" y="1517113"/>
              <a:ext cx="399846" cy="228467"/>
            </a:xfrm>
            <a:custGeom>
              <a:avLst/>
              <a:gdLst/>
              <a:ahLst/>
              <a:cxnLst/>
              <a:rect l="l" t="t" r="r" b="b"/>
              <a:pathLst>
                <a:path w="17566" h="10037" extrusionOk="0">
                  <a:moveTo>
                    <a:pt x="5335" y="2374"/>
                  </a:moveTo>
                  <a:lnTo>
                    <a:pt x="5335" y="8538"/>
                  </a:lnTo>
                  <a:lnTo>
                    <a:pt x="2900" y="8538"/>
                  </a:lnTo>
                  <a:lnTo>
                    <a:pt x="2900" y="2374"/>
                  </a:lnTo>
                  <a:close/>
                  <a:moveTo>
                    <a:pt x="10001" y="3605"/>
                  </a:moveTo>
                  <a:lnTo>
                    <a:pt x="10001" y="8538"/>
                  </a:lnTo>
                  <a:lnTo>
                    <a:pt x="7565" y="8538"/>
                  </a:lnTo>
                  <a:lnTo>
                    <a:pt x="7565" y="3605"/>
                  </a:lnTo>
                  <a:close/>
                  <a:moveTo>
                    <a:pt x="11981" y="1"/>
                  </a:moveTo>
                  <a:cubicBezTo>
                    <a:pt x="11839" y="1"/>
                    <a:pt x="11731" y="117"/>
                    <a:pt x="11731" y="250"/>
                  </a:cubicBezTo>
                  <a:lnTo>
                    <a:pt x="11731" y="8538"/>
                  </a:lnTo>
                  <a:lnTo>
                    <a:pt x="10500" y="8538"/>
                  </a:lnTo>
                  <a:lnTo>
                    <a:pt x="10500" y="3355"/>
                  </a:lnTo>
                  <a:cubicBezTo>
                    <a:pt x="10500" y="3212"/>
                    <a:pt x="10384" y="3105"/>
                    <a:pt x="10251" y="3105"/>
                  </a:cubicBezTo>
                  <a:lnTo>
                    <a:pt x="7316" y="3105"/>
                  </a:lnTo>
                  <a:cubicBezTo>
                    <a:pt x="7173" y="3105"/>
                    <a:pt x="7066" y="3212"/>
                    <a:pt x="7066" y="3355"/>
                  </a:cubicBezTo>
                  <a:lnTo>
                    <a:pt x="7066" y="8538"/>
                  </a:lnTo>
                  <a:lnTo>
                    <a:pt x="5835" y="8538"/>
                  </a:lnTo>
                  <a:lnTo>
                    <a:pt x="5835" y="2088"/>
                  </a:lnTo>
                  <a:cubicBezTo>
                    <a:pt x="5835" y="1945"/>
                    <a:pt x="5719" y="1838"/>
                    <a:pt x="5585" y="1838"/>
                  </a:cubicBezTo>
                  <a:lnTo>
                    <a:pt x="2650" y="1838"/>
                  </a:lnTo>
                  <a:cubicBezTo>
                    <a:pt x="2507" y="1838"/>
                    <a:pt x="2400" y="1945"/>
                    <a:pt x="2400" y="2088"/>
                  </a:cubicBezTo>
                  <a:lnTo>
                    <a:pt x="2400" y="8538"/>
                  </a:lnTo>
                  <a:lnTo>
                    <a:pt x="999" y="8538"/>
                  </a:lnTo>
                  <a:cubicBezTo>
                    <a:pt x="9" y="8574"/>
                    <a:pt x="0" y="10001"/>
                    <a:pt x="999" y="10037"/>
                  </a:cubicBezTo>
                  <a:lnTo>
                    <a:pt x="4612" y="10037"/>
                  </a:lnTo>
                  <a:cubicBezTo>
                    <a:pt x="4943" y="10028"/>
                    <a:pt x="4934" y="9546"/>
                    <a:pt x="4612" y="9537"/>
                  </a:cubicBezTo>
                  <a:lnTo>
                    <a:pt x="991" y="9537"/>
                  </a:lnTo>
                  <a:cubicBezTo>
                    <a:pt x="660" y="9528"/>
                    <a:pt x="660" y="9046"/>
                    <a:pt x="991" y="9038"/>
                  </a:cubicBezTo>
                  <a:lnTo>
                    <a:pt x="16558" y="9038"/>
                  </a:lnTo>
                  <a:cubicBezTo>
                    <a:pt x="16879" y="9046"/>
                    <a:pt x="16897" y="9519"/>
                    <a:pt x="16558" y="9537"/>
                  </a:cubicBezTo>
                  <a:lnTo>
                    <a:pt x="5790" y="9537"/>
                  </a:lnTo>
                  <a:cubicBezTo>
                    <a:pt x="5460" y="9546"/>
                    <a:pt x="5460" y="10028"/>
                    <a:pt x="5790" y="10037"/>
                  </a:cubicBezTo>
                  <a:lnTo>
                    <a:pt x="16567" y="10037"/>
                  </a:lnTo>
                  <a:cubicBezTo>
                    <a:pt x="17548" y="10001"/>
                    <a:pt x="17566" y="8574"/>
                    <a:pt x="16567" y="8538"/>
                  </a:cubicBezTo>
                  <a:lnTo>
                    <a:pt x="15166" y="8538"/>
                  </a:lnTo>
                  <a:lnTo>
                    <a:pt x="15166" y="2115"/>
                  </a:lnTo>
                  <a:cubicBezTo>
                    <a:pt x="15166" y="1981"/>
                    <a:pt x="15068" y="1874"/>
                    <a:pt x="14943" y="1856"/>
                  </a:cubicBezTo>
                  <a:cubicBezTo>
                    <a:pt x="14933" y="1855"/>
                    <a:pt x="14922" y="1854"/>
                    <a:pt x="14912" y="1854"/>
                  </a:cubicBezTo>
                  <a:cubicBezTo>
                    <a:pt x="14775" y="1854"/>
                    <a:pt x="14666" y="1965"/>
                    <a:pt x="14666" y="2106"/>
                  </a:cubicBezTo>
                  <a:lnTo>
                    <a:pt x="14666" y="8538"/>
                  </a:lnTo>
                  <a:lnTo>
                    <a:pt x="12231" y="8538"/>
                  </a:lnTo>
                  <a:lnTo>
                    <a:pt x="12231" y="500"/>
                  </a:lnTo>
                  <a:lnTo>
                    <a:pt x="14666" y="500"/>
                  </a:lnTo>
                  <a:lnTo>
                    <a:pt x="14666" y="973"/>
                  </a:lnTo>
                  <a:cubicBezTo>
                    <a:pt x="14666" y="1107"/>
                    <a:pt x="14756" y="1223"/>
                    <a:pt x="14881" y="1232"/>
                  </a:cubicBezTo>
                  <a:cubicBezTo>
                    <a:pt x="14891" y="1233"/>
                    <a:pt x="14901" y="1233"/>
                    <a:pt x="14911" y="1233"/>
                  </a:cubicBezTo>
                  <a:cubicBezTo>
                    <a:pt x="15050" y="1233"/>
                    <a:pt x="15166" y="1124"/>
                    <a:pt x="15166" y="991"/>
                  </a:cubicBezTo>
                  <a:lnTo>
                    <a:pt x="15166" y="250"/>
                  </a:lnTo>
                  <a:cubicBezTo>
                    <a:pt x="15166" y="117"/>
                    <a:pt x="15050" y="1"/>
                    <a:pt x="14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5" name="Google Shape;9205;p67"/>
          <p:cNvSpPr/>
          <p:nvPr/>
        </p:nvSpPr>
        <p:spPr>
          <a:xfrm>
            <a:off x="8291538" y="149816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7">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207" name="Google Shape;9207;p67">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151"/>
                                        </p:tgtEl>
                                        <p:attrNameLst>
                                          <p:attrName>style.visibility</p:attrName>
                                        </p:attrNameLst>
                                      </p:cBhvr>
                                      <p:to>
                                        <p:strVal val="visible"/>
                                      </p:to>
                                    </p:set>
                                    <p:anim calcmode="lin" valueType="num">
                                      <p:cBhvr additive="base">
                                        <p:cTn id="7" dur="1000"/>
                                        <p:tgtEl>
                                          <p:spTgt spid="915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152"/>
                                        </p:tgtEl>
                                        <p:attrNameLst>
                                          <p:attrName>style.visibility</p:attrName>
                                        </p:attrNameLst>
                                      </p:cBhvr>
                                      <p:to>
                                        <p:strVal val="visible"/>
                                      </p:to>
                                    </p:set>
                                    <p:anim calcmode="lin" valueType="num">
                                      <p:cBhvr additive="base">
                                        <p:cTn id="10" dur="1000"/>
                                        <p:tgtEl>
                                          <p:spTgt spid="915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9167"/>
                                        </p:tgtEl>
                                        <p:attrNameLst>
                                          <p:attrName>style.visibility</p:attrName>
                                        </p:attrNameLst>
                                      </p:cBhvr>
                                      <p:to>
                                        <p:strVal val="visible"/>
                                      </p:to>
                                    </p:set>
                                    <p:anim calcmode="lin" valueType="num">
                                      <p:cBhvr additive="base">
                                        <p:cTn id="13" dur="1000"/>
                                        <p:tgtEl>
                                          <p:spTgt spid="9167"/>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9168"/>
                                        </p:tgtEl>
                                        <p:attrNameLst>
                                          <p:attrName>style.visibility</p:attrName>
                                        </p:attrNameLst>
                                      </p:cBhvr>
                                      <p:to>
                                        <p:strVal val="visible"/>
                                      </p:to>
                                    </p:set>
                                    <p:anim calcmode="lin" valueType="num">
                                      <p:cBhvr additive="base">
                                        <p:cTn id="16" dur="1000"/>
                                        <p:tgtEl>
                                          <p:spTgt spid="9168"/>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9169"/>
                                        </p:tgtEl>
                                        <p:attrNameLst>
                                          <p:attrName>style.visibility</p:attrName>
                                        </p:attrNameLst>
                                      </p:cBhvr>
                                      <p:to>
                                        <p:strVal val="visible"/>
                                      </p:to>
                                    </p:set>
                                    <p:anim calcmode="lin" valueType="num">
                                      <p:cBhvr additive="base">
                                        <p:cTn id="19" dur="1000"/>
                                        <p:tgtEl>
                                          <p:spTgt spid="916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9171"/>
                                        </p:tgtEl>
                                        <p:attrNameLst>
                                          <p:attrName>style.visibility</p:attrName>
                                        </p:attrNameLst>
                                      </p:cBhvr>
                                      <p:to>
                                        <p:strVal val="visible"/>
                                      </p:to>
                                    </p:set>
                                    <p:anim calcmode="lin" valueType="num">
                                      <p:cBhvr additive="base">
                                        <p:cTn id="22" dur="1000"/>
                                        <p:tgtEl>
                                          <p:spTgt spid="9171"/>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9181"/>
                                        </p:tgtEl>
                                        <p:attrNameLst>
                                          <p:attrName>style.visibility</p:attrName>
                                        </p:attrNameLst>
                                      </p:cBhvr>
                                      <p:to>
                                        <p:strVal val="visible"/>
                                      </p:to>
                                    </p:set>
                                    <p:anim calcmode="lin" valueType="num">
                                      <p:cBhvr additive="base">
                                        <p:cTn id="25" dur="1000"/>
                                        <p:tgtEl>
                                          <p:spTgt spid="9181"/>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9191"/>
                                        </p:tgtEl>
                                        <p:attrNameLst>
                                          <p:attrName>style.visibility</p:attrName>
                                        </p:attrNameLst>
                                      </p:cBhvr>
                                      <p:to>
                                        <p:strVal val="visible"/>
                                      </p:to>
                                    </p:set>
                                    <p:anim calcmode="lin" valueType="num">
                                      <p:cBhvr additive="base">
                                        <p:cTn id="28" dur="1000"/>
                                        <p:tgtEl>
                                          <p:spTgt spid="9191"/>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9166"/>
                                        </p:tgtEl>
                                        <p:attrNameLst>
                                          <p:attrName>style.visibility</p:attrName>
                                        </p:attrNameLst>
                                      </p:cBhvr>
                                      <p:to>
                                        <p:strVal val="visible"/>
                                      </p:to>
                                    </p:set>
                                    <p:anim calcmode="lin" valueType="num">
                                      <p:cBhvr additive="base">
                                        <p:cTn id="31" dur="1000"/>
                                        <p:tgtEl>
                                          <p:spTgt spid="9166"/>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9170"/>
                                        </p:tgtEl>
                                        <p:attrNameLst>
                                          <p:attrName>style.visibility</p:attrName>
                                        </p:attrNameLst>
                                      </p:cBhvr>
                                      <p:to>
                                        <p:strVal val="visible"/>
                                      </p:to>
                                    </p:set>
                                    <p:anim calcmode="lin" valueType="num">
                                      <p:cBhvr additive="base">
                                        <p:cTn id="34" dur="1000"/>
                                        <p:tgtEl>
                                          <p:spTgt spid="9170"/>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72"/>
                                        </p:tgtEl>
                                        <p:attrNameLst>
                                          <p:attrName>style.visibility</p:attrName>
                                        </p:attrNameLst>
                                      </p:cBhvr>
                                      <p:to>
                                        <p:strVal val="visible"/>
                                      </p:to>
                                    </p:set>
                                    <p:anim calcmode="lin" valueType="num">
                                      <p:cBhvr additive="base">
                                        <p:cTn id="37" dur="1000"/>
                                        <p:tgtEl>
                                          <p:spTgt spid="9172"/>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173"/>
                                        </p:tgtEl>
                                        <p:attrNameLst>
                                          <p:attrName>style.visibility</p:attrName>
                                        </p:attrNameLst>
                                      </p:cBhvr>
                                      <p:to>
                                        <p:strVal val="visible"/>
                                      </p:to>
                                    </p:set>
                                    <p:anim calcmode="lin" valueType="num">
                                      <p:cBhvr additive="base">
                                        <p:cTn id="40" dur="1000"/>
                                        <p:tgtEl>
                                          <p:spTgt spid="917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9176"/>
                                        </p:tgtEl>
                                        <p:attrNameLst>
                                          <p:attrName>style.visibility</p:attrName>
                                        </p:attrNameLst>
                                      </p:cBhvr>
                                      <p:to>
                                        <p:strVal val="visible"/>
                                      </p:to>
                                    </p:set>
                                    <p:anim calcmode="lin" valueType="num">
                                      <p:cBhvr additive="base">
                                        <p:cTn id="43" dur="1000"/>
                                        <p:tgtEl>
                                          <p:spTgt spid="917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177"/>
                                        </p:tgtEl>
                                        <p:attrNameLst>
                                          <p:attrName>style.visibility</p:attrName>
                                        </p:attrNameLst>
                                      </p:cBhvr>
                                      <p:to>
                                        <p:strVal val="visible"/>
                                      </p:to>
                                    </p:set>
                                    <p:anim calcmode="lin" valueType="num">
                                      <p:cBhvr additive="base">
                                        <p:cTn id="46" dur="1000"/>
                                        <p:tgtEl>
                                          <p:spTgt spid="9177"/>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195"/>
                                        </p:tgtEl>
                                        <p:attrNameLst>
                                          <p:attrName>style.visibility</p:attrName>
                                        </p:attrNameLst>
                                      </p:cBhvr>
                                      <p:to>
                                        <p:strVal val="visible"/>
                                      </p:to>
                                    </p:set>
                                    <p:anim calcmode="lin" valueType="num">
                                      <p:cBhvr additive="base">
                                        <p:cTn id="49" dur="1000"/>
                                        <p:tgtEl>
                                          <p:spTgt spid="9195"/>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202"/>
                                        </p:tgtEl>
                                        <p:attrNameLst>
                                          <p:attrName>style.visibility</p:attrName>
                                        </p:attrNameLst>
                                      </p:cBhvr>
                                      <p:to>
                                        <p:strVal val="visible"/>
                                      </p:to>
                                    </p:set>
                                    <p:anim calcmode="lin" valueType="num">
                                      <p:cBhvr additive="base">
                                        <p:cTn id="52" dur="1000"/>
                                        <p:tgtEl>
                                          <p:spTgt spid="92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11"/>
        <p:cNvGrpSpPr/>
        <p:nvPr/>
      </p:nvGrpSpPr>
      <p:grpSpPr>
        <a:xfrm>
          <a:off x="0" y="0"/>
          <a:ext cx="0" cy="0"/>
          <a:chOff x="0" y="0"/>
          <a:chExt cx="0" cy="0"/>
        </a:xfrm>
      </p:grpSpPr>
      <p:sp>
        <p:nvSpPr>
          <p:cNvPr id="9212" name="Google Shape;9212;p68">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213" name="Google Shape;9213;p68">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214" name="Google Shape;9214;p68"/>
          <p:cNvGrpSpPr/>
          <p:nvPr/>
        </p:nvGrpSpPr>
        <p:grpSpPr>
          <a:xfrm>
            <a:off x="4212675" y="947375"/>
            <a:ext cx="3668700" cy="3235050"/>
            <a:chOff x="4212675" y="963075"/>
            <a:chExt cx="3668700" cy="3235050"/>
          </a:xfrm>
        </p:grpSpPr>
        <p:sp>
          <p:nvSpPr>
            <p:cNvPr id="9215" name="Google Shape;9215;p68"/>
            <p:cNvSpPr/>
            <p:nvPr/>
          </p:nvSpPr>
          <p:spPr>
            <a:xfrm>
              <a:off x="4212675" y="963075"/>
              <a:ext cx="36687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216" name="Google Shape;9216;p68"/>
            <p:cNvSpPr/>
            <p:nvPr/>
          </p:nvSpPr>
          <p:spPr>
            <a:xfrm>
              <a:off x="4212675" y="1367325"/>
              <a:ext cx="3668700" cy="2830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217" name="Google Shape;9217;p68"/>
            <p:cNvGrpSpPr/>
            <p:nvPr/>
          </p:nvGrpSpPr>
          <p:grpSpPr>
            <a:xfrm>
              <a:off x="7053102" y="1092800"/>
              <a:ext cx="655400" cy="157800"/>
              <a:chOff x="7968325" y="355525"/>
              <a:chExt cx="655400" cy="157800"/>
            </a:xfrm>
          </p:grpSpPr>
          <p:sp>
            <p:nvSpPr>
              <p:cNvPr id="9218" name="Google Shape;9218;p68"/>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9" name="Google Shape;9219;p6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9220" name="Google Shape;9220;p68"/>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21" name="Google Shape;9221;p6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9222" name="Google Shape;9222;p68"/>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24" name="Google Shape;9224;p6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9225" name="Google Shape;9225;p68"/>
          <p:cNvSpPr txBox="1">
            <a:spLocks noGrp="1"/>
          </p:cNvSpPr>
          <p:nvPr>
            <p:ph type="title"/>
          </p:nvPr>
        </p:nvSpPr>
        <p:spPr>
          <a:xfrm>
            <a:off x="4328150" y="1603199"/>
            <a:ext cx="3438300" cy="11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9226" name="Google Shape;9226;p68"/>
          <p:cNvSpPr txBox="1">
            <a:spLocks noGrp="1"/>
          </p:cNvSpPr>
          <p:nvPr>
            <p:ph type="subTitle" idx="1"/>
          </p:nvPr>
        </p:nvSpPr>
        <p:spPr>
          <a:xfrm>
            <a:off x="4328150" y="2884194"/>
            <a:ext cx="3438300" cy="8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can be the part of the presentation where you introduce yourself if you haven’t done so yet</a:t>
            </a:r>
            <a:endParaRPr/>
          </a:p>
        </p:txBody>
      </p:sp>
      <p:grpSp>
        <p:nvGrpSpPr>
          <p:cNvPr id="9228" name="Google Shape;9228;p68"/>
          <p:cNvGrpSpPr/>
          <p:nvPr/>
        </p:nvGrpSpPr>
        <p:grpSpPr>
          <a:xfrm>
            <a:off x="722492" y="948397"/>
            <a:ext cx="3221072" cy="3211603"/>
            <a:chOff x="5037123" y="946496"/>
            <a:chExt cx="3163497" cy="3154197"/>
          </a:xfrm>
        </p:grpSpPr>
        <p:sp>
          <p:nvSpPr>
            <p:cNvPr id="9229" name="Google Shape;9229;p6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6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68"/>
          <p:cNvGrpSpPr/>
          <p:nvPr/>
        </p:nvGrpSpPr>
        <p:grpSpPr>
          <a:xfrm>
            <a:off x="8290351" y="863900"/>
            <a:ext cx="123600" cy="3239150"/>
            <a:chOff x="8290351" y="863900"/>
            <a:chExt cx="123600" cy="3239150"/>
          </a:xfrm>
        </p:grpSpPr>
        <p:sp>
          <p:nvSpPr>
            <p:cNvPr id="9371" name="Google Shape;9371;p6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6" name="Google Shape;9376;p68">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377" name="Google Shape;9377;p68">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378" name="Google Shape;9378;p68"/>
          <p:cNvSpPr/>
          <p:nvPr/>
        </p:nvSpPr>
        <p:spPr>
          <a:xfrm>
            <a:off x="8291538" y="154115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380" name="Google Shape;9380;p6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61" name="Google Shape;9361;p68"/>
          <p:cNvPicPr preferRelativeResize="0"/>
          <p:nvPr/>
        </p:nvPicPr>
        <p:blipFill rotWithShape="1">
          <a:blip r:embed="rId4">
            <a:alphaModFix amt="66000"/>
          </a:blip>
          <a:srcRect l="16288" r="16294"/>
          <a:stretch/>
        </p:blipFill>
        <p:spPr>
          <a:xfrm>
            <a:off x="720000" y="947375"/>
            <a:ext cx="3225915" cy="323383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84"/>
        <p:cNvGrpSpPr/>
        <p:nvPr/>
      </p:nvGrpSpPr>
      <p:grpSpPr>
        <a:xfrm>
          <a:off x="0" y="0"/>
          <a:ext cx="0" cy="0"/>
          <a:chOff x="0" y="0"/>
          <a:chExt cx="0" cy="0"/>
        </a:xfrm>
      </p:grpSpPr>
      <p:sp>
        <p:nvSpPr>
          <p:cNvPr id="9385" name="Google Shape;9385;p69">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386" name="Google Shape;9386;p69">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387" name="Google Shape;9387;p6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partners</a:t>
            </a:r>
            <a:endParaRPr/>
          </a:p>
        </p:txBody>
      </p:sp>
      <p:grpSp>
        <p:nvGrpSpPr>
          <p:cNvPr id="9388" name="Google Shape;9388;p69"/>
          <p:cNvGrpSpPr/>
          <p:nvPr/>
        </p:nvGrpSpPr>
        <p:grpSpPr>
          <a:xfrm>
            <a:off x="3520481" y="1490826"/>
            <a:ext cx="4567549" cy="2490507"/>
            <a:chOff x="3444281" y="1490826"/>
            <a:chExt cx="4567549" cy="2490507"/>
          </a:xfrm>
        </p:grpSpPr>
        <p:sp>
          <p:nvSpPr>
            <p:cNvPr id="9389" name="Google Shape;9389;p69"/>
            <p:cNvSpPr/>
            <p:nvPr/>
          </p:nvSpPr>
          <p:spPr>
            <a:xfrm>
              <a:off x="6192072" y="2708750"/>
              <a:ext cx="968679" cy="216215"/>
            </a:xfrm>
            <a:custGeom>
              <a:avLst/>
              <a:gdLst/>
              <a:ahLst/>
              <a:cxnLst/>
              <a:rect l="l" t="t" r="r" b="b"/>
              <a:pathLst>
                <a:path w="59156" h="13204" extrusionOk="0">
                  <a:moveTo>
                    <a:pt x="1" y="0"/>
                  </a:moveTo>
                  <a:lnTo>
                    <a:pt x="1" y="0"/>
                  </a:lnTo>
                  <a:close/>
                  <a:moveTo>
                    <a:pt x="59155" y="13203"/>
                  </a:move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9"/>
            <p:cNvSpPr/>
            <p:nvPr/>
          </p:nvSpPr>
          <p:spPr>
            <a:xfrm>
              <a:off x="5197094" y="1573930"/>
              <a:ext cx="2697716" cy="2036542"/>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9"/>
            <p:cNvSpPr/>
            <p:nvPr/>
          </p:nvSpPr>
          <p:spPr>
            <a:xfrm>
              <a:off x="7140196" y="3242747"/>
              <a:ext cx="726444" cy="533088"/>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9"/>
            <p:cNvSpPr/>
            <p:nvPr/>
          </p:nvSpPr>
          <p:spPr>
            <a:xfrm>
              <a:off x="7486281" y="3056497"/>
              <a:ext cx="374414" cy="204229"/>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9"/>
            <p:cNvSpPr/>
            <p:nvPr/>
          </p:nvSpPr>
          <p:spPr>
            <a:xfrm>
              <a:off x="7130289" y="2919291"/>
              <a:ext cx="184808" cy="208585"/>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9"/>
            <p:cNvSpPr/>
            <p:nvPr/>
          </p:nvSpPr>
          <p:spPr>
            <a:xfrm>
              <a:off x="6898239" y="2942871"/>
              <a:ext cx="354879" cy="28210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9"/>
            <p:cNvSpPr/>
            <p:nvPr/>
          </p:nvSpPr>
          <p:spPr>
            <a:xfrm>
              <a:off x="6166036" y="3181611"/>
              <a:ext cx="148865" cy="259003"/>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9"/>
            <p:cNvSpPr/>
            <p:nvPr/>
          </p:nvSpPr>
          <p:spPr>
            <a:xfrm>
              <a:off x="7508524" y="2109539"/>
              <a:ext cx="175180" cy="273970"/>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9"/>
            <p:cNvSpPr/>
            <p:nvPr/>
          </p:nvSpPr>
          <p:spPr>
            <a:xfrm>
              <a:off x="7704783" y="3699724"/>
              <a:ext cx="307048" cy="23223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69"/>
            <p:cNvSpPr/>
            <p:nvPr/>
          </p:nvSpPr>
          <p:spPr>
            <a:xfrm>
              <a:off x="7421933" y="2607978"/>
              <a:ext cx="152533" cy="252453"/>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9"/>
            <p:cNvSpPr/>
            <p:nvPr/>
          </p:nvSpPr>
          <p:spPr>
            <a:xfrm>
              <a:off x="7288193" y="3017099"/>
              <a:ext cx="121421" cy="148963"/>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9"/>
            <p:cNvSpPr/>
            <p:nvPr/>
          </p:nvSpPr>
          <p:spPr>
            <a:xfrm>
              <a:off x="6121037" y="1575960"/>
              <a:ext cx="170382" cy="10676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9"/>
            <p:cNvSpPr/>
            <p:nvPr/>
          </p:nvSpPr>
          <p:spPr>
            <a:xfrm>
              <a:off x="5653269" y="1535350"/>
              <a:ext cx="161310" cy="58148"/>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9"/>
            <p:cNvSpPr/>
            <p:nvPr/>
          </p:nvSpPr>
          <p:spPr>
            <a:xfrm>
              <a:off x="5362072" y="1925435"/>
              <a:ext cx="75865" cy="7586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9"/>
            <p:cNvSpPr/>
            <p:nvPr/>
          </p:nvSpPr>
          <p:spPr>
            <a:xfrm>
              <a:off x="7250923" y="3200368"/>
              <a:ext cx="141054" cy="53956"/>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9"/>
            <p:cNvSpPr/>
            <p:nvPr/>
          </p:nvSpPr>
          <p:spPr>
            <a:xfrm>
              <a:off x="7042508" y="1592089"/>
              <a:ext cx="171725" cy="35910"/>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9"/>
            <p:cNvSpPr/>
            <p:nvPr/>
          </p:nvSpPr>
          <p:spPr>
            <a:xfrm>
              <a:off x="7522798" y="3811598"/>
              <a:ext cx="82350" cy="63781"/>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9"/>
            <p:cNvSpPr/>
            <p:nvPr/>
          </p:nvSpPr>
          <p:spPr>
            <a:xfrm>
              <a:off x="6785780" y="2772694"/>
              <a:ext cx="53776" cy="83873"/>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9"/>
            <p:cNvSpPr/>
            <p:nvPr/>
          </p:nvSpPr>
          <p:spPr>
            <a:xfrm>
              <a:off x="6480714" y="1522463"/>
              <a:ext cx="105291" cy="4332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9"/>
            <p:cNvSpPr/>
            <p:nvPr/>
          </p:nvSpPr>
          <p:spPr>
            <a:xfrm>
              <a:off x="5756562" y="1523069"/>
              <a:ext cx="77274" cy="3650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9"/>
            <p:cNvSpPr/>
            <p:nvPr/>
          </p:nvSpPr>
          <p:spPr>
            <a:xfrm>
              <a:off x="7356968" y="3203529"/>
              <a:ext cx="83774" cy="50206"/>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69"/>
            <p:cNvSpPr/>
            <p:nvPr/>
          </p:nvSpPr>
          <p:spPr>
            <a:xfrm>
              <a:off x="7409242" y="2483201"/>
              <a:ext cx="44393" cy="6147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9"/>
            <p:cNvSpPr/>
            <p:nvPr/>
          </p:nvSpPr>
          <p:spPr>
            <a:xfrm>
              <a:off x="7404379" y="2743268"/>
              <a:ext cx="49534" cy="6371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9"/>
            <p:cNvSpPr/>
            <p:nvPr/>
          </p:nvSpPr>
          <p:spPr>
            <a:xfrm>
              <a:off x="6006429" y="1520776"/>
              <a:ext cx="73032" cy="30998"/>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9"/>
            <p:cNvSpPr/>
            <p:nvPr/>
          </p:nvSpPr>
          <p:spPr>
            <a:xfrm>
              <a:off x="7908979" y="3426343"/>
              <a:ext cx="48519" cy="52433"/>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9"/>
            <p:cNvSpPr/>
            <p:nvPr/>
          </p:nvSpPr>
          <p:spPr>
            <a:xfrm>
              <a:off x="7576464" y="2911587"/>
              <a:ext cx="43279" cy="52269"/>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9"/>
            <p:cNvSpPr/>
            <p:nvPr/>
          </p:nvSpPr>
          <p:spPr>
            <a:xfrm>
              <a:off x="6093593" y="1515684"/>
              <a:ext cx="57132" cy="32848"/>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9"/>
            <p:cNvSpPr/>
            <p:nvPr/>
          </p:nvSpPr>
          <p:spPr>
            <a:xfrm>
              <a:off x="7611588" y="1657753"/>
              <a:ext cx="53104" cy="27379"/>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9"/>
            <p:cNvSpPr/>
            <p:nvPr/>
          </p:nvSpPr>
          <p:spPr>
            <a:xfrm>
              <a:off x="6592866" y="1546747"/>
              <a:ext cx="53415" cy="30769"/>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9"/>
            <p:cNvSpPr/>
            <p:nvPr/>
          </p:nvSpPr>
          <p:spPr>
            <a:xfrm>
              <a:off x="7446179" y="3098270"/>
              <a:ext cx="50959" cy="26347"/>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9"/>
            <p:cNvSpPr/>
            <p:nvPr/>
          </p:nvSpPr>
          <p:spPr>
            <a:xfrm>
              <a:off x="6163498" y="1521906"/>
              <a:ext cx="40626" cy="26053"/>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9"/>
            <p:cNvSpPr/>
            <p:nvPr/>
          </p:nvSpPr>
          <p:spPr>
            <a:xfrm>
              <a:off x="4667347" y="1527015"/>
              <a:ext cx="340731" cy="62258"/>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9"/>
            <p:cNvSpPr/>
            <p:nvPr/>
          </p:nvSpPr>
          <p:spPr>
            <a:xfrm>
              <a:off x="3444281" y="1490826"/>
              <a:ext cx="2117320" cy="2490507"/>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9"/>
            <p:cNvSpPr/>
            <p:nvPr/>
          </p:nvSpPr>
          <p:spPr>
            <a:xfrm>
              <a:off x="4327205" y="1557555"/>
              <a:ext cx="185365" cy="6004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9"/>
            <p:cNvSpPr/>
            <p:nvPr/>
          </p:nvSpPr>
          <p:spPr>
            <a:xfrm>
              <a:off x="4243152" y="2512463"/>
              <a:ext cx="172642" cy="74081"/>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9"/>
            <p:cNvSpPr/>
            <p:nvPr/>
          </p:nvSpPr>
          <p:spPr>
            <a:xfrm>
              <a:off x="4523312" y="1537397"/>
              <a:ext cx="106126" cy="73376"/>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9"/>
            <p:cNvSpPr/>
            <p:nvPr/>
          </p:nvSpPr>
          <p:spPr>
            <a:xfrm>
              <a:off x="4397667" y="2574327"/>
              <a:ext cx="108108" cy="4843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9"/>
            <p:cNvSpPr/>
            <p:nvPr/>
          </p:nvSpPr>
          <p:spPr>
            <a:xfrm>
              <a:off x="4550478" y="1749994"/>
              <a:ext cx="84904" cy="42264"/>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9"/>
            <p:cNvSpPr/>
            <p:nvPr/>
          </p:nvSpPr>
          <p:spPr>
            <a:xfrm>
              <a:off x="4462463" y="1544078"/>
              <a:ext cx="61734" cy="29360"/>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9"/>
            <p:cNvSpPr/>
            <p:nvPr/>
          </p:nvSpPr>
          <p:spPr>
            <a:xfrm>
              <a:off x="4516516" y="2597793"/>
              <a:ext cx="38792" cy="29033"/>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9"/>
            <p:cNvSpPr/>
            <p:nvPr/>
          </p:nvSpPr>
          <p:spPr>
            <a:xfrm>
              <a:off x="4342205" y="2601772"/>
              <a:ext cx="36795" cy="25070"/>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9"/>
            <p:cNvSpPr/>
            <p:nvPr/>
          </p:nvSpPr>
          <p:spPr>
            <a:xfrm>
              <a:off x="7881443" y="3151833"/>
              <a:ext cx="31031" cy="35075"/>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9"/>
            <p:cNvSpPr/>
            <p:nvPr/>
          </p:nvSpPr>
          <p:spPr>
            <a:xfrm>
              <a:off x="6102370" y="1688080"/>
              <a:ext cx="35960" cy="24824"/>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9"/>
            <p:cNvSpPr/>
            <p:nvPr/>
          </p:nvSpPr>
          <p:spPr>
            <a:xfrm>
              <a:off x="7408467" y="3106392"/>
              <a:ext cx="32832" cy="24448"/>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9"/>
            <p:cNvSpPr/>
            <p:nvPr/>
          </p:nvSpPr>
          <p:spPr>
            <a:xfrm>
              <a:off x="7666985" y="2107509"/>
              <a:ext cx="30179" cy="2764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9"/>
            <p:cNvSpPr/>
            <p:nvPr/>
          </p:nvSpPr>
          <p:spPr>
            <a:xfrm>
              <a:off x="5617326" y="2149855"/>
              <a:ext cx="35108" cy="8264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9"/>
            <p:cNvSpPr/>
            <p:nvPr/>
          </p:nvSpPr>
          <p:spPr>
            <a:xfrm>
              <a:off x="5852487" y="2284834"/>
              <a:ext cx="61423" cy="29737"/>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69"/>
            <p:cNvSpPr/>
            <p:nvPr/>
          </p:nvSpPr>
          <p:spPr>
            <a:xfrm>
              <a:off x="5993705" y="2292956"/>
              <a:ext cx="33127" cy="24628"/>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9"/>
            <p:cNvSpPr/>
            <p:nvPr/>
          </p:nvSpPr>
          <p:spPr>
            <a:xfrm>
              <a:off x="5528770" y="2204171"/>
              <a:ext cx="29426" cy="2500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9" name="Google Shape;9439;p69"/>
          <p:cNvSpPr txBox="1"/>
          <p:nvPr/>
        </p:nvSpPr>
        <p:spPr>
          <a:xfrm>
            <a:off x="921626" y="1437280"/>
            <a:ext cx="1878300" cy="35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The Sun</a:t>
            </a:r>
            <a:endParaRPr sz="2000">
              <a:solidFill>
                <a:schemeClr val="dk1"/>
              </a:solidFill>
              <a:latin typeface="Nanum Gothic Coding"/>
              <a:ea typeface="Nanum Gothic Coding"/>
              <a:cs typeface="Nanum Gothic Coding"/>
              <a:sym typeface="Nanum Gothic Coding"/>
            </a:endParaRPr>
          </a:p>
        </p:txBody>
      </p:sp>
      <p:sp>
        <p:nvSpPr>
          <p:cNvPr id="9440" name="Google Shape;9440;p69"/>
          <p:cNvSpPr txBox="1"/>
          <p:nvPr/>
        </p:nvSpPr>
        <p:spPr>
          <a:xfrm>
            <a:off x="921626" y="1788721"/>
            <a:ext cx="1878300" cy="44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It’s the star at the center of the Solar System</a:t>
            </a:r>
            <a:endParaRPr>
              <a:solidFill>
                <a:schemeClr val="dk1"/>
              </a:solidFill>
              <a:latin typeface="Dosis"/>
              <a:ea typeface="Dosis"/>
              <a:cs typeface="Dosis"/>
              <a:sym typeface="Dosis"/>
            </a:endParaRPr>
          </a:p>
        </p:txBody>
      </p:sp>
      <p:sp>
        <p:nvSpPr>
          <p:cNvPr id="9442" name="Google Shape;9442;p69"/>
          <p:cNvSpPr txBox="1"/>
          <p:nvPr/>
        </p:nvSpPr>
        <p:spPr>
          <a:xfrm>
            <a:off x="921626" y="2344738"/>
            <a:ext cx="1878300" cy="35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9443" name="Google Shape;9443;p69"/>
          <p:cNvSpPr txBox="1"/>
          <p:nvPr/>
        </p:nvSpPr>
        <p:spPr>
          <a:xfrm>
            <a:off x="921626" y="2696038"/>
            <a:ext cx="1878300" cy="44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Jupiter is the biggest planet of them all</a:t>
            </a:r>
            <a:endParaRPr>
              <a:solidFill>
                <a:schemeClr val="dk1"/>
              </a:solidFill>
              <a:latin typeface="Dosis"/>
              <a:ea typeface="Dosis"/>
              <a:cs typeface="Dosis"/>
              <a:sym typeface="Dosis"/>
            </a:endParaRPr>
          </a:p>
        </p:txBody>
      </p:sp>
      <p:sp>
        <p:nvSpPr>
          <p:cNvPr id="9445" name="Google Shape;9445;p69"/>
          <p:cNvSpPr txBox="1"/>
          <p:nvPr/>
        </p:nvSpPr>
        <p:spPr>
          <a:xfrm>
            <a:off x="921626" y="3252050"/>
            <a:ext cx="1878300" cy="35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p:txBody>
      </p:sp>
      <p:sp>
        <p:nvSpPr>
          <p:cNvPr id="9446" name="Google Shape;9446;p69"/>
          <p:cNvSpPr txBox="1"/>
          <p:nvPr/>
        </p:nvSpPr>
        <p:spPr>
          <a:xfrm>
            <a:off x="921626" y="3603354"/>
            <a:ext cx="1878300" cy="44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grpSp>
        <p:nvGrpSpPr>
          <p:cNvPr id="9454" name="Google Shape;9454;p69"/>
          <p:cNvGrpSpPr/>
          <p:nvPr/>
        </p:nvGrpSpPr>
        <p:grpSpPr>
          <a:xfrm>
            <a:off x="8290351" y="863900"/>
            <a:ext cx="123600" cy="3239150"/>
            <a:chOff x="8290351" y="863900"/>
            <a:chExt cx="123600" cy="3239150"/>
          </a:xfrm>
        </p:grpSpPr>
        <p:sp>
          <p:nvSpPr>
            <p:cNvPr id="9455" name="Google Shape;9455;p6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0" name="Google Shape;9460;p69"/>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461" name="Google Shape;9461;p69"/>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462" name="Google Shape;9462;p69"/>
          <p:cNvSpPr/>
          <p:nvPr/>
        </p:nvSpPr>
        <p:spPr>
          <a:xfrm>
            <a:off x="8291538" y="158414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9">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64" name="Google Shape;9464;p69">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68"/>
        <p:cNvGrpSpPr/>
        <p:nvPr/>
      </p:nvGrpSpPr>
      <p:grpSpPr>
        <a:xfrm>
          <a:off x="0" y="0"/>
          <a:ext cx="0" cy="0"/>
          <a:chOff x="0" y="0"/>
          <a:chExt cx="0" cy="0"/>
        </a:xfrm>
      </p:grpSpPr>
      <p:grpSp>
        <p:nvGrpSpPr>
          <p:cNvPr id="9469" name="Google Shape;9469;p70"/>
          <p:cNvGrpSpPr/>
          <p:nvPr/>
        </p:nvGrpSpPr>
        <p:grpSpPr>
          <a:xfrm>
            <a:off x="8290351" y="863900"/>
            <a:ext cx="123600" cy="3239150"/>
            <a:chOff x="8290351" y="863900"/>
            <a:chExt cx="123600" cy="3239150"/>
          </a:xfrm>
        </p:grpSpPr>
        <p:sp>
          <p:nvSpPr>
            <p:cNvPr id="9470" name="Google Shape;9470;p7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5" name="Google Shape;9475;p70">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76" name="Google Shape;9476;p70">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77" name="Google Shape;9477;p7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partners</a:t>
            </a:r>
            <a:endParaRPr/>
          </a:p>
        </p:txBody>
      </p:sp>
      <p:sp>
        <p:nvSpPr>
          <p:cNvPr id="9478" name="Google Shape;9478;p70">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479" name="Google Shape;9479;p70">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aphicFrame>
        <p:nvGraphicFramePr>
          <p:cNvPr id="9480" name="Google Shape;9480;p70"/>
          <p:cNvGraphicFramePr/>
          <p:nvPr>
            <p:extLst>
              <p:ext uri="{D42A27DB-BD31-4B8C-83A1-F6EECF244321}">
                <p14:modId xmlns:p14="http://schemas.microsoft.com/office/powerpoint/2010/main" val="4274519948"/>
              </p:ext>
            </p:extLst>
          </p:nvPr>
        </p:nvGraphicFramePr>
        <p:xfrm>
          <a:off x="997000" y="1967948"/>
          <a:ext cx="7150000" cy="2234705"/>
        </p:xfrm>
        <a:graphic>
          <a:graphicData uri="http://schemas.openxmlformats.org/drawingml/2006/table">
            <a:tbl>
              <a:tblPr>
                <a:noFill/>
                <a:tableStyleId>{7E5EF527-7C64-4F0E-87D7-1E78CBC9BF45}</a:tableStyleId>
              </a:tblPr>
              <a:tblGrid>
                <a:gridCol w="1430000">
                  <a:extLst>
                    <a:ext uri="{9D8B030D-6E8A-4147-A177-3AD203B41FA5}">
                      <a16:colId xmlns:a16="http://schemas.microsoft.com/office/drawing/2014/main" val="20000"/>
                    </a:ext>
                  </a:extLst>
                </a:gridCol>
                <a:gridCol w="1430000">
                  <a:extLst>
                    <a:ext uri="{9D8B030D-6E8A-4147-A177-3AD203B41FA5}">
                      <a16:colId xmlns:a16="http://schemas.microsoft.com/office/drawing/2014/main" val="20001"/>
                    </a:ext>
                  </a:extLst>
                </a:gridCol>
                <a:gridCol w="1430000">
                  <a:extLst>
                    <a:ext uri="{9D8B030D-6E8A-4147-A177-3AD203B41FA5}">
                      <a16:colId xmlns:a16="http://schemas.microsoft.com/office/drawing/2014/main" val="20002"/>
                    </a:ext>
                  </a:extLst>
                </a:gridCol>
                <a:gridCol w="1430000">
                  <a:extLst>
                    <a:ext uri="{9D8B030D-6E8A-4147-A177-3AD203B41FA5}">
                      <a16:colId xmlns:a16="http://schemas.microsoft.com/office/drawing/2014/main" val="20003"/>
                    </a:ext>
                  </a:extLst>
                </a:gridCol>
                <a:gridCol w="1430000">
                  <a:extLst>
                    <a:ext uri="{9D8B030D-6E8A-4147-A177-3AD203B41FA5}">
                      <a16:colId xmlns:a16="http://schemas.microsoft.com/office/drawing/2014/main" val="20004"/>
                    </a:ext>
                  </a:extLst>
                </a:gridCol>
              </a:tblGrid>
              <a:tr h="436475">
                <a:tc>
                  <a:txBody>
                    <a:bodyPr/>
                    <a:lstStyle/>
                    <a:p>
                      <a:pPr marL="0" lvl="0" indent="0" algn="ctr" rtl="0">
                        <a:spcBef>
                          <a:spcPts val="0"/>
                        </a:spcBef>
                        <a:spcAft>
                          <a:spcPts val="0"/>
                        </a:spcAft>
                        <a:buClr>
                          <a:schemeClr val="dk1"/>
                        </a:buClr>
                        <a:buSzPts val="1100"/>
                        <a:buFont typeface="Arial"/>
                        <a:buNone/>
                      </a:pPr>
                      <a:r>
                        <a:rPr lang="en" sz="2000" dirty="0">
                          <a:solidFill>
                            <a:schemeClr val="dk1"/>
                          </a:solidFill>
                          <a:latin typeface="Nanum Gothic Coding"/>
                          <a:ea typeface="Nanum Gothic Coding"/>
                          <a:cs typeface="Nanum Gothic Coding"/>
                          <a:sym typeface="Nanum Gothic Coding"/>
                        </a:rPr>
                        <a:t>Partner 1</a:t>
                      </a:r>
                      <a:endParaRPr sz="17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Partner 2 </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Partner 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Partner 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Partner 5</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727950">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Uranus is the seventh planet from the Sun</a:t>
                      </a:r>
                      <a:endParaRPr sz="1600"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Saturn is a gas giant and it has several rings</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Neptune is the farthest planet from the Sun</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Mercury is the closest planet to the Sun </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Jupiter is the biggest planet in the Solar System</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6475">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6475">
                <a:tc>
                  <a:txBody>
                    <a:bodyPr/>
                    <a:lstStyle/>
                    <a:p>
                      <a:pPr marL="0" lvl="0" indent="0" algn="ctr" rtl="0">
                        <a:spcBef>
                          <a:spcPts val="0"/>
                        </a:spcBef>
                        <a:spcAft>
                          <a:spcPts val="0"/>
                        </a:spcAft>
                        <a:buClr>
                          <a:schemeClr val="dk1"/>
                        </a:buClr>
                        <a:buSzPts val="1100"/>
                        <a:buFont typeface="Arial"/>
                        <a:buNone/>
                      </a:pPr>
                      <a:r>
                        <a:rPr lang="en" sz="2000">
                          <a:solidFill>
                            <a:schemeClr val="dk1"/>
                          </a:solidFill>
                          <a:latin typeface="Dosis"/>
                          <a:ea typeface="Dosis"/>
                          <a:cs typeface="Dosis"/>
                          <a:sym typeface="Dosis"/>
                        </a:rPr>
                        <a:t>$10 K</a:t>
                      </a:r>
                      <a:endParaRPr sz="20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Dosis"/>
                          <a:ea typeface="Dosis"/>
                          <a:cs typeface="Dosis"/>
                          <a:sym typeface="Dosis"/>
                        </a:rPr>
                        <a:t>$25 K</a:t>
                      </a:r>
                      <a:endParaRPr sz="20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Dosis"/>
                          <a:ea typeface="Dosis"/>
                          <a:cs typeface="Dosis"/>
                          <a:sym typeface="Dosis"/>
                        </a:rPr>
                        <a:t>$20 K</a:t>
                      </a:r>
                      <a:endParaRPr sz="20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Dosis"/>
                          <a:ea typeface="Dosis"/>
                          <a:cs typeface="Dosis"/>
                          <a:sym typeface="Dosis"/>
                        </a:rPr>
                        <a:t>$70 K</a:t>
                      </a:r>
                      <a:endParaRPr sz="20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dirty="0">
                          <a:solidFill>
                            <a:schemeClr val="dk1"/>
                          </a:solidFill>
                          <a:latin typeface="Dosis"/>
                          <a:ea typeface="Dosis"/>
                          <a:cs typeface="Dosis"/>
                          <a:sym typeface="Dosis"/>
                        </a:rPr>
                        <a:t>$50 K</a:t>
                      </a:r>
                      <a:endParaRPr sz="2000"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9481" name="Google Shape;9481;p70"/>
          <p:cNvSpPr/>
          <p:nvPr/>
        </p:nvSpPr>
        <p:spPr>
          <a:xfrm>
            <a:off x="1443098" y="1344126"/>
            <a:ext cx="537000" cy="5358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2" name="Google Shape;9482;p70"/>
          <p:cNvSpPr/>
          <p:nvPr/>
        </p:nvSpPr>
        <p:spPr>
          <a:xfrm>
            <a:off x="2872298" y="1344126"/>
            <a:ext cx="537000" cy="535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3" name="Google Shape;9483;p70"/>
          <p:cNvSpPr/>
          <p:nvPr/>
        </p:nvSpPr>
        <p:spPr>
          <a:xfrm>
            <a:off x="4303498" y="1344126"/>
            <a:ext cx="537000" cy="535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4" name="Google Shape;9484;p70"/>
          <p:cNvSpPr/>
          <p:nvPr/>
        </p:nvSpPr>
        <p:spPr>
          <a:xfrm>
            <a:off x="5734698" y="1344126"/>
            <a:ext cx="537000" cy="535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5" name="Google Shape;9485;p70"/>
          <p:cNvSpPr/>
          <p:nvPr/>
        </p:nvSpPr>
        <p:spPr>
          <a:xfrm>
            <a:off x="7165898" y="1344126"/>
            <a:ext cx="537000" cy="535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6" name="Google Shape;9486;p70"/>
          <p:cNvSpPr/>
          <p:nvPr/>
        </p:nvSpPr>
        <p:spPr>
          <a:xfrm>
            <a:off x="5782638" y="1441721"/>
            <a:ext cx="441119" cy="340610"/>
          </a:xfrm>
          <a:custGeom>
            <a:avLst/>
            <a:gdLst/>
            <a:ahLst/>
            <a:cxnLst/>
            <a:rect l="l" t="t" r="r" b="b"/>
            <a:pathLst>
              <a:path w="22067" h="17039" extrusionOk="0">
                <a:moveTo>
                  <a:pt x="8535" y="1016"/>
                </a:moveTo>
                <a:lnTo>
                  <a:pt x="8535" y="1016"/>
                </a:lnTo>
                <a:cubicBezTo>
                  <a:pt x="8027" y="1409"/>
                  <a:pt x="7554" y="1917"/>
                  <a:pt x="7126" y="2524"/>
                </a:cubicBezTo>
                <a:cubicBezTo>
                  <a:pt x="7018" y="2676"/>
                  <a:pt x="6920" y="2836"/>
                  <a:pt x="6822" y="3006"/>
                </a:cubicBezTo>
                <a:cubicBezTo>
                  <a:pt x="6474" y="2917"/>
                  <a:pt x="6153" y="2819"/>
                  <a:pt x="5841" y="2711"/>
                </a:cubicBezTo>
                <a:cubicBezTo>
                  <a:pt x="6608" y="1980"/>
                  <a:pt x="7527" y="1400"/>
                  <a:pt x="8535" y="1016"/>
                </a:cubicBezTo>
                <a:close/>
                <a:moveTo>
                  <a:pt x="14209" y="1008"/>
                </a:moveTo>
                <a:lnTo>
                  <a:pt x="14209" y="1008"/>
                </a:lnTo>
                <a:cubicBezTo>
                  <a:pt x="15217" y="1382"/>
                  <a:pt x="16136" y="1962"/>
                  <a:pt x="16930" y="2711"/>
                </a:cubicBezTo>
                <a:cubicBezTo>
                  <a:pt x="16618" y="2819"/>
                  <a:pt x="16287" y="2917"/>
                  <a:pt x="15940" y="3006"/>
                </a:cubicBezTo>
                <a:cubicBezTo>
                  <a:pt x="15485" y="2239"/>
                  <a:pt x="14860" y="1498"/>
                  <a:pt x="14209" y="1008"/>
                </a:cubicBezTo>
                <a:close/>
                <a:moveTo>
                  <a:pt x="10417" y="615"/>
                </a:moveTo>
                <a:lnTo>
                  <a:pt x="10417" y="615"/>
                </a:lnTo>
                <a:cubicBezTo>
                  <a:pt x="10185" y="954"/>
                  <a:pt x="9962" y="1427"/>
                  <a:pt x="9775" y="2042"/>
                </a:cubicBezTo>
                <a:cubicBezTo>
                  <a:pt x="9641" y="2453"/>
                  <a:pt x="9525" y="2917"/>
                  <a:pt x="9418" y="3425"/>
                </a:cubicBezTo>
                <a:cubicBezTo>
                  <a:pt x="8687" y="3354"/>
                  <a:pt x="7991" y="3256"/>
                  <a:pt x="7340" y="3122"/>
                </a:cubicBezTo>
                <a:cubicBezTo>
                  <a:pt x="8134" y="1837"/>
                  <a:pt x="9204" y="936"/>
                  <a:pt x="10417" y="615"/>
                </a:cubicBezTo>
                <a:close/>
                <a:moveTo>
                  <a:pt x="12344" y="615"/>
                </a:moveTo>
                <a:cubicBezTo>
                  <a:pt x="13549" y="936"/>
                  <a:pt x="14628" y="1837"/>
                  <a:pt x="15422" y="3122"/>
                </a:cubicBezTo>
                <a:cubicBezTo>
                  <a:pt x="14771" y="3256"/>
                  <a:pt x="14075" y="3363"/>
                  <a:pt x="13335" y="3425"/>
                </a:cubicBezTo>
                <a:cubicBezTo>
                  <a:pt x="13236" y="2917"/>
                  <a:pt x="13120" y="2453"/>
                  <a:pt x="12987" y="2042"/>
                </a:cubicBezTo>
                <a:cubicBezTo>
                  <a:pt x="12790" y="1427"/>
                  <a:pt x="12576" y="954"/>
                  <a:pt x="12344" y="615"/>
                </a:cubicBezTo>
                <a:close/>
                <a:moveTo>
                  <a:pt x="11383" y="505"/>
                </a:moveTo>
                <a:cubicBezTo>
                  <a:pt x="11733" y="505"/>
                  <a:pt x="12118" y="971"/>
                  <a:pt x="12514" y="2194"/>
                </a:cubicBezTo>
                <a:cubicBezTo>
                  <a:pt x="12630" y="2569"/>
                  <a:pt x="12746" y="2997"/>
                  <a:pt x="12835" y="3461"/>
                </a:cubicBezTo>
                <a:cubicBezTo>
                  <a:pt x="12362" y="3492"/>
                  <a:pt x="11872" y="3508"/>
                  <a:pt x="11380" y="3508"/>
                </a:cubicBezTo>
                <a:cubicBezTo>
                  <a:pt x="10888" y="3508"/>
                  <a:pt x="10395" y="3492"/>
                  <a:pt x="9918" y="3461"/>
                </a:cubicBezTo>
                <a:cubicBezTo>
                  <a:pt x="10196" y="2115"/>
                  <a:pt x="10731" y="505"/>
                  <a:pt x="11383" y="505"/>
                </a:cubicBezTo>
                <a:close/>
                <a:moveTo>
                  <a:pt x="12933" y="3960"/>
                </a:moveTo>
                <a:cubicBezTo>
                  <a:pt x="13067" y="4737"/>
                  <a:pt x="13174" y="5611"/>
                  <a:pt x="13228" y="6530"/>
                </a:cubicBezTo>
                <a:cubicBezTo>
                  <a:pt x="13094" y="6476"/>
                  <a:pt x="12987" y="6378"/>
                  <a:pt x="12924" y="6244"/>
                </a:cubicBezTo>
                <a:lnTo>
                  <a:pt x="12371" y="5138"/>
                </a:lnTo>
                <a:cubicBezTo>
                  <a:pt x="12179" y="4732"/>
                  <a:pt x="11780" y="4529"/>
                  <a:pt x="11380" y="4529"/>
                </a:cubicBezTo>
                <a:cubicBezTo>
                  <a:pt x="10979" y="4529"/>
                  <a:pt x="10578" y="4732"/>
                  <a:pt x="10382" y="5138"/>
                </a:cubicBezTo>
                <a:cubicBezTo>
                  <a:pt x="10382" y="5138"/>
                  <a:pt x="9838" y="6244"/>
                  <a:pt x="9838" y="6244"/>
                </a:cubicBezTo>
                <a:cubicBezTo>
                  <a:pt x="9766" y="6378"/>
                  <a:pt x="9659" y="6476"/>
                  <a:pt x="9525" y="6530"/>
                </a:cubicBezTo>
                <a:cubicBezTo>
                  <a:pt x="9588" y="5611"/>
                  <a:pt x="9695" y="4737"/>
                  <a:pt x="9829" y="3960"/>
                </a:cubicBezTo>
                <a:cubicBezTo>
                  <a:pt x="10333" y="3992"/>
                  <a:pt x="10857" y="4007"/>
                  <a:pt x="11381" y="4007"/>
                </a:cubicBezTo>
                <a:cubicBezTo>
                  <a:pt x="11905" y="4007"/>
                  <a:pt x="12429" y="3992"/>
                  <a:pt x="12933" y="3960"/>
                </a:cubicBezTo>
                <a:close/>
                <a:moveTo>
                  <a:pt x="5457" y="3095"/>
                </a:moveTo>
                <a:cubicBezTo>
                  <a:pt x="5805" y="3220"/>
                  <a:pt x="6180" y="3336"/>
                  <a:pt x="6572" y="3443"/>
                </a:cubicBezTo>
                <a:cubicBezTo>
                  <a:pt x="5850" y="4835"/>
                  <a:pt x="5448" y="6503"/>
                  <a:pt x="5413" y="8260"/>
                </a:cubicBezTo>
                <a:lnTo>
                  <a:pt x="3352" y="8260"/>
                </a:lnTo>
                <a:cubicBezTo>
                  <a:pt x="3414" y="6271"/>
                  <a:pt x="4199" y="4469"/>
                  <a:pt x="5457" y="3095"/>
                </a:cubicBezTo>
                <a:close/>
                <a:moveTo>
                  <a:pt x="7072" y="3559"/>
                </a:moveTo>
                <a:cubicBezTo>
                  <a:pt x="7777" y="3711"/>
                  <a:pt x="8535" y="3827"/>
                  <a:pt x="9329" y="3898"/>
                </a:cubicBezTo>
                <a:cubicBezTo>
                  <a:pt x="9186" y="4728"/>
                  <a:pt x="9079" y="5646"/>
                  <a:pt x="9026" y="6610"/>
                </a:cubicBezTo>
                <a:lnTo>
                  <a:pt x="8151" y="6744"/>
                </a:lnTo>
                <a:cubicBezTo>
                  <a:pt x="7447" y="6824"/>
                  <a:pt x="7001" y="7618"/>
                  <a:pt x="7286" y="8260"/>
                </a:cubicBezTo>
                <a:lnTo>
                  <a:pt x="5912" y="8260"/>
                </a:lnTo>
                <a:cubicBezTo>
                  <a:pt x="5948" y="6485"/>
                  <a:pt x="6376" y="4861"/>
                  <a:pt x="7072" y="3559"/>
                </a:cubicBezTo>
                <a:close/>
                <a:moveTo>
                  <a:pt x="15690" y="3559"/>
                </a:moveTo>
                <a:cubicBezTo>
                  <a:pt x="16386" y="4861"/>
                  <a:pt x="16814" y="6485"/>
                  <a:pt x="16849" y="8260"/>
                </a:cubicBezTo>
                <a:lnTo>
                  <a:pt x="15476" y="8260"/>
                </a:lnTo>
                <a:cubicBezTo>
                  <a:pt x="15761" y="7609"/>
                  <a:pt x="15315" y="6824"/>
                  <a:pt x="14610" y="6744"/>
                </a:cubicBezTo>
                <a:lnTo>
                  <a:pt x="13736" y="6610"/>
                </a:lnTo>
                <a:cubicBezTo>
                  <a:pt x="13674" y="5646"/>
                  <a:pt x="13575" y="4728"/>
                  <a:pt x="13433" y="3907"/>
                </a:cubicBezTo>
                <a:cubicBezTo>
                  <a:pt x="14227" y="3827"/>
                  <a:pt x="14985" y="3711"/>
                  <a:pt x="15690" y="3559"/>
                </a:cubicBezTo>
                <a:close/>
                <a:moveTo>
                  <a:pt x="11381" y="11780"/>
                </a:moveTo>
                <a:cubicBezTo>
                  <a:pt x="11479" y="11780"/>
                  <a:pt x="11577" y="11802"/>
                  <a:pt x="11666" y="11847"/>
                </a:cubicBezTo>
                <a:cubicBezTo>
                  <a:pt x="11854" y="11936"/>
                  <a:pt x="12835" y="12498"/>
                  <a:pt x="13022" y="12525"/>
                </a:cubicBezTo>
                <a:cubicBezTo>
                  <a:pt x="12996" y="12721"/>
                  <a:pt x="12960" y="12908"/>
                  <a:pt x="12933" y="13095"/>
                </a:cubicBezTo>
                <a:cubicBezTo>
                  <a:pt x="12429" y="13060"/>
                  <a:pt x="11905" y="13042"/>
                  <a:pt x="11381" y="13042"/>
                </a:cubicBezTo>
                <a:cubicBezTo>
                  <a:pt x="10857" y="13042"/>
                  <a:pt x="10333" y="13060"/>
                  <a:pt x="9829" y="13095"/>
                </a:cubicBezTo>
                <a:cubicBezTo>
                  <a:pt x="9793" y="12908"/>
                  <a:pt x="9766" y="12721"/>
                  <a:pt x="9739" y="12525"/>
                </a:cubicBezTo>
                <a:cubicBezTo>
                  <a:pt x="9918" y="12498"/>
                  <a:pt x="10908" y="11936"/>
                  <a:pt x="11095" y="11847"/>
                </a:cubicBezTo>
                <a:cubicBezTo>
                  <a:pt x="11185" y="11802"/>
                  <a:pt x="11283" y="11780"/>
                  <a:pt x="11381" y="11780"/>
                </a:cubicBezTo>
                <a:close/>
                <a:moveTo>
                  <a:pt x="11381" y="5004"/>
                </a:moveTo>
                <a:cubicBezTo>
                  <a:pt x="11622" y="5004"/>
                  <a:pt x="11818" y="5138"/>
                  <a:pt x="11925" y="5343"/>
                </a:cubicBezTo>
                <a:lnTo>
                  <a:pt x="12478" y="6449"/>
                </a:lnTo>
                <a:cubicBezTo>
                  <a:pt x="12639" y="6779"/>
                  <a:pt x="12951" y="7002"/>
                  <a:pt x="13308" y="7056"/>
                </a:cubicBezTo>
                <a:lnTo>
                  <a:pt x="14539" y="7234"/>
                </a:lnTo>
                <a:cubicBezTo>
                  <a:pt x="14771" y="7270"/>
                  <a:pt x="14958" y="7422"/>
                  <a:pt x="15030" y="7654"/>
                </a:cubicBezTo>
                <a:cubicBezTo>
                  <a:pt x="15101" y="7877"/>
                  <a:pt x="15047" y="8109"/>
                  <a:pt x="14878" y="8269"/>
                </a:cubicBezTo>
                <a:lnTo>
                  <a:pt x="13986" y="9135"/>
                </a:lnTo>
                <a:cubicBezTo>
                  <a:pt x="13727" y="9384"/>
                  <a:pt x="13611" y="9750"/>
                  <a:pt x="13674" y="10107"/>
                </a:cubicBezTo>
                <a:lnTo>
                  <a:pt x="13879" y="11329"/>
                </a:lnTo>
                <a:cubicBezTo>
                  <a:pt x="13914" y="11561"/>
                  <a:pt x="13825" y="11775"/>
                  <a:pt x="13638" y="11918"/>
                </a:cubicBezTo>
                <a:cubicBezTo>
                  <a:pt x="13528" y="11998"/>
                  <a:pt x="13404" y="12039"/>
                  <a:pt x="13280" y="12039"/>
                </a:cubicBezTo>
                <a:cubicBezTo>
                  <a:pt x="13183" y="12039"/>
                  <a:pt x="13086" y="12014"/>
                  <a:pt x="12996" y="11963"/>
                </a:cubicBezTo>
                <a:lnTo>
                  <a:pt x="11898" y="11392"/>
                </a:lnTo>
                <a:cubicBezTo>
                  <a:pt x="11733" y="11307"/>
                  <a:pt x="11555" y="11264"/>
                  <a:pt x="11378" y="11264"/>
                </a:cubicBezTo>
                <a:cubicBezTo>
                  <a:pt x="11200" y="11264"/>
                  <a:pt x="11024" y="11307"/>
                  <a:pt x="10863" y="11392"/>
                </a:cubicBezTo>
                <a:lnTo>
                  <a:pt x="9766" y="11963"/>
                </a:lnTo>
                <a:cubicBezTo>
                  <a:pt x="9672" y="12014"/>
                  <a:pt x="9573" y="12039"/>
                  <a:pt x="9475" y="12039"/>
                </a:cubicBezTo>
                <a:cubicBezTo>
                  <a:pt x="9351" y="12039"/>
                  <a:pt x="9229" y="11998"/>
                  <a:pt x="9124" y="11918"/>
                </a:cubicBezTo>
                <a:cubicBezTo>
                  <a:pt x="8928" y="11775"/>
                  <a:pt x="8838" y="11561"/>
                  <a:pt x="8883" y="11329"/>
                </a:cubicBezTo>
                <a:lnTo>
                  <a:pt x="8901" y="11204"/>
                </a:lnTo>
                <a:cubicBezTo>
                  <a:pt x="8919" y="11088"/>
                  <a:pt x="8865" y="10963"/>
                  <a:pt x="8749" y="10919"/>
                </a:cubicBezTo>
                <a:cubicBezTo>
                  <a:pt x="8718" y="10906"/>
                  <a:pt x="8686" y="10900"/>
                  <a:pt x="8655" y="10900"/>
                </a:cubicBezTo>
                <a:cubicBezTo>
                  <a:pt x="8537" y="10900"/>
                  <a:pt x="8431" y="10988"/>
                  <a:pt x="8410" y="11115"/>
                </a:cubicBezTo>
                <a:lnTo>
                  <a:pt x="8383" y="11240"/>
                </a:lnTo>
                <a:cubicBezTo>
                  <a:pt x="8276" y="11811"/>
                  <a:pt x="8669" y="12391"/>
                  <a:pt x="9231" y="12507"/>
                </a:cubicBezTo>
                <a:cubicBezTo>
                  <a:pt x="9258" y="12694"/>
                  <a:pt x="9293" y="12899"/>
                  <a:pt x="9329" y="13122"/>
                </a:cubicBezTo>
                <a:cubicBezTo>
                  <a:pt x="8535" y="13194"/>
                  <a:pt x="7777" y="13310"/>
                  <a:pt x="7081" y="13461"/>
                </a:cubicBezTo>
                <a:cubicBezTo>
                  <a:pt x="6376" y="12159"/>
                  <a:pt x="5948" y="10526"/>
                  <a:pt x="5912" y="8760"/>
                </a:cubicBezTo>
                <a:lnTo>
                  <a:pt x="7670" y="8760"/>
                </a:lnTo>
                <a:lnTo>
                  <a:pt x="8419" y="9491"/>
                </a:lnTo>
                <a:cubicBezTo>
                  <a:pt x="8553" y="9616"/>
                  <a:pt x="8624" y="9795"/>
                  <a:pt x="8606" y="9982"/>
                </a:cubicBezTo>
                <a:cubicBezTo>
                  <a:pt x="8589" y="10116"/>
                  <a:pt x="8687" y="10241"/>
                  <a:pt x="8829" y="10250"/>
                </a:cubicBezTo>
                <a:cubicBezTo>
                  <a:pt x="8839" y="10251"/>
                  <a:pt x="8849" y="10252"/>
                  <a:pt x="8859" y="10252"/>
                </a:cubicBezTo>
                <a:cubicBezTo>
                  <a:pt x="8981" y="10252"/>
                  <a:pt x="9089" y="10151"/>
                  <a:pt x="9097" y="10027"/>
                </a:cubicBezTo>
                <a:cubicBezTo>
                  <a:pt x="9133" y="9697"/>
                  <a:pt x="9008" y="9367"/>
                  <a:pt x="8767" y="9135"/>
                </a:cubicBezTo>
                <a:lnTo>
                  <a:pt x="7884" y="8269"/>
                </a:lnTo>
                <a:cubicBezTo>
                  <a:pt x="7714" y="8109"/>
                  <a:pt x="7652" y="7877"/>
                  <a:pt x="7732" y="7654"/>
                </a:cubicBezTo>
                <a:cubicBezTo>
                  <a:pt x="7804" y="7422"/>
                  <a:pt x="7982" y="7270"/>
                  <a:pt x="8223" y="7234"/>
                </a:cubicBezTo>
                <a:lnTo>
                  <a:pt x="9445" y="7056"/>
                </a:lnTo>
                <a:cubicBezTo>
                  <a:pt x="9811" y="7002"/>
                  <a:pt x="10123" y="6779"/>
                  <a:pt x="10284" y="6449"/>
                </a:cubicBezTo>
                <a:lnTo>
                  <a:pt x="10828" y="5343"/>
                </a:lnTo>
                <a:cubicBezTo>
                  <a:pt x="10935" y="5138"/>
                  <a:pt x="11140" y="5004"/>
                  <a:pt x="11381" y="5004"/>
                </a:cubicBezTo>
                <a:close/>
                <a:moveTo>
                  <a:pt x="16849" y="8760"/>
                </a:moveTo>
                <a:cubicBezTo>
                  <a:pt x="16814" y="10526"/>
                  <a:pt x="16377" y="12159"/>
                  <a:pt x="15681" y="13461"/>
                </a:cubicBezTo>
                <a:cubicBezTo>
                  <a:pt x="14976" y="13310"/>
                  <a:pt x="14227" y="13194"/>
                  <a:pt x="13433" y="13122"/>
                </a:cubicBezTo>
                <a:cubicBezTo>
                  <a:pt x="13468" y="12899"/>
                  <a:pt x="13504" y="12694"/>
                  <a:pt x="13531" y="12507"/>
                </a:cubicBezTo>
                <a:cubicBezTo>
                  <a:pt x="14084" y="12391"/>
                  <a:pt x="14476" y="11811"/>
                  <a:pt x="14369" y="11240"/>
                </a:cubicBezTo>
                <a:lnTo>
                  <a:pt x="14164" y="10027"/>
                </a:lnTo>
                <a:cubicBezTo>
                  <a:pt x="14129" y="9830"/>
                  <a:pt x="14191" y="9625"/>
                  <a:pt x="14334" y="9491"/>
                </a:cubicBezTo>
                <a:lnTo>
                  <a:pt x="15092" y="8760"/>
                </a:lnTo>
                <a:close/>
                <a:moveTo>
                  <a:pt x="5413" y="8760"/>
                </a:moveTo>
                <a:cubicBezTo>
                  <a:pt x="5448" y="10517"/>
                  <a:pt x="5850" y="12186"/>
                  <a:pt x="6572" y="13586"/>
                </a:cubicBezTo>
                <a:cubicBezTo>
                  <a:pt x="6180" y="13684"/>
                  <a:pt x="5805" y="13800"/>
                  <a:pt x="5457" y="13925"/>
                </a:cubicBezTo>
                <a:cubicBezTo>
                  <a:pt x="4199" y="12551"/>
                  <a:pt x="3414" y="10749"/>
                  <a:pt x="3352" y="8760"/>
                </a:cubicBezTo>
                <a:close/>
                <a:moveTo>
                  <a:pt x="19401" y="8760"/>
                </a:moveTo>
                <a:cubicBezTo>
                  <a:pt x="19347" y="10749"/>
                  <a:pt x="18553" y="12551"/>
                  <a:pt x="17304" y="13925"/>
                </a:cubicBezTo>
                <a:cubicBezTo>
                  <a:pt x="16948" y="13800"/>
                  <a:pt x="16582" y="13684"/>
                  <a:pt x="16180" y="13577"/>
                </a:cubicBezTo>
                <a:cubicBezTo>
                  <a:pt x="16903" y="12186"/>
                  <a:pt x="17313" y="10517"/>
                  <a:pt x="17349" y="8760"/>
                </a:cubicBezTo>
                <a:close/>
                <a:moveTo>
                  <a:pt x="6831" y="14050"/>
                </a:moveTo>
                <a:cubicBezTo>
                  <a:pt x="7268" y="14808"/>
                  <a:pt x="7893" y="15540"/>
                  <a:pt x="8535" y="16031"/>
                </a:cubicBezTo>
                <a:cubicBezTo>
                  <a:pt x="7527" y="15647"/>
                  <a:pt x="6617" y="15067"/>
                  <a:pt x="5841" y="14336"/>
                </a:cubicBezTo>
                <a:cubicBezTo>
                  <a:pt x="6153" y="14228"/>
                  <a:pt x="6483" y="14130"/>
                  <a:pt x="6831" y="14050"/>
                </a:cubicBezTo>
                <a:close/>
                <a:moveTo>
                  <a:pt x="15931" y="14050"/>
                </a:moveTo>
                <a:cubicBezTo>
                  <a:pt x="16279" y="14130"/>
                  <a:pt x="16609" y="14228"/>
                  <a:pt x="16912" y="14336"/>
                </a:cubicBezTo>
                <a:cubicBezTo>
                  <a:pt x="16145" y="15067"/>
                  <a:pt x="15235" y="15647"/>
                  <a:pt x="14227" y="16031"/>
                </a:cubicBezTo>
                <a:cubicBezTo>
                  <a:pt x="14735" y="15638"/>
                  <a:pt x="15208" y="15129"/>
                  <a:pt x="15627" y="14514"/>
                </a:cubicBezTo>
                <a:cubicBezTo>
                  <a:pt x="15734" y="14362"/>
                  <a:pt x="15832" y="14211"/>
                  <a:pt x="15931" y="14050"/>
                </a:cubicBezTo>
                <a:close/>
                <a:moveTo>
                  <a:pt x="9418" y="13631"/>
                </a:moveTo>
                <a:cubicBezTo>
                  <a:pt x="9623" y="14603"/>
                  <a:pt x="9936" y="15736"/>
                  <a:pt x="10417" y="16423"/>
                </a:cubicBezTo>
                <a:cubicBezTo>
                  <a:pt x="9213" y="16111"/>
                  <a:pt x="8134" y="15210"/>
                  <a:pt x="7340" y="13934"/>
                </a:cubicBezTo>
                <a:cubicBezTo>
                  <a:pt x="7991" y="13791"/>
                  <a:pt x="8687" y="13693"/>
                  <a:pt x="9418" y="13631"/>
                </a:cubicBezTo>
                <a:close/>
                <a:moveTo>
                  <a:pt x="13335" y="13631"/>
                </a:moveTo>
                <a:cubicBezTo>
                  <a:pt x="14066" y="13693"/>
                  <a:pt x="14771" y="13791"/>
                  <a:pt x="15422" y="13934"/>
                </a:cubicBezTo>
                <a:cubicBezTo>
                  <a:pt x="14628" y="15210"/>
                  <a:pt x="13549" y="16111"/>
                  <a:pt x="12344" y="16423"/>
                </a:cubicBezTo>
                <a:cubicBezTo>
                  <a:pt x="12817" y="15745"/>
                  <a:pt x="13138" y="14603"/>
                  <a:pt x="13335" y="13631"/>
                </a:cubicBezTo>
                <a:close/>
                <a:moveTo>
                  <a:pt x="11381" y="13539"/>
                </a:moveTo>
                <a:cubicBezTo>
                  <a:pt x="11872" y="13539"/>
                  <a:pt x="12362" y="13555"/>
                  <a:pt x="12835" y="13586"/>
                </a:cubicBezTo>
                <a:cubicBezTo>
                  <a:pt x="12398" y="15562"/>
                  <a:pt x="11889" y="16550"/>
                  <a:pt x="11381" y="16550"/>
                </a:cubicBezTo>
                <a:cubicBezTo>
                  <a:pt x="10872" y="16550"/>
                  <a:pt x="10364" y="15562"/>
                  <a:pt x="9927" y="13586"/>
                </a:cubicBezTo>
                <a:cubicBezTo>
                  <a:pt x="10400" y="13555"/>
                  <a:pt x="10890" y="13539"/>
                  <a:pt x="11381" y="13539"/>
                </a:cubicBezTo>
                <a:close/>
                <a:moveTo>
                  <a:pt x="11353" y="0"/>
                </a:moveTo>
                <a:cubicBezTo>
                  <a:pt x="9143" y="0"/>
                  <a:pt x="6936" y="815"/>
                  <a:pt x="5350" y="2480"/>
                </a:cubicBezTo>
                <a:cubicBezTo>
                  <a:pt x="0" y="7803"/>
                  <a:pt x="3821" y="17039"/>
                  <a:pt x="11370" y="17039"/>
                </a:cubicBezTo>
                <a:cubicBezTo>
                  <a:pt x="11374" y="17039"/>
                  <a:pt x="11377" y="17039"/>
                  <a:pt x="11381" y="17039"/>
                </a:cubicBezTo>
                <a:cubicBezTo>
                  <a:pt x="11401" y="17039"/>
                  <a:pt x="11421" y="17039"/>
                  <a:pt x="11441" y="17039"/>
                </a:cubicBezTo>
                <a:cubicBezTo>
                  <a:pt x="17945" y="17039"/>
                  <a:pt x="22067" y="9787"/>
                  <a:pt x="18732" y="4192"/>
                </a:cubicBezTo>
                <a:cubicBezTo>
                  <a:pt x="18678" y="4102"/>
                  <a:pt x="18600" y="4064"/>
                  <a:pt x="18522" y="4064"/>
                </a:cubicBezTo>
                <a:cubicBezTo>
                  <a:pt x="18355" y="4064"/>
                  <a:pt x="18194" y="4241"/>
                  <a:pt x="18304" y="4442"/>
                </a:cubicBezTo>
                <a:cubicBezTo>
                  <a:pt x="18982" y="5602"/>
                  <a:pt x="19365" y="6913"/>
                  <a:pt x="19401" y="8260"/>
                </a:cubicBezTo>
                <a:lnTo>
                  <a:pt x="17349" y="8260"/>
                </a:lnTo>
                <a:cubicBezTo>
                  <a:pt x="17313" y="6503"/>
                  <a:pt x="16912" y="4835"/>
                  <a:pt x="16189" y="3443"/>
                </a:cubicBezTo>
                <a:cubicBezTo>
                  <a:pt x="16582" y="3336"/>
                  <a:pt x="16957" y="3220"/>
                  <a:pt x="17313" y="3095"/>
                </a:cubicBezTo>
                <a:cubicBezTo>
                  <a:pt x="17429" y="3229"/>
                  <a:pt x="17554" y="3372"/>
                  <a:pt x="17670" y="3514"/>
                </a:cubicBezTo>
                <a:cubicBezTo>
                  <a:pt x="17722" y="3577"/>
                  <a:pt x="17795" y="3614"/>
                  <a:pt x="17871" y="3614"/>
                </a:cubicBezTo>
                <a:cubicBezTo>
                  <a:pt x="17914" y="3614"/>
                  <a:pt x="17958" y="3603"/>
                  <a:pt x="18000" y="3577"/>
                </a:cubicBezTo>
                <a:cubicBezTo>
                  <a:pt x="18125" y="3497"/>
                  <a:pt x="18152" y="3327"/>
                  <a:pt x="18063" y="3211"/>
                </a:cubicBezTo>
                <a:cubicBezTo>
                  <a:pt x="16461" y="1088"/>
                  <a:pt x="13906" y="0"/>
                  <a:pt x="1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7" name="Google Shape;9487;p70"/>
          <p:cNvGrpSpPr/>
          <p:nvPr/>
        </p:nvGrpSpPr>
        <p:grpSpPr>
          <a:xfrm>
            <a:off x="1539694" y="1441490"/>
            <a:ext cx="343808" cy="341071"/>
            <a:chOff x="4059693" y="1946983"/>
            <a:chExt cx="391492" cy="388419"/>
          </a:xfrm>
        </p:grpSpPr>
        <p:sp>
          <p:nvSpPr>
            <p:cNvPr id="9488" name="Google Shape;9488;p70"/>
            <p:cNvSpPr/>
            <p:nvPr/>
          </p:nvSpPr>
          <p:spPr>
            <a:xfrm>
              <a:off x="4059693" y="1946983"/>
              <a:ext cx="391492" cy="388419"/>
            </a:xfrm>
            <a:custGeom>
              <a:avLst/>
              <a:gdLst/>
              <a:ahLst/>
              <a:cxnLst/>
              <a:rect l="l" t="t" r="r" b="b"/>
              <a:pathLst>
                <a:path w="17199" h="17064" extrusionOk="0">
                  <a:moveTo>
                    <a:pt x="16419" y="494"/>
                  </a:moveTo>
                  <a:cubicBezTo>
                    <a:pt x="16512" y="494"/>
                    <a:pt x="16592" y="496"/>
                    <a:pt x="16654" y="501"/>
                  </a:cubicBezTo>
                  <a:cubicBezTo>
                    <a:pt x="16663" y="742"/>
                    <a:pt x="16663" y="1268"/>
                    <a:pt x="16556" y="1919"/>
                  </a:cubicBezTo>
                  <a:lnTo>
                    <a:pt x="15244" y="599"/>
                  </a:lnTo>
                  <a:cubicBezTo>
                    <a:pt x="15726" y="519"/>
                    <a:pt x="16138" y="494"/>
                    <a:pt x="16419" y="494"/>
                  </a:cubicBezTo>
                  <a:close/>
                  <a:moveTo>
                    <a:pt x="9499" y="2392"/>
                  </a:moveTo>
                  <a:lnTo>
                    <a:pt x="9499" y="2392"/>
                  </a:lnTo>
                  <a:cubicBezTo>
                    <a:pt x="9847" y="2499"/>
                    <a:pt x="10177" y="2669"/>
                    <a:pt x="10490" y="2892"/>
                  </a:cubicBezTo>
                  <a:cubicBezTo>
                    <a:pt x="10320" y="3115"/>
                    <a:pt x="10159" y="3347"/>
                    <a:pt x="9999" y="3579"/>
                  </a:cubicBezTo>
                  <a:cubicBezTo>
                    <a:pt x="9874" y="3150"/>
                    <a:pt x="9704" y="2722"/>
                    <a:pt x="9499" y="2392"/>
                  </a:cubicBezTo>
                  <a:close/>
                  <a:moveTo>
                    <a:pt x="6091" y="2794"/>
                  </a:moveTo>
                  <a:lnTo>
                    <a:pt x="6091" y="2794"/>
                  </a:lnTo>
                  <a:cubicBezTo>
                    <a:pt x="5779" y="3070"/>
                    <a:pt x="5494" y="3400"/>
                    <a:pt x="5235" y="3775"/>
                  </a:cubicBezTo>
                  <a:cubicBezTo>
                    <a:pt x="5155" y="3882"/>
                    <a:pt x="5083" y="3998"/>
                    <a:pt x="5012" y="4123"/>
                  </a:cubicBezTo>
                  <a:cubicBezTo>
                    <a:pt x="4780" y="4060"/>
                    <a:pt x="4566" y="3998"/>
                    <a:pt x="4361" y="3935"/>
                  </a:cubicBezTo>
                  <a:cubicBezTo>
                    <a:pt x="4869" y="3463"/>
                    <a:pt x="5449" y="3079"/>
                    <a:pt x="6091" y="2794"/>
                  </a:cubicBezTo>
                  <a:close/>
                  <a:moveTo>
                    <a:pt x="8608" y="2257"/>
                  </a:moveTo>
                  <a:cubicBezTo>
                    <a:pt x="8614" y="2257"/>
                    <a:pt x="8619" y="2258"/>
                    <a:pt x="8625" y="2258"/>
                  </a:cubicBezTo>
                  <a:cubicBezTo>
                    <a:pt x="8875" y="2258"/>
                    <a:pt x="9250" y="2749"/>
                    <a:pt x="9553" y="3846"/>
                  </a:cubicBezTo>
                  <a:cubicBezTo>
                    <a:pt x="9277" y="3838"/>
                    <a:pt x="9011" y="3804"/>
                    <a:pt x="8754" y="3804"/>
                  </a:cubicBezTo>
                  <a:cubicBezTo>
                    <a:pt x="8421" y="3804"/>
                    <a:pt x="8103" y="3862"/>
                    <a:pt x="7795" y="4114"/>
                  </a:cubicBezTo>
                  <a:lnTo>
                    <a:pt x="7581" y="4292"/>
                  </a:lnTo>
                  <a:cubicBezTo>
                    <a:pt x="7801" y="3266"/>
                    <a:pt x="8270" y="2257"/>
                    <a:pt x="8608" y="2257"/>
                  </a:cubicBezTo>
                  <a:close/>
                  <a:moveTo>
                    <a:pt x="7742" y="2392"/>
                  </a:moveTo>
                  <a:lnTo>
                    <a:pt x="7742" y="2392"/>
                  </a:lnTo>
                  <a:cubicBezTo>
                    <a:pt x="7447" y="2856"/>
                    <a:pt x="7171" y="3766"/>
                    <a:pt x="7037" y="4453"/>
                  </a:cubicBezTo>
                  <a:cubicBezTo>
                    <a:pt x="6511" y="4408"/>
                    <a:pt x="6002" y="4328"/>
                    <a:pt x="5521" y="4239"/>
                  </a:cubicBezTo>
                  <a:cubicBezTo>
                    <a:pt x="6109" y="3320"/>
                    <a:pt x="6877" y="2660"/>
                    <a:pt x="7742" y="2392"/>
                  </a:cubicBezTo>
                  <a:close/>
                  <a:moveTo>
                    <a:pt x="8695" y="4300"/>
                  </a:moveTo>
                  <a:cubicBezTo>
                    <a:pt x="8707" y="4300"/>
                    <a:pt x="8720" y="4301"/>
                    <a:pt x="8732" y="4301"/>
                  </a:cubicBezTo>
                  <a:lnTo>
                    <a:pt x="9490" y="4346"/>
                  </a:lnTo>
                  <a:cubicBezTo>
                    <a:pt x="9250" y="4721"/>
                    <a:pt x="9062" y="5042"/>
                    <a:pt x="8937" y="5256"/>
                  </a:cubicBezTo>
                  <a:lnTo>
                    <a:pt x="7769" y="4783"/>
                  </a:lnTo>
                  <a:lnTo>
                    <a:pt x="8117" y="4506"/>
                  </a:lnTo>
                  <a:cubicBezTo>
                    <a:pt x="8277" y="4372"/>
                    <a:pt x="8484" y="4300"/>
                    <a:pt x="8695" y="4300"/>
                  </a:cubicBezTo>
                  <a:close/>
                  <a:moveTo>
                    <a:pt x="3968" y="4310"/>
                  </a:moveTo>
                  <a:cubicBezTo>
                    <a:pt x="4218" y="4399"/>
                    <a:pt x="4486" y="4480"/>
                    <a:pt x="4762" y="4551"/>
                  </a:cubicBezTo>
                  <a:cubicBezTo>
                    <a:pt x="4218" y="5630"/>
                    <a:pt x="3906" y="6915"/>
                    <a:pt x="3870" y="8262"/>
                  </a:cubicBezTo>
                  <a:lnTo>
                    <a:pt x="2354" y="8262"/>
                  </a:lnTo>
                  <a:cubicBezTo>
                    <a:pt x="2416" y="6746"/>
                    <a:pt x="3014" y="5363"/>
                    <a:pt x="3968" y="4310"/>
                  </a:cubicBezTo>
                  <a:close/>
                  <a:moveTo>
                    <a:pt x="7412" y="5167"/>
                  </a:moveTo>
                  <a:lnTo>
                    <a:pt x="8679" y="5675"/>
                  </a:lnTo>
                  <a:lnTo>
                    <a:pt x="8233" y="6380"/>
                  </a:lnTo>
                  <a:cubicBezTo>
                    <a:pt x="8117" y="6567"/>
                    <a:pt x="8143" y="6799"/>
                    <a:pt x="8295" y="6960"/>
                  </a:cubicBezTo>
                  <a:lnTo>
                    <a:pt x="9606" y="8262"/>
                  </a:lnTo>
                  <a:lnTo>
                    <a:pt x="9134" y="8262"/>
                  </a:lnTo>
                  <a:cubicBezTo>
                    <a:pt x="9035" y="8102"/>
                    <a:pt x="8884" y="7977"/>
                    <a:pt x="8696" y="7923"/>
                  </a:cubicBezTo>
                  <a:cubicBezTo>
                    <a:pt x="8526" y="7876"/>
                    <a:pt x="8300" y="7834"/>
                    <a:pt x="8025" y="7834"/>
                  </a:cubicBezTo>
                  <a:cubicBezTo>
                    <a:pt x="7781" y="7834"/>
                    <a:pt x="7498" y="7867"/>
                    <a:pt x="7180" y="7959"/>
                  </a:cubicBezTo>
                  <a:cubicBezTo>
                    <a:pt x="7198" y="6960"/>
                    <a:pt x="7278" y="6005"/>
                    <a:pt x="7412" y="5167"/>
                  </a:cubicBezTo>
                  <a:close/>
                  <a:moveTo>
                    <a:pt x="14549" y="6424"/>
                  </a:moveTo>
                  <a:cubicBezTo>
                    <a:pt x="14754" y="7022"/>
                    <a:pt x="14870" y="7638"/>
                    <a:pt x="14897" y="8262"/>
                  </a:cubicBezTo>
                  <a:lnTo>
                    <a:pt x="13380" y="8262"/>
                  </a:lnTo>
                  <a:cubicBezTo>
                    <a:pt x="13371" y="7950"/>
                    <a:pt x="13353" y="7638"/>
                    <a:pt x="13309" y="7325"/>
                  </a:cubicBezTo>
                  <a:cubicBezTo>
                    <a:pt x="13719" y="7049"/>
                    <a:pt x="14156" y="6746"/>
                    <a:pt x="14549" y="6424"/>
                  </a:cubicBezTo>
                  <a:close/>
                  <a:moveTo>
                    <a:pt x="5262" y="4676"/>
                  </a:moveTo>
                  <a:cubicBezTo>
                    <a:pt x="5788" y="4792"/>
                    <a:pt x="6350" y="4872"/>
                    <a:pt x="6948" y="4935"/>
                  </a:cubicBezTo>
                  <a:cubicBezTo>
                    <a:pt x="6787" y="5889"/>
                    <a:pt x="6689" y="6986"/>
                    <a:pt x="6671" y="8137"/>
                  </a:cubicBezTo>
                  <a:cubicBezTo>
                    <a:pt x="6582" y="8182"/>
                    <a:pt x="6493" y="8218"/>
                    <a:pt x="6404" y="8271"/>
                  </a:cubicBezTo>
                  <a:cubicBezTo>
                    <a:pt x="6395" y="8262"/>
                    <a:pt x="6386" y="8262"/>
                    <a:pt x="6377" y="8262"/>
                  </a:cubicBezTo>
                  <a:lnTo>
                    <a:pt x="4370" y="8262"/>
                  </a:lnTo>
                  <a:cubicBezTo>
                    <a:pt x="4405" y="6915"/>
                    <a:pt x="4735" y="5675"/>
                    <a:pt x="5262" y="4676"/>
                  </a:cubicBezTo>
                  <a:close/>
                  <a:moveTo>
                    <a:pt x="9035" y="6059"/>
                  </a:moveTo>
                  <a:lnTo>
                    <a:pt x="11105" y="8119"/>
                  </a:lnTo>
                  <a:lnTo>
                    <a:pt x="10516" y="8485"/>
                  </a:lnTo>
                  <a:lnTo>
                    <a:pt x="8670" y="6639"/>
                  </a:lnTo>
                  <a:lnTo>
                    <a:pt x="9035" y="6059"/>
                  </a:lnTo>
                  <a:close/>
                  <a:moveTo>
                    <a:pt x="12809" y="7673"/>
                  </a:moveTo>
                  <a:lnTo>
                    <a:pt x="12854" y="8432"/>
                  </a:lnTo>
                  <a:cubicBezTo>
                    <a:pt x="12863" y="8655"/>
                    <a:pt x="12791" y="8869"/>
                    <a:pt x="12657" y="9038"/>
                  </a:cubicBezTo>
                  <a:lnTo>
                    <a:pt x="12372" y="9386"/>
                  </a:lnTo>
                  <a:lnTo>
                    <a:pt x="11899" y="8226"/>
                  </a:lnTo>
                  <a:cubicBezTo>
                    <a:pt x="12122" y="8102"/>
                    <a:pt x="12443" y="7905"/>
                    <a:pt x="12809" y="7673"/>
                  </a:cubicBezTo>
                  <a:close/>
                  <a:moveTo>
                    <a:pt x="5610" y="8762"/>
                  </a:moveTo>
                  <a:cubicBezTo>
                    <a:pt x="5315" y="8985"/>
                    <a:pt x="5012" y="9243"/>
                    <a:pt x="4718" y="9547"/>
                  </a:cubicBezTo>
                  <a:cubicBezTo>
                    <a:pt x="4628" y="9636"/>
                    <a:pt x="4548" y="9725"/>
                    <a:pt x="4459" y="9814"/>
                  </a:cubicBezTo>
                  <a:cubicBezTo>
                    <a:pt x="4405" y="9466"/>
                    <a:pt x="4379" y="9119"/>
                    <a:pt x="4370" y="8762"/>
                  </a:cubicBezTo>
                  <a:close/>
                  <a:moveTo>
                    <a:pt x="3870" y="8762"/>
                  </a:moveTo>
                  <a:cubicBezTo>
                    <a:pt x="3879" y="9288"/>
                    <a:pt x="3941" y="9797"/>
                    <a:pt x="4031" y="10296"/>
                  </a:cubicBezTo>
                  <a:cubicBezTo>
                    <a:pt x="3718" y="10671"/>
                    <a:pt x="3406" y="11081"/>
                    <a:pt x="3103" y="11500"/>
                  </a:cubicBezTo>
                  <a:cubicBezTo>
                    <a:pt x="2648" y="10662"/>
                    <a:pt x="2389" y="9725"/>
                    <a:pt x="2354" y="8762"/>
                  </a:cubicBezTo>
                  <a:close/>
                  <a:moveTo>
                    <a:pt x="10079" y="8762"/>
                  </a:moveTo>
                  <a:cubicBezTo>
                    <a:pt x="10070" y="9957"/>
                    <a:pt x="9972" y="11090"/>
                    <a:pt x="9803" y="12062"/>
                  </a:cubicBezTo>
                  <a:cubicBezTo>
                    <a:pt x="9404" y="12039"/>
                    <a:pt x="8990" y="12027"/>
                    <a:pt x="8575" y="12027"/>
                  </a:cubicBezTo>
                  <a:cubicBezTo>
                    <a:pt x="8368" y="12027"/>
                    <a:pt x="8161" y="12030"/>
                    <a:pt x="7956" y="12036"/>
                  </a:cubicBezTo>
                  <a:cubicBezTo>
                    <a:pt x="8580" y="11340"/>
                    <a:pt x="8991" y="10644"/>
                    <a:pt x="9187" y="9966"/>
                  </a:cubicBezTo>
                  <a:cubicBezTo>
                    <a:pt x="9321" y="9475"/>
                    <a:pt x="9330" y="9074"/>
                    <a:pt x="9285" y="8762"/>
                  </a:cubicBezTo>
                  <a:close/>
                  <a:moveTo>
                    <a:pt x="11587" y="8762"/>
                  </a:moveTo>
                  <a:lnTo>
                    <a:pt x="11979" y="9734"/>
                  </a:lnTo>
                  <a:cubicBezTo>
                    <a:pt x="12037" y="9891"/>
                    <a:pt x="12192" y="9977"/>
                    <a:pt x="12345" y="9977"/>
                  </a:cubicBezTo>
                  <a:cubicBezTo>
                    <a:pt x="12453" y="9977"/>
                    <a:pt x="12560" y="9934"/>
                    <a:pt x="12631" y="9841"/>
                  </a:cubicBezTo>
                  <a:lnTo>
                    <a:pt x="12818" y="9609"/>
                  </a:lnTo>
                  <a:lnTo>
                    <a:pt x="12818" y="9609"/>
                  </a:lnTo>
                  <a:cubicBezTo>
                    <a:pt x="12702" y="10635"/>
                    <a:pt x="12408" y="11572"/>
                    <a:pt x="11988" y="12357"/>
                  </a:cubicBezTo>
                  <a:cubicBezTo>
                    <a:pt x="11462" y="12250"/>
                    <a:pt x="10900" y="12161"/>
                    <a:pt x="10302" y="12107"/>
                  </a:cubicBezTo>
                  <a:cubicBezTo>
                    <a:pt x="10463" y="11170"/>
                    <a:pt x="10561" y="10100"/>
                    <a:pt x="10579" y="8976"/>
                  </a:cubicBezTo>
                  <a:cubicBezTo>
                    <a:pt x="10704" y="8967"/>
                    <a:pt x="10882" y="8824"/>
                    <a:pt x="10989" y="8762"/>
                  </a:cubicBezTo>
                  <a:close/>
                  <a:moveTo>
                    <a:pt x="14897" y="8762"/>
                  </a:moveTo>
                  <a:cubicBezTo>
                    <a:pt x="14834" y="10287"/>
                    <a:pt x="14236" y="11670"/>
                    <a:pt x="13282" y="12723"/>
                  </a:cubicBezTo>
                  <a:cubicBezTo>
                    <a:pt x="13032" y="12633"/>
                    <a:pt x="12764" y="12553"/>
                    <a:pt x="12488" y="12482"/>
                  </a:cubicBezTo>
                  <a:cubicBezTo>
                    <a:pt x="13041" y="11402"/>
                    <a:pt x="13344" y="10118"/>
                    <a:pt x="13380" y="8762"/>
                  </a:cubicBezTo>
                  <a:close/>
                  <a:moveTo>
                    <a:pt x="5770" y="13963"/>
                  </a:moveTo>
                  <a:cubicBezTo>
                    <a:pt x="5877" y="14070"/>
                    <a:pt x="5984" y="14177"/>
                    <a:pt x="6091" y="14275"/>
                  </a:cubicBezTo>
                  <a:cubicBezTo>
                    <a:pt x="5940" y="14212"/>
                    <a:pt x="5788" y="14132"/>
                    <a:pt x="5645" y="14061"/>
                  </a:cubicBezTo>
                  <a:cubicBezTo>
                    <a:pt x="5690" y="14025"/>
                    <a:pt x="5735" y="13998"/>
                    <a:pt x="5770" y="13963"/>
                  </a:cubicBezTo>
                  <a:close/>
                  <a:moveTo>
                    <a:pt x="12238" y="12946"/>
                  </a:moveTo>
                  <a:cubicBezTo>
                    <a:pt x="12470" y="13008"/>
                    <a:pt x="12684" y="13071"/>
                    <a:pt x="12889" y="13133"/>
                  </a:cubicBezTo>
                  <a:cubicBezTo>
                    <a:pt x="12381" y="13606"/>
                    <a:pt x="11801" y="13989"/>
                    <a:pt x="11168" y="14275"/>
                  </a:cubicBezTo>
                  <a:cubicBezTo>
                    <a:pt x="11471" y="13998"/>
                    <a:pt x="11756" y="13668"/>
                    <a:pt x="12024" y="13294"/>
                  </a:cubicBezTo>
                  <a:cubicBezTo>
                    <a:pt x="12095" y="13178"/>
                    <a:pt x="12167" y="13062"/>
                    <a:pt x="12238" y="12946"/>
                  </a:cubicBezTo>
                  <a:close/>
                  <a:moveTo>
                    <a:pt x="7100" y="12901"/>
                  </a:moveTo>
                  <a:cubicBezTo>
                    <a:pt x="7251" y="13543"/>
                    <a:pt x="7456" y="14212"/>
                    <a:pt x="7751" y="14676"/>
                  </a:cubicBezTo>
                  <a:cubicBezTo>
                    <a:pt x="7189" y="14498"/>
                    <a:pt x="6653" y="14159"/>
                    <a:pt x="6181" y="13659"/>
                  </a:cubicBezTo>
                  <a:cubicBezTo>
                    <a:pt x="6520" y="13401"/>
                    <a:pt x="6823" y="13151"/>
                    <a:pt x="7100" y="12901"/>
                  </a:cubicBezTo>
                  <a:close/>
                  <a:moveTo>
                    <a:pt x="10213" y="12616"/>
                  </a:moveTo>
                  <a:cubicBezTo>
                    <a:pt x="10739" y="12660"/>
                    <a:pt x="11248" y="12732"/>
                    <a:pt x="11730" y="12830"/>
                  </a:cubicBezTo>
                  <a:cubicBezTo>
                    <a:pt x="11141" y="13749"/>
                    <a:pt x="10374" y="14409"/>
                    <a:pt x="9508" y="14676"/>
                  </a:cubicBezTo>
                  <a:cubicBezTo>
                    <a:pt x="9803" y="14212"/>
                    <a:pt x="10079" y="13303"/>
                    <a:pt x="10213" y="12616"/>
                  </a:cubicBezTo>
                  <a:close/>
                  <a:moveTo>
                    <a:pt x="8687" y="12545"/>
                  </a:moveTo>
                  <a:cubicBezTo>
                    <a:pt x="9032" y="12545"/>
                    <a:pt x="9376" y="12554"/>
                    <a:pt x="9713" y="12571"/>
                  </a:cubicBezTo>
                  <a:cubicBezTo>
                    <a:pt x="9519" y="13590"/>
                    <a:pt x="9034" y="14810"/>
                    <a:pt x="8634" y="14810"/>
                  </a:cubicBezTo>
                  <a:cubicBezTo>
                    <a:pt x="8631" y="14810"/>
                    <a:pt x="8628" y="14810"/>
                    <a:pt x="8625" y="14810"/>
                  </a:cubicBezTo>
                  <a:cubicBezTo>
                    <a:pt x="8322" y="14810"/>
                    <a:pt x="7867" y="14114"/>
                    <a:pt x="7546" y="12580"/>
                  </a:cubicBezTo>
                  <a:cubicBezTo>
                    <a:pt x="7918" y="12556"/>
                    <a:pt x="8302" y="12545"/>
                    <a:pt x="8687" y="12545"/>
                  </a:cubicBezTo>
                  <a:close/>
                  <a:moveTo>
                    <a:pt x="16398" y="0"/>
                  </a:moveTo>
                  <a:cubicBezTo>
                    <a:pt x="15733" y="0"/>
                    <a:pt x="14548" y="117"/>
                    <a:pt x="13353" y="608"/>
                  </a:cubicBezTo>
                  <a:cubicBezTo>
                    <a:pt x="13219" y="661"/>
                    <a:pt x="13157" y="804"/>
                    <a:pt x="13210" y="929"/>
                  </a:cubicBezTo>
                  <a:cubicBezTo>
                    <a:pt x="13250" y="1028"/>
                    <a:pt x="13344" y="1083"/>
                    <a:pt x="13441" y="1083"/>
                  </a:cubicBezTo>
                  <a:cubicBezTo>
                    <a:pt x="13474" y="1083"/>
                    <a:pt x="13508" y="1077"/>
                    <a:pt x="13541" y="1063"/>
                  </a:cubicBezTo>
                  <a:cubicBezTo>
                    <a:pt x="13915" y="911"/>
                    <a:pt x="14290" y="795"/>
                    <a:pt x="14647" y="715"/>
                  </a:cubicBezTo>
                  <a:lnTo>
                    <a:pt x="16440" y="2508"/>
                  </a:lnTo>
                  <a:cubicBezTo>
                    <a:pt x="15851" y="5381"/>
                    <a:pt x="13567" y="6630"/>
                    <a:pt x="11542" y="7852"/>
                  </a:cubicBezTo>
                  <a:lnTo>
                    <a:pt x="9303" y="5622"/>
                  </a:lnTo>
                  <a:cubicBezTo>
                    <a:pt x="9767" y="4828"/>
                    <a:pt x="11203" y="2356"/>
                    <a:pt x="12541" y="1580"/>
                  </a:cubicBezTo>
                  <a:cubicBezTo>
                    <a:pt x="12657" y="1509"/>
                    <a:pt x="12693" y="1357"/>
                    <a:pt x="12613" y="1241"/>
                  </a:cubicBezTo>
                  <a:cubicBezTo>
                    <a:pt x="12566" y="1166"/>
                    <a:pt x="12486" y="1124"/>
                    <a:pt x="12403" y="1124"/>
                  </a:cubicBezTo>
                  <a:cubicBezTo>
                    <a:pt x="12359" y="1124"/>
                    <a:pt x="12314" y="1136"/>
                    <a:pt x="12274" y="1161"/>
                  </a:cubicBezTo>
                  <a:cubicBezTo>
                    <a:pt x="11810" y="1464"/>
                    <a:pt x="11417" y="1803"/>
                    <a:pt x="11060" y="2205"/>
                  </a:cubicBezTo>
                  <a:cubicBezTo>
                    <a:pt x="10225" y="1885"/>
                    <a:pt x="9398" y="1738"/>
                    <a:pt x="8602" y="1738"/>
                  </a:cubicBezTo>
                  <a:cubicBezTo>
                    <a:pt x="3720" y="1738"/>
                    <a:pt x="13" y="7247"/>
                    <a:pt x="2782" y="11964"/>
                  </a:cubicBezTo>
                  <a:cubicBezTo>
                    <a:pt x="1533" y="13802"/>
                    <a:pt x="507" y="15774"/>
                    <a:pt x="132" y="16523"/>
                  </a:cubicBezTo>
                  <a:cubicBezTo>
                    <a:pt x="0" y="16787"/>
                    <a:pt x="212" y="17064"/>
                    <a:pt x="471" y="17064"/>
                  </a:cubicBezTo>
                  <a:cubicBezTo>
                    <a:pt x="526" y="17064"/>
                    <a:pt x="584" y="17051"/>
                    <a:pt x="641" y="17023"/>
                  </a:cubicBezTo>
                  <a:cubicBezTo>
                    <a:pt x="1274" y="16710"/>
                    <a:pt x="2550" y="16050"/>
                    <a:pt x="3924" y="15194"/>
                  </a:cubicBezTo>
                  <a:cubicBezTo>
                    <a:pt x="4040" y="15122"/>
                    <a:pt x="4075" y="14971"/>
                    <a:pt x="4004" y="14855"/>
                  </a:cubicBezTo>
                  <a:cubicBezTo>
                    <a:pt x="3957" y="14779"/>
                    <a:pt x="3877" y="14738"/>
                    <a:pt x="3794" y="14738"/>
                  </a:cubicBezTo>
                  <a:cubicBezTo>
                    <a:pt x="3750" y="14738"/>
                    <a:pt x="3705" y="14750"/>
                    <a:pt x="3665" y="14774"/>
                  </a:cubicBezTo>
                  <a:cubicBezTo>
                    <a:pt x="2514" y="15479"/>
                    <a:pt x="1444" y="16050"/>
                    <a:pt x="757" y="16407"/>
                  </a:cubicBezTo>
                  <a:lnTo>
                    <a:pt x="757" y="16407"/>
                  </a:lnTo>
                  <a:cubicBezTo>
                    <a:pt x="1470" y="15015"/>
                    <a:pt x="3246" y="11741"/>
                    <a:pt x="5074" y="9913"/>
                  </a:cubicBezTo>
                  <a:cubicBezTo>
                    <a:pt x="6358" y="8623"/>
                    <a:pt x="7382" y="8352"/>
                    <a:pt x="8019" y="8352"/>
                  </a:cubicBezTo>
                  <a:cubicBezTo>
                    <a:pt x="8250" y="8352"/>
                    <a:pt x="8430" y="8387"/>
                    <a:pt x="8554" y="8423"/>
                  </a:cubicBezTo>
                  <a:cubicBezTo>
                    <a:pt x="8643" y="8449"/>
                    <a:pt x="8714" y="8512"/>
                    <a:pt x="8732" y="8601"/>
                  </a:cubicBezTo>
                  <a:cubicBezTo>
                    <a:pt x="8875" y="9065"/>
                    <a:pt x="9000" y="10332"/>
                    <a:pt x="7242" y="12089"/>
                  </a:cubicBezTo>
                  <a:cubicBezTo>
                    <a:pt x="6600" y="12723"/>
                    <a:pt x="5726" y="13418"/>
                    <a:pt x="4637" y="14150"/>
                  </a:cubicBezTo>
                  <a:cubicBezTo>
                    <a:pt x="4416" y="14305"/>
                    <a:pt x="4554" y="14605"/>
                    <a:pt x="4769" y="14605"/>
                  </a:cubicBezTo>
                  <a:cubicBezTo>
                    <a:pt x="4815" y="14605"/>
                    <a:pt x="4864" y="14592"/>
                    <a:pt x="4914" y="14560"/>
                  </a:cubicBezTo>
                  <a:cubicBezTo>
                    <a:pt x="5003" y="14498"/>
                    <a:pt x="5101" y="14435"/>
                    <a:pt x="5190" y="14373"/>
                  </a:cubicBezTo>
                  <a:cubicBezTo>
                    <a:pt x="6310" y="15031"/>
                    <a:pt x="7474" y="15325"/>
                    <a:pt x="8597" y="15325"/>
                  </a:cubicBezTo>
                  <a:cubicBezTo>
                    <a:pt x="12987" y="15325"/>
                    <a:pt x="16769" y="10841"/>
                    <a:pt x="14950" y="6103"/>
                  </a:cubicBezTo>
                  <a:cubicBezTo>
                    <a:pt x="16137" y="5104"/>
                    <a:pt x="16779" y="3454"/>
                    <a:pt x="16975" y="2419"/>
                  </a:cubicBezTo>
                  <a:cubicBezTo>
                    <a:pt x="17198" y="1366"/>
                    <a:pt x="17180" y="474"/>
                    <a:pt x="17118" y="251"/>
                  </a:cubicBezTo>
                  <a:cubicBezTo>
                    <a:pt x="17091" y="144"/>
                    <a:pt x="17011" y="64"/>
                    <a:pt x="16904" y="37"/>
                  </a:cubicBezTo>
                  <a:cubicBezTo>
                    <a:pt x="16830" y="17"/>
                    <a:pt x="16652" y="0"/>
                    <a:pt x="1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0"/>
            <p:cNvSpPr/>
            <p:nvPr/>
          </p:nvSpPr>
          <p:spPr>
            <a:xfrm>
              <a:off x="4316932" y="2010149"/>
              <a:ext cx="79760" cy="58522"/>
            </a:xfrm>
            <a:custGeom>
              <a:avLst/>
              <a:gdLst/>
              <a:ahLst/>
              <a:cxnLst/>
              <a:rect l="l" t="t" r="r" b="b"/>
              <a:pathLst>
                <a:path w="3504" h="2571" extrusionOk="0">
                  <a:moveTo>
                    <a:pt x="1804" y="509"/>
                  </a:moveTo>
                  <a:cubicBezTo>
                    <a:pt x="2484" y="509"/>
                    <a:pt x="2835" y="1350"/>
                    <a:pt x="2347" y="1847"/>
                  </a:cubicBezTo>
                  <a:cubicBezTo>
                    <a:pt x="2171" y="2011"/>
                    <a:pt x="1979" y="2080"/>
                    <a:pt x="1798" y="2080"/>
                  </a:cubicBezTo>
                  <a:cubicBezTo>
                    <a:pt x="1195" y="2080"/>
                    <a:pt x="699" y="1322"/>
                    <a:pt x="1240" y="732"/>
                  </a:cubicBezTo>
                  <a:cubicBezTo>
                    <a:pt x="1392" y="581"/>
                    <a:pt x="1588" y="509"/>
                    <a:pt x="1793" y="509"/>
                  </a:cubicBezTo>
                  <a:cubicBezTo>
                    <a:pt x="1797" y="509"/>
                    <a:pt x="1801" y="509"/>
                    <a:pt x="1804" y="509"/>
                  </a:cubicBezTo>
                  <a:close/>
                  <a:moveTo>
                    <a:pt x="1797" y="1"/>
                  </a:moveTo>
                  <a:cubicBezTo>
                    <a:pt x="809" y="1"/>
                    <a:pt x="1" y="1237"/>
                    <a:pt x="884" y="2195"/>
                  </a:cubicBezTo>
                  <a:cubicBezTo>
                    <a:pt x="1133" y="2445"/>
                    <a:pt x="1463" y="2570"/>
                    <a:pt x="1793" y="2570"/>
                  </a:cubicBezTo>
                  <a:cubicBezTo>
                    <a:pt x="1797" y="2570"/>
                    <a:pt x="1801" y="2570"/>
                    <a:pt x="1804" y="2570"/>
                  </a:cubicBezTo>
                  <a:cubicBezTo>
                    <a:pt x="2921" y="2570"/>
                    <a:pt x="3504" y="1185"/>
                    <a:pt x="2703" y="384"/>
                  </a:cubicBezTo>
                  <a:cubicBezTo>
                    <a:pt x="2413" y="114"/>
                    <a:pt x="2096"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0"/>
          <p:cNvGrpSpPr/>
          <p:nvPr/>
        </p:nvGrpSpPr>
        <p:grpSpPr>
          <a:xfrm>
            <a:off x="4425482" y="1454482"/>
            <a:ext cx="340990" cy="315087"/>
            <a:chOff x="4673507" y="2512540"/>
            <a:chExt cx="388283" cy="358828"/>
          </a:xfrm>
        </p:grpSpPr>
        <p:sp>
          <p:nvSpPr>
            <p:cNvPr id="9491" name="Google Shape;9491;p70"/>
            <p:cNvSpPr/>
            <p:nvPr/>
          </p:nvSpPr>
          <p:spPr>
            <a:xfrm>
              <a:off x="4673507" y="2512540"/>
              <a:ext cx="191933" cy="358828"/>
            </a:xfrm>
            <a:custGeom>
              <a:avLst/>
              <a:gdLst/>
              <a:ahLst/>
              <a:cxnLst/>
              <a:rect l="l" t="t" r="r" b="b"/>
              <a:pathLst>
                <a:path w="8432" h="15764" extrusionOk="0">
                  <a:moveTo>
                    <a:pt x="7316" y="500"/>
                  </a:moveTo>
                  <a:cubicBezTo>
                    <a:pt x="7655" y="500"/>
                    <a:pt x="7932" y="776"/>
                    <a:pt x="7932" y="1115"/>
                  </a:cubicBezTo>
                  <a:lnTo>
                    <a:pt x="7932" y="2668"/>
                  </a:lnTo>
                  <a:lnTo>
                    <a:pt x="500" y="2668"/>
                  </a:lnTo>
                  <a:lnTo>
                    <a:pt x="500" y="1115"/>
                  </a:lnTo>
                  <a:cubicBezTo>
                    <a:pt x="500" y="776"/>
                    <a:pt x="777" y="500"/>
                    <a:pt x="1116" y="500"/>
                  </a:cubicBezTo>
                  <a:close/>
                  <a:moveTo>
                    <a:pt x="277" y="0"/>
                  </a:moveTo>
                  <a:cubicBezTo>
                    <a:pt x="143" y="0"/>
                    <a:pt x="27" y="116"/>
                    <a:pt x="27" y="250"/>
                  </a:cubicBezTo>
                  <a:lnTo>
                    <a:pt x="27" y="9778"/>
                  </a:lnTo>
                  <a:cubicBezTo>
                    <a:pt x="27" y="9787"/>
                    <a:pt x="36" y="9804"/>
                    <a:pt x="45" y="9813"/>
                  </a:cubicBezTo>
                  <a:cubicBezTo>
                    <a:pt x="118" y="9893"/>
                    <a:pt x="197" y="9926"/>
                    <a:pt x="268" y="9926"/>
                  </a:cubicBezTo>
                  <a:cubicBezTo>
                    <a:pt x="397" y="9926"/>
                    <a:pt x="500" y="9817"/>
                    <a:pt x="500" y="9680"/>
                  </a:cubicBezTo>
                  <a:lnTo>
                    <a:pt x="500" y="3167"/>
                  </a:lnTo>
                  <a:lnTo>
                    <a:pt x="7932" y="3167"/>
                  </a:lnTo>
                  <a:lnTo>
                    <a:pt x="7932" y="14649"/>
                  </a:lnTo>
                  <a:cubicBezTo>
                    <a:pt x="7932" y="14988"/>
                    <a:pt x="7655" y="15264"/>
                    <a:pt x="7316" y="15264"/>
                  </a:cubicBezTo>
                  <a:lnTo>
                    <a:pt x="813" y="15264"/>
                  </a:lnTo>
                  <a:cubicBezTo>
                    <a:pt x="652" y="15264"/>
                    <a:pt x="527" y="15139"/>
                    <a:pt x="527" y="14988"/>
                  </a:cubicBezTo>
                  <a:lnTo>
                    <a:pt x="527" y="10732"/>
                  </a:lnTo>
                  <a:cubicBezTo>
                    <a:pt x="527" y="10705"/>
                    <a:pt x="518" y="10670"/>
                    <a:pt x="491" y="10643"/>
                  </a:cubicBezTo>
                  <a:cubicBezTo>
                    <a:pt x="415" y="10582"/>
                    <a:pt x="337" y="10556"/>
                    <a:pt x="265" y="10556"/>
                  </a:cubicBezTo>
                  <a:cubicBezTo>
                    <a:pt x="118" y="10556"/>
                    <a:pt x="1" y="10666"/>
                    <a:pt x="1" y="10804"/>
                  </a:cubicBezTo>
                  <a:lnTo>
                    <a:pt x="1" y="14649"/>
                  </a:lnTo>
                  <a:cubicBezTo>
                    <a:pt x="1" y="15264"/>
                    <a:pt x="500" y="15764"/>
                    <a:pt x="1116" y="15764"/>
                  </a:cubicBezTo>
                  <a:lnTo>
                    <a:pt x="7316" y="15764"/>
                  </a:lnTo>
                  <a:cubicBezTo>
                    <a:pt x="7932" y="15764"/>
                    <a:pt x="8431" y="15264"/>
                    <a:pt x="8431" y="14649"/>
                  </a:cubicBezTo>
                  <a:lnTo>
                    <a:pt x="8431" y="1115"/>
                  </a:lnTo>
                  <a:cubicBezTo>
                    <a:pt x="8431" y="500"/>
                    <a:pt x="7932" y="0"/>
                    <a:pt x="7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0"/>
            <p:cNvSpPr/>
            <p:nvPr/>
          </p:nvSpPr>
          <p:spPr>
            <a:xfrm>
              <a:off x="4698090" y="253061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2" y="495"/>
                    <a:pt x="781" y="495"/>
                  </a:cubicBezTo>
                  <a:close/>
                  <a:moveTo>
                    <a:pt x="776" y="0"/>
                  </a:moveTo>
                  <a:cubicBezTo>
                    <a:pt x="348" y="0"/>
                    <a:pt x="0" y="348"/>
                    <a:pt x="0" y="776"/>
                  </a:cubicBezTo>
                  <a:cubicBezTo>
                    <a:pt x="18" y="1298"/>
                    <a:pt x="399" y="1559"/>
                    <a:pt x="781" y="1559"/>
                  </a:cubicBezTo>
                  <a:cubicBezTo>
                    <a:pt x="1162" y="1559"/>
                    <a:pt x="1543" y="1298"/>
                    <a:pt x="1561" y="77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0"/>
            <p:cNvSpPr/>
            <p:nvPr/>
          </p:nvSpPr>
          <p:spPr>
            <a:xfrm>
              <a:off x="4742545" y="2530613"/>
              <a:ext cx="35578" cy="35510"/>
            </a:xfrm>
            <a:custGeom>
              <a:avLst/>
              <a:gdLst/>
              <a:ahLst/>
              <a:cxnLst/>
              <a:rect l="l" t="t" r="r" b="b"/>
              <a:pathLst>
                <a:path w="1563" h="1560" extrusionOk="0">
                  <a:moveTo>
                    <a:pt x="781" y="495"/>
                  </a:moveTo>
                  <a:cubicBezTo>
                    <a:pt x="920" y="495"/>
                    <a:pt x="1058" y="589"/>
                    <a:pt x="1062" y="776"/>
                  </a:cubicBezTo>
                  <a:cubicBezTo>
                    <a:pt x="1062" y="937"/>
                    <a:pt x="938" y="1062"/>
                    <a:pt x="777" y="1062"/>
                  </a:cubicBezTo>
                  <a:cubicBezTo>
                    <a:pt x="625" y="1062"/>
                    <a:pt x="500" y="937"/>
                    <a:pt x="500" y="776"/>
                  </a:cubicBezTo>
                  <a:cubicBezTo>
                    <a:pt x="505" y="589"/>
                    <a:pt x="643" y="495"/>
                    <a:pt x="781" y="495"/>
                  </a:cubicBezTo>
                  <a:close/>
                  <a:moveTo>
                    <a:pt x="777" y="0"/>
                  </a:moveTo>
                  <a:cubicBezTo>
                    <a:pt x="349" y="0"/>
                    <a:pt x="1" y="348"/>
                    <a:pt x="1" y="776"/>
                  </a:cubicBezTo>
                  <a:cubicBezTo>
                    <a:pt x="19" y="1298"/>
                    <a:pt x="400" y="1559"/>
                    <a:pt x="781" y="1559"/>
                  </a:cubicBezTo>
                  <a:cubicBezTo>
                    <a:pt x="1163" y="1559"/>
                    <a:pt x="1544" y="1298"/>
                    <a:pt x="1562" y="77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0"/>
            <p:cNvSpPr/>
            <p:nvPr/>
          </p:nvSpPr>
          <p:spPr>
            <a:xfrm>
              <a:off x="4787023" y="2530613"/>
              <a:ext cx="35555" cy="35510"/>
            </a:xfrm>
            <a:custGeom>
              <a:avLst/>
              <a:gdLst/>
              <a:ahLst/>
              <a:cxnLst/>
              <a:rect l="l" t="t" r="r" b="b"/>
              <a:pathLst>
                <a:path w="1562" h="1560" extrusionOk="0">
                  <a:moveTo>
                    <a:pt x="781" y="495"/>
                  </a:moveTo>
                  <a:cubicBezTo>
                    <a:pt x="919" y="495"/>
                    <a:pt x="1058" y="589"/>
                    <a:pt x="1062" y="776"/>
                  </a:cubicBezTo>
                  <a:cubicBezTo>
                    <a:pt x="1062" y="937"/>
                    <a:pt x="937" y="1062"/>
                    <a:pt x="786" y="1062"/>
                  </a:cubicBezTo>
                  <a:cubicBezTo>
                    <a:pt x="625" y="1062"/>
                    <a:pt x="500" y="937"/>
                    <a:pt x="500" y="776"/>
                  </a:cubicBezTo>
                  <a:cubicBezTo>
                    <a:pt x="505" y="589"/>
                    <a:pt x="643" y="495"/>
                    <a:pt x="781" y="495"/>
                  </a:cubicBezTo>
                  <a:close/>
                  <a:moveTo>
                    <a:pt x="786" y="0"/>
                  </a:moveTo>
                  <a:cubicBezTo>
                    <a:pt x="348" y="0"/>
                    <a:pt x="1" y="348"/>
                    <a:pt x="1" y="776"/>
                  </a:cubicBezTo>
                  <a:cubicBezTo>
                    <a:pt x="18" y="1298"/>
                    <a:pt x="400" y="1559"/>
                    <a:pt x="781" y="1559"/>
                  </a:cubicBezTo>
                  <a:cubicBezTo>
                    <a:pt x="1163" y="1559"/>
                    <a:pt x="1544" y="1298"/>
                    <a:pt x="1562" y="77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0"/>
            <p:cNvSpPr/>
            <p:nvPr/>
          </p:nvSpPr>
          <p:spPr>
            <a:xfrm>
              <a:off x="4882876" y="2512540"/>
              <a:ext cx="178913" cy="189680"/>
            </a:xfrm>
            <a:custGeom>
              <a:avLst/>
              <a:gdLst/>
              <a:ahLst/>
              <a:cxnLst/>
              <a:rect l="l" t="t" r="r" b="b"/>
              <a:pathLst>
                <a:path w="7860" h="8333" extrusionOk="0">
                  <a:moveTo>
                    <a:pt x="7360" y="3167"/>
                  </a:moveTo>
                  <a:lnTo>
                    <a:pt x="7360" y="7217"/>
                  </a:lnTo>
                  <a:cubicBezTo>
                    <a:pt x="7360" y="7556"/>
                    <a:pt x="7084" y="7833"/>
                    <a:pt x="6745" y="7833"/>
                  </a:cubicBezTo>
                  <a:lnTo>
                    <a:pt x="1115" y="7833"/>
                  </a:lnTo>
                  <a:cubicBezTo>
                    <a:pt x="776" y="7833"/>
                    <a:pt x="500" y="7556"/>
                    <a:pt x="500" y="7217"/>
                  </a:cubicBezTo>
                  <a:lnTo>
                    <a:pt x="500" y="3167"/>
                  </a:lnTo>
                  <a:close/>
                  <a:moveTo>
                    <a:pt x="1115" y="0"/>
                  </a:moveTo>
                  <a:cubicBezTo>
                    <a:pt x="500" y="0"/>
                    <a:pt x="0" y="500"/>
                    <a:pt x="0" y="1115"/>
                  </a:cubicBezTo>
                  <a:lnTo>
                    <a:pt x="0" y="7217"/>
                  </a:lnTo>
                  <a:cubicBezTo>
                    <a:pt x="0" y="7833"/>
                    <a:pt x="500" y="8332"/>
                    <a:pt x="1115" y="8332"/>
                  </a:cubicBezTo>
                  <a:lnTo>
                    <a:pt x="6745" y="8332"/>
                  </a:lnTo>
                  <a:cubicBezTo>
                    <a:pt x="7360" y="8332"/>
                    <a:pt x="7860" y="7833"/>
                    <a:pt x="7860" y="7217"/>
                  </a:cubicBezTo>
                  <a:lnTo>
                    <a:pt x="7860" y="1115"/>
                  </a:lnTo>
                  <a:cubicBezTo>
                    <a:pt x="7860" y="500"/>
                    <a:pt x="7360" y="0"/>
                    <a:pt x="6745" y="0"/>
                  </a:cubicBezTo>
                  <a:lnTo>
                    <a:pt x="5977" y="0"/>
                  </a:lnTo>
                  <a:cubicBezTo>
                    <a:pt x="5647" y="9"/>
                    <a:pt x="5647" y="491"/>
                    <a:pt x="5977" y="500"/>
                  </a:cubicBezTo>
                  <a:lnTo>
                    <a:pt x="6745" y="500"/>
                  </a:lnTo>
                  <a:cubicBezTo>
                    <a:pt x="7084" y="500"/>
                    <a:pt x="7360" y="776"/>
                    <a:pt x="7360" y="1115"/>
                  </a:cubicBezTo>
                  <a:lnTo>
                    <a:pt x="7360" y="2668"/>
                  </a:lnTo>
                  <a:lnTo>
                    <a:pt x="500" y="2668"/>
                  </a:lnTo>
                  <a:lnTo>
                    <a:pt x="500" y="767"/>
                  </a:lnTo>
                  <a:cubicBezTo>
                    <a:pt x="500" y="616"/>
                    <a:pt x="616" y="500"/>
                    <a:pt x="759" y="500"/>
                  </a:cubicBezTo>
                  <a:lnTo>
                    <a:pt x="4871" y="500"/>
                  </a:lnTo>
                  <a:cubicBezTo>
                    <a:pt x="4898" y="500"/>
                    <a:pt x="4925" y="491"/>
                    <a:pt x="4951" y="464"/>
                  </a:cubicBezTo>
                  <a:cubicBezTo>
                    <a:pt x="5148" y="250"/>
                    <a:pt x="4996"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0"/>
            <p:cNvSpPr/>
            <p:nvPr/>
          </p:nvSpPr>
          <p:spPr>
            <a:xfrm>
              <a:off x="4907232" y="2530613"/>
              <a:ext cx="41451" cy="35555"/>
            </a:xfrm>
            <a:custGeom>
              <a:avLst/>
              <a:gdLst/>
              <a:ahLst/>
              <a:cxnLst/>
              <a:rect l="l" t="t" r="r" b="b"/>
              <a:pathLst>
                <a:path w="1821" h="1562" extrusionOk="0">
                  <a:moveTo>
                    <a:pt x="786" y="500"/>
                  </a:moveTo>
                  <a:cubicBezTo>
                    <a:pt x="938" y="500"/>
                    <a:pt x="1062" y="625"/>
                    <a:pt x="1062" y="776"/>
                  </a:cubicBezTo>
                  <a:cubicBezTo>
                    <a:pt x="1062" y="937"/>
                    <a:pt x="938"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6"/>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0"/>
            <p:cNvSpPr/>
            <p:nvPr/>
          </p:nvSpPr>
          <p:spPr>
            <a:xfrm>
              <a:off x="4882876" y="2715195"/>
              <a:ext cx="178913" cy="156174"/>
            </a:xfrm>
            <a:custGeom>
              <a:avLst/>
              <a:gdLst/>
              <a:ahLst/>
              <a:cxnLst/>
              <a:rect l="l" t="t" r="r" b="b"/>
              <a:pathLst>
                <a:path w="7860" h="6861" extrusionOk="0">
                  <a:moveTo>
                    <a:pt x="6745" y="500"/>
                  </a:moveTo>
                  <a:cubicBezTo>
                    <a:pt x="7084" y="500"/>
                    <a:pt x="7360" y="777"/>
                    <a:pt x="7360" y="1116"/>
                  </a:cubicBezTo>
                  <a:lnTo>
                    <a:pt x="7360" y="2668"/>
                  </a:lnTo>
                  <a:lnTo>
                    <a:pt x="500" y="2668"/>
                  </a:lnTo>
                  <a:lnTo>
                    <a:pt x="500" y="1116"/>
                  </a:lnTo>
                  <a:cubicBezTo>
                    <a:pt x="500" y="777"/>
                    <a:pt x="776" y="500"/>
                    <a:pt x="1115" y="500"/>
                  </a:cubicBezTo>
                  <a:close/>
                  <a:moveTo>
                    <a:pt x="7360" y="3167"/>
                  </a:moveTo>
                  <a:lnTo>
                    <a:pt x="7360" y="5746"/>
                  </a:lnTo>
                  <a:cubicBezTo>
                    <a:pt x="7360" y="6085"/>
                    <a:pt x="7084" y="6361"/>
                    <a:pt x="6745" y="6361"/>
                  </a:cubicBezTo>
                  <a:lnTo>
                    <a:pt x="1115" y="6361"/>
                  </a:lnTo>
                  <a:cubicBezTo>
                    <a:pt x="776" y="6361"/>
                    <a:pt x="500" y="6085"/>
                    <a:pt x="500" y="5746"/>
                  </a:cubicBezTo>
                  <a:lnTo>
                    <a:pt x="500" y="3167"/>
                  </a:lnTo>
                  <a:close/>
                  <a:moveTo>
                    <a:pt x="1115" y="0"/>
                  </a:moveTo>
                  <a:cubicBezTo>
                    <a:pt x="500" y="0"/>
                    <a:pt x="0" y="500"/>
                    <a:pt x="0" y="1116"/>
                  </a:cubicBezTo>
                  <a:lnTo>
                    <a:pt x="0" y="5746"/>
                  </a:lnTo>
                  <a:cubicBezTo>
                    <a:pt x="0" y="6361"/>
                    <a:pt x="500" y="6861"/>
                    <a:pt x="1115" y="6861"/>
                  </a:cubicBezTo>
                  <a:lnTo>
                    <a:pt x="6745" y="6861"/>
                  </a:lnTo>
                  <a:cubicBezTo>
                    <a:pt x="7360" y="6861"/>
                    <a:pt x="7860" y="6361"/>
                    <a:pt x="7860" y="5746"/>
                  </a:cubicBezTo>
                  <a:lnTo>
                    <a:pt x="7860" y="1116"/>
                  </a:lnTo>
                  <a:cubicBezTo>
                    <a:pt x="7860" y="500"/>
                    <a:pt x="7360" y="0"/>
                    <a:pt x="6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0"/>
            <p:cNvSpPr/>
            <p:nvPr/>
          </p:nvSpPr>
          <p:spPr>
            <a:xfrm>
              <a:off x="4907232" y="2733063"/>
              <a:ext cx="35555" cy="35555"/>
            </a:xfrm>
            <a:custGeom>
              <a:avLst/>
              <a:gdLst/>
              <a:ahLst/>
              <a:cxnLst/>
              <a:rect l="l" t="t" r="r" b="b"/>
              <a:pathLst>
                <a:path w="1562" h="1562" extrusionOk="0">
                  <a:moveTo>
                    <a:pt x="781" y="505"/>
                  </a:moveTo>
                  <a:cubicBezTo>
                    <a:pt x="920" y="505"/>
                    <a:pt x="1058" y="598"/>
                    <a:pt x="1062" y="786"/>
                  </a:cubicBezTo>
                  <a:cubicBezTo>
                    <a:pt x="1062" y="937"/>
                    <a:pt x="938" y="1071"/>
                    <a:pt x="786" y="1071"/>
                  </a:cubicBezTo>
                  <a:cubicBezTo>
                    <a:pt x="625" y="1071"/>
                    <a:pt x="500" y="937"/>
                    <a:pt x="500" y="786"/>
                  </a:cubicBezTo>
                  <a:cubicBezTo>
                    <a:pt x="505" y="598"/>
                    <a:pt x="643" y="505"/>
                    <a:pt x="781" y="505"/>
                  </a:cubicBezTo>
                  <a:close/>
                  <a:moveTo>
                    <a:pt x="786" y="0"/>
                  </a:moveTo>
                  <a:cubicBezTo>
                    <a:pt x="349" y="0"/>
                    <a:pt x="1" y="348"/>
                    <a:pt x="1" y="786"/>
                  </a:cubicBezTo>
                  <a:cubicBezTo>
                    <a:pt x="19" y="1303"/>
                    <a:pt x="400" y="1562"/>
                    <a:pt x="781" y="1562"/>
                  </a:cubicBezTo>
                  <a:cubicBezTo>
                    <a:pt x="1163" y="1562"/>
                    <a:pt x="1544" y="1303"/>
                    <a:pt x="1562" y="78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0"/>
            <p:cNvSpPr/>
            <p:nvPr/>
          </p:nvSpPr>
          <p:spPr>
            <a:xfrm>
              <a:off x="4711088" y="2625647"/>
              <a:ext cx="62756" cy="11381"/>
            </a:xfrm>
            <a:custGeom>
              <a:avLst/>
              <a:gdLst/>
              <a:ahLst/>
              <a:cxnLst/>
              <a:rect l="l" t="t" r="r" b="b"/>
              <a:pathLst>
                <a:path w="2757" h="500" extrusionOk="0">
                  <a:moveTo>
                    <a:pt x="330" y="0"/>
                  </a:moveTo>
                  <a:cubicBezTo>
                    <a:pt x="0" y="9"/>
                    <a:pt x="0" y="491"/>
                    <a:pt x="330" y="500"/>
                  </a:cubicBezTo>
                  <a:lnTo>
                    <a:pt x="2427" y="500"/>
                  </a:lnTo>
                  <a:cubicBezTo>
                    <a:pt x="2757" y="491"/>
                    <a:pt x="2757" y="9"/>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0"/>
            <p:cNvSpPr/>
            <p:nvPr/>
          </p:nvSpPr>
          <p:spPr>
            <a:xfrm>
              <a:off x="4711088" y="2654487"/>
              <a:ext cx="115155" cy="11381"/>
            </a:xfrm>
            <a:custGeom>
              <a:avLst/>
              <a:gdLst/>
              <a:ahLst/>
              <a:cxnLst/>
              <a:rect l="l" t="t" r="r" b="b"/>
              <a:pathLst>
                <a:path w="5059" h="500" extrusionOk="0">
                  <a:moveTo>
                    <a:pt x="330" y="0"/>
                  </a:moveTo>
                  <a:cubicBezTo>
                    <a:pt x="0" y="9"/>
                    <a:pt x="0" y="491"/>
                    <a:pt x="330" y="500"/>
                  </a:cubicBezTo>
                  <a:lnTo>
                    <a:pt x="4782" y="500"/>
                  </a:lnTo>
                  <a:cubicBezTo>
                    <a:pt x="4916" y="500"/>
                    <a:pt x="5032" y="401"/>
                    <a:pt x="5040" y="277"/>
                  </a:cubicBezTo>
                  <a:cubicBezTo>
                    <a:pt x="5058" y="125"/>
                    <a:pt x="49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0"/>
            <p:cNvSpPr/>
            <p:nvPr/>
          </p:nvSpPr>
          <p:spPr>
            <a:xfrm>
              <a:off x="4711088" y="268330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0"/>
            <p:cNvSpPr/>
            <p:nvPr/>
          </p:nvSpPr>
          <p:spPr>
            <a:xfrm>
              <a:off x="4711088" y="271214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0"/>
            <p:cNvSpPr/>
            <p:nvPr/>
          </p:nvSpPr>
          <p:spPr>
            <a:xfrm>
              <a:off x="4914357" y="2611215"/>
              <a:ext cx="62756" cy="11404"/>
            </a:xfrm>
            <a:custGeom>
              <a:avLst/>
              <a:gdLst/>
              <a:ahLst/>
              <a:cxnLst/>
              <a:rect l="l" t="t" r="r" b="b"/>
              <a:pathLst>
                <a:path w="2757" h="501" extrusionOk="0">
                  <a:moveTo>
                    <a:pt x="330" y="1"/>
                  </a:moveTo>
                  <a:cubicBezTo>
                    <a:pt x="0" y="10"/>
                    <a:pt x="0" y="492"/>
                    <a:pt x="330" y="500"/>
                  </a:cubicBezTo>
                  <a:lnTo>
                    <a:pt x="2427" y="500"/>
                  </a:lnTo>
                  <a:cubicBezTo>
                    <a:pt x="2757" y="492"/>
                    <a:pt x="2757" y="10"/>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0"/>
            <p:cNvSpPr/>
            <p:nvPr/>
          </p:nvSpPr>
          <p:spPr>
            <a:xfrm>
              <a:off x="4914357" y="2640056"/>
              <a:ext cx="115360" cy="11404"/>
            </a:xfrm>
            <a:custGeom>
              <a:avLst/>
              <a:gdLst/>
              <a:ahLst/>
              <a:cxnLst/>
              <a:rect l="l" t="t" r="r" b="b"/>
              <a:pathLst>
                <a:path w="5068" h="501" extrusionOk="0">
                  <a:moveTo>
                    <a:pt x="330" y="1"/>
                  </a:moveTo>
                  <a:cubicBezTo>
                    <a:pt x="0" y="10"/>
                    <a:pt x="0" y="491"/>
                    <a:pt x="330" y="500"/>
                  </a:cubicBezTo>
                  <a:lnTo>
                    <a:pt x="4791" y="500"/>
                  </a:lnTo>
                  <a:cubicBezTo>
                    <a:pt x="4916" y="500"/>
                    <a:pt x="5032" y="411"/>
                    <a:pt x="5049" y="277"/>
                  </a:cubicBezTo>
                  <a:cubicBezTo>
                    <a:pt x="5067" y="126"/>
                    <a:pt x="4942" y="1"/>
                    <a:pt x="4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0"/>
            <p:cNvSpPr/>
            <p:nvPr/>
          </p:nvSpPr>
          <p:spPr>
            <a:xfrm>
              <a:off x="4719191" y="2787898"/>
              <a:ext cx="100952" cy="37171"/>
            </a:xfrm>
            <a:custGeom>
              <a:avLst/>
              <a:gdLst/>
              <a:ahLst/>
              <a:cxnLst/>
              <a:rect l="l" t="t" r="r" b="b"/>
              <a:pathLst>
                <a:path w="4435" h="1633" extrusionOk="0">
                  <a:moveTo>
                    <a:pt x="3346" y="500"/>
                  </a:moveTo>
                  <a:cubicBezTo>
                    <a:pt x="3543" y="500"/>
                    <a:pt x="3694" y="669"/>
                    <a:pt x="3659" y="865"/>
                  </a:cubicBezTo>
                  <a:cubicBezTo>
                    <a:pt x="3641" y="1026"/>
                    <a:pt x="3498" y="1133"/>
                    <a:pt x="3337" y="1133"/>
                  </a:cubicBezTo>
                  <a:lnTo>
                    <a:pt x="1089" y="1133"/>
                  </a:lnTo>
                  <a:cubicBezTo>
                    <a:pt x="938" y="1133"/>
                    <a:pt x="795" y="1026"/>
                    <a:pt x="768" y="865"/>
                  </a:cubicBezTo>
                  <a:cubicBezTo>
                    <a:pt x="741" y="669"/>
                    <a:pt x="893" y="500"/>
                    <a:pt x="1080" y="500"/>
                  </a:cubicBezTo>
                  <a:close/>
                  <a:moveTo>
                    <a:pt x="1080" y="0"/>
                  </a:moveTo>
                  <a:cubicBezTo>
                    <a:pt x="1" y="45"/>
                    <a:pt x="1" y="1597"/>
                    <a:pt x="1080" y="1633"/>
                  </a:cubicBezTo>
                  <a:lnTo>
                    <a:pt x="3346" y="1633"/>
                  </a:lnTo>
                  <a:cubicBezTo>
                    <a:pt x="4435" y="1597"/>
                    <a:pt x="4435" y="45"/>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0"/>
            <p:cNvSpPr/>
            <p:nvPr/>
          </p:nvSpPr>
          <p:spPr>
            <a:xfrm>
              <a:off x="4920639" y="2806176"/>
              <a:ext cx="44091" cy="11381"/>
            </a:xfrm>
            <a:custGeom>
              <a:avLst/>
              <a:gdLst/>
              <a:ahLst/>
              <a:cxnLst/>
              <a:rect l="l" t="t" r="r" b="b"/>
              <a:pathLst>
                <a:path w="1937" h="500" extrusionOk="0">
                  <a:moveTo>
                    <a:pt x="268" y="0"/>
                  </a:moveTo>
                  <a:cubicBezTo>
                    <a:pt x="126" y="0"/>
                    <a:pt x="1" y="125"/>
                    <a:pt x="27"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0"/>
            <p:cNvSpPr/>
            <p:nvPr/>
          </p:nvSpPr>
          <p:spPr>
            <a:xfrm>
              <a:off x="4920639" y="2827482"/>
              <a:ext cx="44091" cy="11404"/>
            </a:xfrm>
            <a:custGeom>
              <a:avLst/>
              <a:gdLst/>
              <a:ahLst/>
              <a:cxnLst/>
              <a:rect l="l" t="t" r="r" b="b"/>
              <a:pathLst>
                <a:path w="1937" h="501" extrusionOk="0">
                  <a:moveTo>
                    <a:pt x="268" y="1"/>
                  </a:moveTo>
                  <a:cubicBezTo>
                    <a:pt x="126" y="1"/>
                    <a:pt x="1" y="126"/>
                    <a:pt x="27" y="277"/>
                  </a:cubicBezTo>
                  <a:cubicBezTo>
                    <a:pt x="36" y="402"/>
                    <a:pt x="152" y="500"/>
                    <a:pt x="277" y="500"/>
                  </a:cubicBezTo>
                  <a:lnTo>
                    <a:pt x="1606" y="500"/>
                  </a:lnTo>
                  <a:cubicBezTo>
                    <a:pt x="1936" y="491"/>
                    <a:pt x="1936" y="10"/>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0"/>
            <p:cNvSpPr/>
            <p:nvPr/>
          </p:nvSpPr>
          <p:spPr>
            <a:xfrm>
              <a:off x="4981370" y="2806176"/>
              <a:ext cx="44068" cy="11381"/>
            </a:xfrm>
            <a:custGeom>
              <a:avLst/>
              <a:gdLst/>
              <a:ahLst/>
              <a:cxnLst/>
              <a:rect l="l" t="t" r="r" b="b"/>
              <a:pathLst>
                <a:path w="1936" h="500" extrusionOk="0">
                  <a:moveTo>
                    <a:pt x="268" y="0"/>
                  </a:moveTo>
                  <a:cubicBezTo>
                    <a:pt x="125" y="0"/>
                    <a:pt x="0" y="125"/>
                    <a:pt x="18"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70"/>
          <p:cNvGrpSpPr/>
          <p:nvPr/>
        </p:nvGrpSpPr>
        <p:grpSpPr>
          <a:xfrm>
            <a:off x="3000558" y="1441470"/>
            <a:ext cx="282499" cy="341111"/>
            <a:chOff x="5315204" y="2497722"/>
            <a:chExt cx="321680" cy="388465"/>
          </a:xfrm>
        </p:grpSpPr>
        <p:sp>
          <p:nvSpPr>
            <p:cNvPr id="9510" name="Google Shape;9510;p70"/>
            <p:cNvSpPr/>
            <p:nvPr/>
          </p:nvSpPr>
          <p:spPr>
            <a:xfrm>
              <a:off x="5379782" y="2515795"/>
              <a:ext cx="41428" cy="35555"/>
            </a:xfrm>
            <a:custGeom>
              <a:avLst/>
              <a:gdLst/>
              <a:ahLst/>
              <a:cxnLst/>
              <a:rect l="l" t="t" r="r" b="b"/>
              <a:pathLst>
                <a:path w="1820" h="1562" extrusionOk="0">
                  <a:moveTo>
                    <a:pt x="785" y="500"/>
                  </a:moveTo>
                  <a:cubicBezTo>
                    <a:pt x="946" y="500"/>
                    <a:pt x="1071" y="624"/>
                    <a:pt x="1071" y="776"/>
                  </a:cubicBezTo>
                  <a:cubicBezTo>
                    <a:pt x="1071" y="937"/>
                    <a:pt x="946" y="1062"/>
                    <a:pt x="785" y="1062"/>
                  </a:cubicBezTo>
                  <a:cubicBezTo>
                    <a:pt x="410" y="1053"/>
                    <a:pt x="410" y="509"/>
                    <a:pt x="785" y="500"/>
                  </a:cubicBezTo>
                  <a:close/>
                  <a:moveTo>
                    <a:pt x="785" y="0"/>
                  </a:moveTo>
                  <a:cubicBezTo>
                    <a:pt x="357" y="0"/>
                    <a:pt x="0" y="348"/>
                    <a:pt x="0" y="776"/>
                  </a:cubicBezTo>
                  <a:cubicBezTo>
                    <a:pt x="0" y="1213"/>
                    <a:pt x="357" y="1561"/>
                    <a:pt x="785" y="1561"/>
                  </a:cubicBezTo>
                  <a:cubicBezTo>
                    <a:pt x="1820"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0"/>
            <p:cNvSpPr/>
            <p:nvPr/>
          </p:nvSpPr>
          <p:spPr>
            <a:xfrm>
              <a:off x="5391960" y="2588885"/>
              <a:ext cx="43886" cy="11404"/>
            </a:xfrm>
            <a:custGeom>
              <a:avLst/>
              <a:gdLst/>
              <a:ahLst/>
              <a:cxnLst/>
              <a:rect l="l" t="t" r="r" b="b"/>
              <a:pathLst>
                <a:path w="1928" h="501" extrusionOk="0">
                  <a:moveTo>
                    <a:pt x="330" y="1"/>
                  </a:moveTo>
                  <a:cubicBezTo>
                    <a:pt x="0" y="9"/>
                    <a:pt x="0" y="482"/>
                    <a:pt x="330" y="500"/>
                  </a:cubicBezTo>
                  <a:lnTo>
                    <a:pt x="1660" y="500"/>
                  </a:lnTo>
                  <a:cubicBezTo>
                    <a:pt x="1811" y="500"/>
                    <a:pt x="1927" y="366"/>
                    <a:pt x="1909" y="215"/>
                  </a:cubicBezTo>
                  <a:cubicBezTo>
                    <a:pt x="1892" y="90"/>
                    <a:pt x="1785"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0"/>
            <p:cNvSpPr/>
            <p:nvPr/>
          </p:nvSpPr>
          <p:spPr>
            <a:xfrm>
              <a:off x="5391960" y="2610009"/>
              <a:ext cx="43886" cy="11381"/>
            </a:xfrm>
            <a:custGeom>
              <a:avLst/>
              <a:gdLst/>
              <a:ahLst/>
              <a:cxnLst/>
              <a:rect l="l" t="t" r="r" b="b"/>
              <a:pathLst>
                <a:path w="1928" h="500" extrusionOk="0">
                  <a:moveTo>
                    <a:pt x="330" y="0"/>
                  </a:moveTo>
                  <a:cubicBezTo>
                    <a:pt x="0" y="9"/>
                    <a:pt x="0" y="491"/>
                    <a:pt x="330" y="500"/>
                  </a:cubicBezTo>
                  <a:lnTo>
                    <a:pt x="1660" y="500"/>
                  </a:lnTo>
                  <a:cubicBezTo>
                    <a:pt x="1811" y="500"/>
                    <a:pt x="1927" y="375"/>
                    <a:pt x="1909" y="223"/>
                  </a:cubicBezTo>
                  <a:cubicBezTo>
                    <a:pt x="1892" y="90"/>
                    <a:pt x="1785" y="0"/>
                    <a:pt x="1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0"/>
            <p:cNvSpPr/>
            <p:nvPr/>
          </p:nvSpPr>
          <p:spPr>
            <a:xfrm>
              <a:off x="5452667" y="2588885"/>
              <a:ext cx="43886" cy="11404"/>
            </a:xfrm>
            <a:custGeom>
              <a:avLst/>
              <a:gdLst/>
              <a:ahLst/>
              <a:cxnLst/>
              <a:rect l="l" t="t" r="r" b="b"/>
              <a:pathLst>
                <a:path w="1928" h="501" extrusionOk="0">
                  <a:moveTo>
                    <a:pt x="331" y="1"/>
                  </a:moveTo>
                  <a:cubicBezTo>
                    <a:pt x="1" y="9"/>
                    <a:pt x="1" y="482"/>
                    <a:pt x="331" y="500"/>
                  </a:cubicBezTo>
                  <a:lnTo>
                    <a:pt x="1660" y="500"/>
                  </a:lnTo>
                  <a:cubicBezTo>
                    <a:pt x="1812" y="500"/>
                    <a:pt x="1928" y="366"/>
                    <a:pt x="1910" y="215"/>
                  </a:cubicBezTo>
                  <a:cubicBezTo>
                    <a:pt x="1892" y="90"/>
                    <a:pt x="1776"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0"/>
            <p:cNvSpPr/>
            <p:nvPr/>
          </p:nvSpPr>
          <p:spPr>
            <a:xfrm>
              <a:off x="5315204" y="2497722"/>
              <a:ext cx="321680" cy="388465"/>
            </a:xfrm>
            <a:custGeom>
              <a:avLst/>
              <a:gdLst/>
              <a:ahLst/>
              <a:cxnLst/>
              <a:rect l="l" t="t" r="r" b="b"/>
              <a:pathLst>
                <a:path w="14132" h="17066" extrusionOk="0">
                  <a:moveTo>
                    <a:pt x="11642" y="1204"/>
                  </a:moveTo>
                  <a:cubicBezTo>
                    <a:pt x="11981" y="1204"/>
                    <a:pt x="12258" y="1481"/>
                    <a:pt x="12258" y="1820"/>
                  </a:cubicBezTo>
                  <a:lnTo>
                    <a:pt x="12258" y="3372"/>
                  </a:lnTo>
                  <a:lnTo>
                    <a:pt x="9662" y="3372"/>
                  </a:lnTo>
                  <a:lnTo>
                    <a:pt x="9662" y="1204"/>
                  </a:lnTo>
                  <a:close/>
                  <a:moveTo>
                    <a:pt x="9162" y="3167"/>
                  </a:moveTo>
                  <a:lnTo>
                    <a:pt x="9162" y="6664"/>
                  </a:lnTo>
                  <a:lnTo>
                    <a:pt x="2293" y="6664"/>
                  </a:lnTo>
                  <a:lnTo>
                    <a:pt x="2293" y="3167"/>
                  </a:lnTo>
                  <a:close/>
                  <a:moveTo>
                    <a:pt x="13373" y="7173"/>
                  </a:moveTo>
                  <a:cubicBezTo>
                    <a:pt x="13703" y="7173"/>
                    <a:pt x="13712" y="7654"/>
                    <a:pt x="13373" y="7672"/>
                  </a:cubicBezTo>
                  <a:lnTo>
                    <a:pt x="1044" y="7672"/>
                  </a:lnTo>
                  <a:cubicBezTo>
                    <a:pt x="901" y="7672"/>
                    <a:pt x="794" y="7556"/>
                    <a:pt x="794" y="7422"/>
                  </a:cubicBezTo>
                  <a:cubicBezTo>
                    <a:pt x="794" y="7280"/>
                    <a:pt x="901" y="7173"/>
                    <a:pt x="1044" y="7173"/>
                  </a:cubicBezTo>
                  <a:close/>
                  <a:moveTo>
                    <a:pt x="9064" y="14532"/>
                  </a:moveTo>
                  <a:lnTo>
                    <a:pt x="9064" y="16566"/>
                  </a:lnTo>
                  <a:lnTo>
                    <a:pt x="5362" y="16566"/>
                  </a:lnTo>
                  <a:lnTo>
                    <a:pt x="5362" y="14532"/>
                  </a:lnTo>
                  <a:close/>
                  <a:moveTo>
                    <a:pt x="2891" y="0"/>
                  </a:moveTo>
                  <a:cubicBezTo>
                    <a:pt x="2275" y="0"/>
                    <a:pt x="1767" y="1115"/>
                    <a:pt x="1767" y="1115"/>
                  </a:cubicBezTo>
                  <a:lnTo>
                    <a:pt x="1767" y="6664"/>
                  </a:lnTo>
                  <a:lnTo>
                    <a:pt x="1026" y="6664"/>
                  </a:lnTo>
                  <a:cubicBezTo>
                    <a:pt x="143" y="6691"/>
                    <a:pt x="0" y="7913"/>
                    <a:pt x="839" y="8145"/>
                  </a:cubicBezTo>
                  <a:cubicBezTo>
                    <a:pt x="821" y="8814"/>
                    <a:pt x="830" y="9349"/>
                    <a:pt x="1276" y="9902"/>
                  </a:cubicBezTo>
                  <a:lnTo>
                    <a:pt x="3604" y="12802"/>
                  </a:lnTo>
                  <a:cubicBezTo>
                    <a:pt x="3651" y="12864"/>
                    <a:pt x="3725" y="12896"/>
                    <a:pt x="3800" y="12896"/>
                  </a:cubicBezTo>
                  <a:cubicBezTo>
                    <a:pt x="3854" y="12896"/>
                    <a:pt x="3908" y="12880"/>
                    <a:pt x="3952" y="12846"/>
                  </a:cubicBezTo>
                  <a:cubicBezTo>
                    <a:pt x="4059" y="12757"/>
                    <a:pt x="4077" y="12596"/>
                    <a:pt x="3988" y="12489"/>
                  </a:cubicBezTo>
                  <a:lnTo>
                    <a:pt x="1668" y="9590"/>
                  </a:lnTo>
                  <a:cubicBezTo>
                    <a:pt x="1303" y="9135"/>
                    <a:pt x="1329" y="8707"/>
                    <a:pt x="1338" y="8172"/>
                  </a:cubicBezTo>
                  <a:lnTo>
                    <a:pt x="13070" y="8172"/>
                  </a:lnTo>
                  <a:cubicBezTo>
                    <a:pt x="13078" y="8707"/>
                    <a:pt x="13105" y="9135"/>
                    <a:pt x="12739" y="9590"/>
                  </a:cubicBezTo>
                  <a:lnTo>
                    <a:pt x="9180" y="14033"/>
                  </a:lnTo>
                  <a:lnTo>
                    <a:pt x="5228" y="14033"/>
                  </a:lnTo>
                  <a:lnTo>
                    <a:pt x="4728" y="13408"/>
                  </a:lnTo>
                  <a:cubicBezTo>
                    <a:pt x="4677" y="13346"/>
                    <a:pt x="4600" y="13308"/>
                    <a:pt x="4523" y="13308"/>
                  </a:cubicBezTo>
                  <a:cubicBezTo>
                    <a:pt x="4480" y="13308"/>
                    <a:pt x="4437" y="13320"/>
                    <a:pt x="4398" y="13346"/>
                  </a:cubicBezTo>
                  <a:cubicBezTo>
                    <a:pt x="4273" y="13426"/>
                    <a:pt x="4247" y="13596"/>
                    <a:pt x="4336" y="13712"/>
                  </a:cubicBezTo>
                  <a:lnTo>
                    <a:pt x="4862" y="14372"/>
                  </a:lnTo>
                  <a:lnTo>
                    <a:pt x="4862" y="16816"/>
                  </a:lnTo>
                  <a:cubicBezTo>
                    <a:pt x="4862" y="16959"/>
                    <a:pt x="4978" y="17066"/>
                    <a:pt x="5112" y="17066"/>
                  </a:cubicBezTo>
                  <a:lnTo>
                    <a:pt x="9314" y="17066"/>
                  </a:lnTo>
                  <a:cubicBezTo>
                    <a:pt x="9448" y="17066"/>
                    <a:pt x="9564" y="16959"/>
                    <a:pt x="9564" y="16816"/>
                  </a:cubicBezTo>
                  <a:lnTo>
                    <a:pt x="9564" y="14372"/>
                  </a:lnTo>
                  <a:lnTo>
                    <a:pt x="13150" y="9902"/>
                  </a:lnTo>
                  <a:cubicBezTo>
                    <a:pt x="13587" y="9340"/>
                    <a:pt x="13605" y="8814"/>
                    <a:pt x="13587" y="8136"/>
                  </a:cubicBezTo>
                  <a:cubicBezTo>
                    <a:pt x="13899" y="8047"/>
                    <a:pt x="14131" y="7761"/>
                    <a:pt x="14131" y="7422"/>
                  </a:cubicBezTo>
                  <a:cubicBezTo>
                    <a:pt x="14131" y="7003"/>
                    <a:pt x="13792" y="6664"/>
                    <a:pt x="13382" y="6664"/>
                  </a:cubicBezTo>
                  <a:lnTo>
                    <a:pt x="12757" y="6664"/>
                  </a:lnTo>
                  <a:lnTo>
                    <a:pt x="12757" y="5692"/>
                  </a:lnTo>
                  <a:cubicBezTo>
                    <a:pt x="12757" y="5558"/>
                    <a:pt x="12668" y="5451"/>
                    <a:pt x="12543" y="5433"/>
                  </a:cubicBezTo>
                  <a:cubicBezTo>
                    <a:pt x="12533" y="5432"/>
                    <a:pt x="12523" y="5431"/>
                    <a:pt x="12512" y="5431"/>
                  </a:cubicBezTo>
                  <a:cubicBezTo>
                    <a:pt x="12374" y="5431"/>
                    <a:pt x="12258" y="5541"/>
                    <a:pt x="12258" y="5683"/>
                  </a:cubicBezTo>
                  <a:lnTo>
                    <a:pt x="12258" y="6664"/>
                  </a:lnTo>
                  <a:lnTo>
                    <a:pt x="9662" y="6664"/>
                  </a:lnTo>
                  <a:lnTo>
                    <a:pt x="9662" y="3872"/>
                  </a:lnTo>
                  <a:lnTo>
                    <a:pt x="12258" y="3872"/>
                  </a:lnTo>
                  <a:lnTo>
                    <a:pt x="12258" y="4434"/>
                  </a:lnTo>
                  <a:cubicBezTo>
                    <a:pt x="12258" y="4559"/>
                    <a:pt x="12356" y="4675"/>
                    <a:pt x="12481" y="4692"/>
                  </a:cubicBezTo>
                  <a:cubicBezTo>
                    <a:pt x="12491" y="4694"/>
                    <a:pt x="12501" y="4694"/>
                    <a:pt x="12511" y="4694"/>
                  </a:cubicBezTo>
                  <a:cubicBezTo>
                    <a:pt x="12649" y="4694"/>
                    <a:pt x="12757" y="4584"/>
                    <a:pt x="12757" y="4443"/>
                  </a:cubicBezTo>
                  <a:lnTo>
                    <a:pt x="12757" y="1820"/>
                  </a:lnTo>
                  <a:cubicBezTo>
                    <a:pt x="12757" y="1204"/>
                    <a:pt x="12258" y="705"/>
                    <a:pt x="11642" y="705"/>
                  </a:cubicBezTo>
                  <a:lnTo>
                    <a:pt x="9581" y="705"/>
                  </a:lnTo>
                  <a:cubicBezTo>
                    <a:pt x="9421" y="294"/>
                    <a:pt x="9019" y="0"/>
                    <a:pt x="8547" y="0"/>
                  </a:cubicBezTo>
                  <a:lnTo>
                    <a:pt x="6120" y="0"/>
                  </a:lnTo>
                  <a:cubicBezTo>
                    <a:pt x="5995" y="0"/>
                    <a:pt x="5879" y="98"/>
                    <a:pt x="5861" y="223"/>
                  </a:cubicBezTo>
                  <a:cubicBezTo>
                    <a:pt x="5843" y="375"/>
                    <a:pt x="5968" y="500"/>
                    <a:pt x="6111" y="500"/>
                  </a:cubicBezTo>
                  <a:lnTo>
                    <a:pt x="8547" y="500"/>
                  </a:lnTo>
                  <a:cubicBezTo>
                    <a:pt x="8886" y="500"/>
                    <a:pt x="9162" y="776"/>
                    <a:pt x="9162" y="1115"/>
                  </a:cubicBezTo>
                  <a:lnTo>
                    <a:pt x="9162" y="2667"/>
                  </a:lnTo>
                  <a:lnTo>
                    <a:pt x="2293" y="2667"/>
                  </a:lnTo>
                  <a:lnTo>
                    <a:pt x="2293" y="1115"/>
                  </a:lnTo>
                  <a:cubicBezTo>
                    <a:pt x="2293" y="1115"/>
                    <a:pt x="2552" y="500"/>
                    <a:pt x="2891" y="500"/>
                  </a:cubicBezTo>
                  <a:lnTo>
                    <a:pt x="4951" y="500"/>
                  </a:lnTo>
                  <a:cubicBezTo>
                    <a:pt x="5273" y="491"/>
                    <a:pt x="5281" y="9"/>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0"/>
          <p:cNvGrpSpPr/>
          <p:nvPr/>
        </p:nvGrpSpPr>
        <p:grpSpPr>
          <a:xfrm>
            <a:off x="7228991" y="1441470"/>
            <a:ext cx="393684" cy="341111"/>
            <a:chOff x="7089837" y="2497722"/>
            <a:chExt cx="448285" cy="388465"/>
          </a:xfrm>
        </p:grpSpPr>
        <p:sp>
          <p:nvSpPr>
            <p:cNvPr id="9516" name="Google Shape;9516;p70"/>
            <p:cNvSpPr/>
            <p:nvPr/>
          </p:nvSpPr>
          <p:spPr>
            <a:xfrm>
              <a:off x="7089837" y="2497722"/>
              <a:ext cx="448285" cy="388465"/>
            </a:xfrm>
            <a:custGeom>
              <a:avLst/>
              <a:gdLst/>
              <a:ahLst/>
              <a:cxnLst/>
              <a:rect l="l" t="t" r="r" b="b"/>
              <a:pathLst>
                <a:path w="19694" h="17066" extrusionOk="0">
                  <a:moveTo>
                    <a:pt x="10596" y="1499"/>
                  </a:moveTo>
                  <a:lnTo>
                    <a:pt x="10596" y="2409"/>
                  </a:lnTo>
                  <a:cubicBezTo>
                    <a:pt x="10351" y="2382"/>
                    <a:pt x="10099" y="2369"/>
                    <a:pt x="9847" y="2369"/>
                  </a:cubicBezTo>
                  <a:cubicBezTo>
                    <a:pt x="9595" y="2369"/>
                    <a:pt x="9343" y="2382"/>
                    <a:pt x="9098" y="2409"/>
                  </a:cubicBezTo>
                  <a:lnTo>
                    <a:pt x="9098" y="1499"/>
                  </a:lnTo>
                  <a:close/>
                  <a:moveTo>
                    <a:pt x="5259" y="2133"/>
                  </a:moveTo>
                  <a:cubicBezTo>
                    <a:pt x="5480" y="2133"/>
                    <a:pt x="5638" y="2431"/>
                    <a:pt x="5413" y="2605"/>
                  </a:cubicBezTo>
                  <a:lnTo>
                    <a:pt x="4352" y="3399"/>
                  </a:lnTo>
                  <a:cubicBezTo>
                    <a:pt x="4305" y="3435"/>
                    <a:pt x="4251" y="3452"/>
                    <a:pt x="4197" y="3452"/>
                  </a:cubicBezTo>
                  <a:cubicBezTo>
                    <a:pt x="4118" y="3452"/>
                    <a:pt x="4039" y="3415"/>
                    <a:pt x="3986" y="3345"/>
                  </a:cubicBezTo>
                  <a:cubicBezTo>
                    <a:pt x="3897" y="3229"/>
                    <a:pt x="3923" y="3069"/>
                    <a:pt x="4039" y="2980"/>
                  </a:cubicBezTo>
                  <a:lnTo>
                    <a:pt x="5101" y="2186"/>
                  </a:lnTo>
                  <a:cubicBezTo>
                    <a:pt x="5155" y="2149"/>
                    <a:pt x="5209" y="2133"/>
                    <a:pt x="5259" y="2133"/>
                  </a:cubicBezTo>
                  <a:close/>
                  <a:moveTo>
                    <a:pt x="14426" y="2133"/>
                  </a:moveTo>
                  <a:cubicBezTo>
                    <a:pt x="14482" y="2133"/>
                    <a:pt x="14537" y="2150"/>
                    <a:pt x="14584" y="2186"/>
                  </a:cubicBezTo>
                  <a:lnTo>
                    <a:pt x="15646" y="2980"/>
                  </a:lnTo>
                  <a:cubicBezTo>
                    <a:pt x="15762" y="3069"/>
                    <a:pt x="15780" y="3229"/>
                    <a:pt x="15699" y="3345"/>
                  </a:cubicBezTo>
                  <a:cubicBezTo>
                    <a:pt x="15646" y="3415"/>
                    <a:pt x="15567" y="3452"/>
                    <a:pt x="15488" y="3452"/>
                  </a:cubicBezTo>
                  <a:cubicBezTo>
                    <a:pt x="15434" y="3452"/>
                    <a:pt x="15380" y="3435"/>
                    <a:pt x="15334" y="3399"/>
                  </a:cubicBezTo>
                  <a:lnTo>
                    <a:pt x="14263" y="2605"/>
                  </a:lnTo>
                  <a:cubicBezTo>
                    <a:pt x="14156" y="2525"/>
                    <a:pt x="14129" y="2346"/>
                    <a:pt x="14209" y="2239"/>
                  </a:cubicBezTo>
                  <a:cubicBezTo>
                    <a:pt x="14263" y="2170"/>
                    <a:pt x="14344" y="2133"/>
                    <a:pt x="14426" y="2133"/>
                  </a:cubicBezTo>
                  <a:close/>
                  <a:moveTo>
                    <a:pt x="5449" y="3203"/>
                  </a:moveTo>
                  <a:lnTo>
                    <a:pt x="5761" y="3613"/>
                  </a:lnTo>
                  <a:cubicBezTo>
                    <a:pt x="5574" y="3738"/>
                    <a:pt x="5395" y="3872"/>
                    <a:pt x="5217" y="4006"/>
                  </a:cubicBezTo>
                  <a:lnTo>
                    <a:pt x="4914" y="3604"/>
                  </a:lnTo>
                  <a:lnTo>
                    <a:pt x="5449" y="3203"/>
                  </a:lnTo>
                  <a:close/>
                  <a:moveTo>
                    <a:pt x="14227" y="3203"/>
                  </a:moveTo>
                  <a:lnTo>
                    <a:pt x="14763" y="3604"/>
                  </a:lnTo>
                  <a:lnTo>
                    <a:pt x="14459" y="4006"/>
                  </a:lnTo>
                  <a:cubicBezTo>
                    <a:pt x="14290" y="3872"/>
                    <a:pt x="14111" y="3738"/>
                    <a:pt x="13924" y="3613"/>
                  </a:cubicBezTo>
                  <a:lnTo>
                    <a:pt x="14227" y="3203"/>
                  </a:lnTo>
                  <a:close/>
                  <a:moveTo>
                    <a:pt x="9843" y="2911"/>
                  </a:moveTo>
                  <a:cubicBezTo>
                    <a:pt x="13181" y="2911"/>
                    <a:pt x="16520" y="5179"/>
                    <a:pt x="16690" y="9715"/>
                  </a:cubicBezTo>
                  <a:cubicBezTo>
                    <a:pt x="16690" y="13498"/>
                    <a:pt x="13621" y="16566"/>
                    <a:pt x="9838" y="16566"/>
                  </a:cubicBezTo>
                  <a:cubicBezTo>
                    <a:pt x="6065" y="16566"/>
                    <a:pt x="2996" y="13498"/>
                    <a:pt x="2996" y="9715"/>
                  </a:cubicBezTo>
                  <a:cubicBezTo>
                    <a:pt x="3165" y="5179"/>
                    <a:pt x="6504" y="2911"/>
                    <a:pt x="9843" y="2911"/>
                  </a:cubicBezTo>
                  <a:close/>
                  <a:moveTo>
                    <a:pt x="8179" y="0"/>
                  </a:moveTo>
                  <a:cubicBezTo>
                    <a:pt x="7189" y="36"/>
                    <a:pt x="7189" y="1463"/>
                    <a:pt x="8179" y="1499"/>
                  </a:cubicBezTo>
                  <a:lnTo>
                    <a:pt x="8598" y="1499"/>
                  </a:lnTo>
                  <a:lnTo>
                    <a:pt x="8598" y="2471"/>
                  </a:lnTo>
                  <a:cubicBezTo>
                    <a:pt x="7733" y="2623"/>
                    <a:pt x="6930" y="2926"/>
                    <a:pt x="6189" y="3345"/>
                  </a:cubicBezTo>
                  <a:lnTo>
                    <a:pt x="5850" y="2882"/>
                  </a:lnTo>
                  <a:cubicBezTo>
                    <a:pt x="6073" y="2623"/>
                    <a:pt x="6091" y="2212"/>
                    <a:pt x="5877" y="1936"/>
                  </a:cubicBezTo>
                  <a:cubicBezTo>
                    <a:pt x="5730" y="1736"/>
                    <a:pt x="5501" y="1632"/>
                    <a:pt x="5269" y="1632"/>
                  </a:cubicBezTo>
                  <a:cubicBezTo>
                    <a:pt x="5108" y="1632"/>
                    <a:pt x="4946" y="1682"/>
                    <a:pt x="4807" y="1784"/>
                  </a:cubicBezTo>
                  <a:lnTo>
                    <a:pt x="3745" y="2578"/>
                  </a:lnTo>
                  <a:cubicBezTo>
                    <a:pt x="3125" y="3074"/>
                    <a:pt x="3529" y="3954"/>
                    <a:pt x="4195" y="3954"/>
                  </a:cubicBezTo>
                  <a:cubicBezTo>
                    <a:pt x="4296" y="3954"/>
                    <a:pt x="4402" y="3934"/>
                    <a:pt x="4512" y="3890"/>
                  </a:cubicBezTo>
                  <a:lnTo>
                    <a:pt x="4851" y="4336"/>
                  </a:lnTo>
                  <a:cubicBezTo>
                    <a:pt x="1" y="8794"/>
                    <a:pt x="3180" y="17066"/>
                    <a:pt x="9836" y="17066"/>
                  </a:cubicBezTo>
                  <a:cubicBezTo>
                    <a:pt x="9840" y="17066"/>
                    <a:pt x="9843" y="17066"/>
                    <a:pt x="9847" y="17066"/>
                  </a:cubicBezTo>
                  <a:cubicBezTo>
                    <a:pt x="9851" y="17066"/>
                    <a:pt x="9854" y="17066"/>
                    <a:pt x="9858" y="17066"/>
                  </a:cubicBezTo>
                  <a:cubicBezTo>
                    <a:pt x="16515" y="17066"/>
                    <a:pt x="19693" y="8785"/>
                    <a:pt x="14852" y="4336"/>
                  </a:cubicBezTo>
                  <a:lnTo>
                    <a:pt x="15191" y="3890"/>
                  </a:lnTo>
                  <a:cubicBezTo>
                    <a:pt x="15301" y="3934"/>
                    <a:pt x="15407" y="3954"/>
                    <a:pt x="15508" y="3954"/>
                  </a:cubicBezTo>
                  <a:cubicBezTo>
                    <a:pt x="16172" y="3954"/>
                    <a:pt x="16569" y="3074"/>
                    <a:pt x="15949" y="2578"/>
                  </a:cubicBezTo>
                  <a:lnTo>
                    <a:pt x="14887" y="1784"/>
                  </a:lnTo>
                  <a:cubicBezTo>
                    <a:pt x="14749" y="1682"/>
                    <a:pt x="14587" y="1632"/>
                    <a:pt x="14428" y="1632"/>
                  </a:cubicBezTo>
                  <a:cubicBezTo>
                    <a:pt x="14199" y="1632"/>
                    <a:pt x="13973" y="1736"/>
                    <a:pt x="13826" y="1936"/>
                  </a:cubicBezTo>
                  <a:cubicBezTo>
                    <a:pt x="13612" y="2212"/>
                    <a:pt x="13621" y="2623"/>
                    <a:pt x="13853" y="2882"/>
                  </a:cubicBezTo>
                  <a:lnTo>
                    <a:pt x="13505" y="3345"/>
                  </a:lnTo>
                  <a:cubicBezTo>
                    <a:pt x="12773" y="2926"/>
                    <a:pt x="11961" y="2623"/>
                    <a:pt x="11096" y="2471"/>
                  </a:cubicBezTo>
                  <a:lnTo>
                    <a:pt x="11096" y="1499"/>
                  </a:lnTo>
                  <a:lnTo>
                    <a:pt x="11497" y="1499"/>
                  </a:lnTo>
                  <a:cubicBezTo>
                    <a:pt x="11890" y="1499"/>
                    <a:pt x="12229" y="1213"/>
                    <a:pt x="12265" y="821"/>
                  </a:cubicBezTo>
                  <a:cubicBezTo>
                    <a:pt x="12300" y="375"/>
                    <a:pt x="11952" y="0"/>
                    <a:pt x="11515" y="0"/>
                  </a:cubicBezTo>
                  <a:lnTo>
                    <a:pt x="10052" y="0"/>
                  </a:lnTo>
                  <a:cubicBezTo>
                    <a:pt x="9927" y="0"/>
                    <a:pt x="9811" y="98"/>
                    <a:pt x="9794" y="223"/>
                  </a:cubicBezTo>
                  <a:cubicBezTo>
                    <a:pt x="9776" y="375"/>
                    <a:pt x="9892" y="500"/>
                    <a:pt x="10043" y="500"/>
                  </a:cubicBezTo>
                  <a:lnTo>
                    <a:pt x="11506" y="500"/>
                  </a:lnTo>
                  <a:cubicBezTo>
                    <a:pt x="11836" y="509"/>
                    <a:pt x="11836" y="990"/>
                    <a:pt x="11506" y="999"/>
                  </a:cubicBezTo>
                  <a:lnTo>
                    <a:pt x="8179" y="999"/>
                  </a:lnTo>
                  <a:cubicBezTo>
                    <a:pt x="7849" y="990"/>
                    <a:pt x="7840" y="509"/>
                    <a:pt x="8179" y="500"/>
                  </a:cubicBezTo>
                  <a:lnTo>
                    <a:pt x="8875" y="500"/>
                  </a:lnTo>
                  <a:cubicBezTo>
                    <a:pt x="9000" y="500"/>
                    <a:pt x="9116" y="410"/>
                    <a:pt x="9133" y="286"/>
                  </a:cubicBezTo>
                  <a:cubicBezTo>
                    <a:pt x="9151" y="134"/>
                    <a:pt x="9035" y="0"/>
                    <a:pt x="8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0"/>
            <p:cNvSpPr/>
            <p:nvPr/>
          </p:nvSpPr>
          <p:spPr>
            <a:xfrm>
              <a:off x="7122274" y="2574454"/>
              <a:ext cx="374898" cy="288993"/>
            </a:xfrm>
            <a:custGeom>
              <a:avLst/>
              <a:gdLst/>
              <a:ahLst/>
              <a:cxnLst/>
              <a:rect l="l" t="t" r="r" b="b"/>
              <a:pathLst>
                <a:path w="16470" h="12696" extrusionOk="0">
                  <a:moveTo>
                    <a:pt x="8505" y="1"/>
                  </a:moveTo>
                  <a:cubicBezTo>
                    <a:pt x="8474" y="1"/>
                    <a:pt x="8444" y="1"/>
                    <a:pt x="8413" y="1"/>
                  </a:cubicBezTo>
                  <a:cubicBezTo>
                    <a:pt x="1" y="313"/>
                    <a:pt x="10" y="12375"/>
                    <a:pt x="8413" y="12696"/>
                  </a:cubicBezTo>
                  <a:cubicBezTo>
                    <a:pt x="8424" y="12696"/>
                    <a:pt x="8434" y="12696"/>
                    <a:pt x="8445" y="12696"/>
                  </a:cubicBezTo>
                  <a:cubicBezTo>
                    <a:pt x="10164" y="12696"/>
                    <a:pt x="11837" y="11974"/>
                    <a:pt x="13007" y="10724"/>
                  </a:cubicBezTo>
                  <a:cubicBezTo>
                    <a:pt x="13177" y="10541"/>
                    <a:pt x="13017" y="10306"/>
                    <a:pt x="12828" y="10306"/>
                  </a:cubicBezTo>
                  <a:cubicBezTo>
                    <a:pt x="12768" y="10306"/>
                    <a:pt x="12706" y="10330"/>
                    <a:pt x="12651" y="10385"/>
                  </a:cubicBezTo>
                  <a:cubicBezTo>
                    <a:pt x="11536" y="11554"/>
                    <a:pt x="10028" y="12196"/>
                    <a:pt x="8413" y="12196"/>
                  </a:cubicBezTo>
                  <a:cubicBezTo>
                    <a:pt x="670" y="11902"/>
                    <a:pt x="670" y="786"/>
                    <a:pt x="8413" y="501"/>
                  </a:cubicBezTo>
                  <a:cubicBezTo>
                    <a:pt x="8440" y="500"/>
                    <a:pt x="8467" y="500"/>
                    <a:pt x="8493" y="500"/>
                  </a:cubicBezTo>
                  <a:cubicBezTo>
                    <a:pt x="13005" y="500"/>
                    <a:pt x="15839" y="5733"/>
                    <a:pt x="13338" y="9511"/>
                  </a:cubicBezTo>
                  <a:cubicBezTo>
                    <a:pt x="13218" y="9705"/>
                    <a:pt x="13382" y="9891"/>
                    <a:pt x="13554" y="9891"/>
                  </a:cubicBezTo>
                  <a:cubicBezTo>
                    <a:pt x="13627" y="9891"/>
                    <a:pt x="13701" y="9858"/>
                    <a:pt x="13757" y="9779"/>
                  </a:cubicBezTo>
                  <a:cubicBezTo>
                    <a:pt x="16470" y="5683"/>
                    <a:pt x="13403" y="1"/>
                    <a:pt x="8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0"/>
            <p:cNvSpPr/>
            <p:nvPr/>
          </p:nvSpPr>
          <p:spPr>
            <a:xfrm>
              <a:off x="7203103" y="2608029"/>
              <a:ext cx="169581" cy="109419"/>
            </a:xfrm>
            <a:custGeom>
              <a:avLst/>
              <a:gdLst/>
              <a:ahLst/>
              <a:cxnLst/>
              <a:rect l="l" t="t" r="r" b="b"/>
              <a:pathLst>
                <a:path w="7450" h="4807" extrusionOk="0">
                  <a:moveTo>
                    <a:pt x="4898" y="0"/>
                  </a:moveTo>
                  <a:cubicBezTo>
                    <a:pt x="2462" y="0"/>
                    <a:pt x="170" y="1864"/>
                    <a:pt x="9" y="4539"/>
                  </a:cubicBezTo>
                  <a:cubicBezTo>
                    <a:pt x="0" y="4682"/>
                    <a:pt x="116" y="4807"/>
                    <a:pt x="259" y="4807"/>
                  </a:cubicBezTo>
                  <a:cubicBezTo>
                    <a:pt x="384" y="4807"/>
                    <a:pt x="500" y="4700"/>
                    <a:pt x="509" y="4566"/>
                  </a:cubicBezTo>
                  <a:cubicBezTo>
                    <a:pt x="636" y="2187"/>
                    <a:pt x="2732" y="497"/>
                    <a:pt x="4921" y="497"/>
                  </a:cubicBezTo>
                  <a:cubicBezTo>
                    <a:pt x="5639" y="497"/>
                    <a:pt x="6367" y="679"/>
                    <a:pt x="7039" y="1078"/>
                  </a:cubicBezTo>
                  <a:cubicBezTo>
                    <a:pt x="7082" y="1102"/>
                    <a:pt x="7128" y="1114"/>
                    <a:pt x="7173" y="1114"/>
                  </a:cubicBezTo>
                  <a:cubicBezTo>
                    <a:pt x="7258" y="1114"/>
                    <a:pt x="7340" y="1070"/>
                    <a:pt x="7387" y="988"/>
                  </a:cubicBezTo>
                  <a:cubicBezTo>
                    <a:pt x="7449" y="872"/>
                    <a:pt x="7414" y="721"/>
                    <a:pt x="7289" y="649"/>
                  </a:cubicBezTo>
                  <a:cubicBezTo>
                    <a:pt x="6524" y="204"/>
                    <a:pt x="5703" y="0"/>
                    <a:pt x="4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0"/>
            <p:cNvSpPr/>
            <p:nvPr/>
          </p:nvSpPr>
          <p:spPr>
            <a:xfrm>
              <a:off x="7217467" y="2630700"/>
              <a:ext cx="141719" cy="106961"/>
            </a:xfrm>
            <a:custGeom>
              <a:avLst/>
              <a:gdLst/>
              <a:ahLst/>
              <a:cxnLst/>
              <a:rect l="l" t="t" r="r" b="b"/>
              <a:pathLst>
                <a:path w="6226" h="4699" extrusionOk="0">
                  <a:moveTo>
                    <a:pt x="4264" y="0"/>
                  </a:moveTo>
                  <a:cubicBezTo>
                    <a:pt x="2021" y="0"/>
                    <a:pt x="0" y="2034"/>
                    <a:pt x="413" y="4489"/>
                  </a:cubicBezTo>
                  <a:cubicBezTo>
                    <a:pt x="429" y="4607"/>
                    <a:pt x="536" y="4698"/>
                    <a:pt x="654" y="4698"/>
                  </a:cubicBezTo>
                  <a:cubicBezTo>
                    <a:pt x="669" y="4698"/>
                    <a:pt x="683" y="4697"/>
                    <a:pt x="698" y="4694"/>
                  </a:cubicBezTo>
                  <a:cubicBezTo>
                    <a:pt x="832" y="4676"/>
                    <a:pt x="930" y="4542"/>
                    <a:pt x="904" y="4408"/>
                  </a:cubicBezTo>
                  <a:cubicBezTo>
                    <a:pt x="567" y="2406"/>
                    <a:pt x="2166" y="510"/>
                    <a:pt x="4189" y="510"/>
                  </a:cubicBezTo>
                  <a:cubicBezTo>
                    <a:pt x="4203" y="510"/>
                    <a:pt x="4217" y="510"/>
                    <a:pt x="4231" y="510"/>
                  </a:cubicBezTo>
                  <a:cubicBezTo>
                    <a:pt x="4766" y="510"/>
                    <a:pt x="5275" y="626"/>
                    <a:pt x="5748" y="867"/>
                  </a:cubicBezTo>
                  <a:cubicBezTo>
                    <a:pt x="5789" y="886"/>
                    <a:pt x="5828" y="895"/>
                    <a:pt x="5865" y="895"/>
                  </a:cubicBezTo>
                  <a:cubicBezTo>
                    <a:pt x="6094" y="895"/>
                    <a:pt x="6225" y="559"/>
                    <a:pt x="5980" y="421"/>
                  </a:cubicBezTo>
                  <a:cubicBezTo>
                    <a:pt x="5418" y="131"/>
                    <a:pt x="4833" y="0"/>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0"/>
            <p:cNvSpPr/>
            <p:nvPr/>
          </p:nvSpPr>
          <p:spPr>
            <a:xfrm>
              <a:off x="7247923" y="2653485"/>
              <a:ext cx="95102" cy="71065"/>
            </a:xfrm>
            <a:custGeom>
              <a:avLst/>
              <a:gdLst/>
              <a:ahLst/>
              <a:cxnLst/>
              <a:rect l="l" t="t" r="r" b="b"/>
              <a:pathLst>
                <a:path w="4178" h="3122" extrusionOk="0">
                  <a:moveTo>
                    <a:pt x="2916" y="0"/>
                  </a:moveTo>
                  <a:cubicBezTo>
                    <a:pt x="1406" y="0"/>
                    <a:pt x="1" y="1249"/>
                    <a:pt x="29" y="2872"/>
                  </a:cubicBezTo>
                  <a:cubicBezTo>
                    <a:pt x="29" y="3015"/>
                    <a:pt x="137" y="3122"/>
                    <a:pt x="279" y="3122"/>
                  </a:cubicBezTo>
                  <a:cubicBezTo>
                    <a:pt x="413" y="3122"/>
                    <a:pt x="529" y="3015"/>
                    <a:pt x="529" y="2872"/>
                  </a:cubicBezTo>
                  <a:cubicBezTo>
                    <a:pt x="507" y="1532"/>
                    <a:pt x="1661" y="501"/>
                    <a:pt x="2909" y="501"/>
                  </a:cubicBezTo>
                  <a:cubicBezTo>
                    <a:pt x="3206" y="501"/>
                    <a:pt x="3509" y="559"/>
                    <a:pt x="3803" y="686"/>
                  </a:cubicBezTo>
                  <a:cubicBezTo>
                    <a:pt x="3834" y="699"/>
                    <a:pt x="3865" y="706"/>
                    <a:pt x="3896" y="706"/>
                  </a:cubicBezTo>
                  <a:cubicBezTo>
                    <a:pt x="3992" y="706"/>
                    <a:pt x="4084" y="647"/>
                    <a:pt x="4124" y="553"/>
                  </a:cubicBezTo>
                  <a:cubicBezTo>
                    <a:pt x="4178" y="419"/>
                    <a:pt x="4115" y="276"/>
                    <a:pt x="3990" y="222"/>
                  </a:cubicBezTo>
                  <a:cubicBezTo>
                    <a:pt x="3638" y="70"/>
                    <a:pt x="3274" y="0"/>
                    <a:pt x="2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0"/>
            <p:cNvSpPr/>
            <p:nvPr/>
          </p:nvSpPr>
          <p:spPr>
            <a:xfrm>
              <a:off x="7285185" y="2631679"/>
              <a:ext cx="116521" cy="115633"/>
            </a:xfrm>
            <a:custGeom>
              <a:avLst/>
              <a:gdLst/>
              <a:ahLst/>
              <a:cxnLst/>
              <a:rect l="l" t="t" r="r" b="b"/>
              <a:pathLst>
                <a:path w="5119" h="5080" extrusionOk="0">
                  <a:moveTo>
                    <a:pt x="1256" y="3087"/>
                  </a:moveTo>
                  <a:cubicBezTo>
                    <a:pt x="1622" y="3087"/>
                    <a:pt x="1988" y="3335"/>
                    <a:pt x="2006" y="3830"/>
                  </a:cubicBezTo>
                  <a:cubicBezTo>
                    <a:pt x="2006" y="4249"/>
                    <a:pt x="1675" y="4579"/>
                    <a:pt x="1256" y="4579"/>
                  </a:cubicBezTo>
                  <a:cubicBezTo>
                    <a:pt x="846" y="4579"/>
                    <a:pt x="507" y="4249"/>
                    <a:pt x="507" y="3830"/>
                  </a:cubicBezTo>
                  <a:cubicBezTo>
                    <a:pt x="525" y="3335"/>
                    <a:pt x="890" y="3087"/>
                    <a:pt x="1256" y="3087"/>
                  </a:cubicBezTo>
                  <a:close/>
                  <a:moveTo>
                    <a:pt x="4842" y="1"/>
                  </a:moveTo>
                  <a:cubicBezTo>
                    <a:pt x="4778" y="1"/>
                    <a:pt x="4713" y="25"/>
                    <a:pt x="4664" y="74"/>
                  </a:cubicBezTo>
                  <a:lnTo>
                    <a:pt x="1952" y="2786"/>
                  </a:lnTo>
                  <a:cubicBezTo>
                    <a:pt x="1742" y="2645"/>
                    <a:pt x="1509" y="2582"/>
                    <a:pt x="1280" y="2582"/>
                  </a:cubicBezTo>
                  <a:cubicBezTo>
                    <a:pt x="626" y="2582"/>
                    <a:pt x="1" y="3103"/>
                    <a:pt x="7" y="3830"/>
                  </a:cubicBezTo>
                  <a:cubicBezTo>
                    <a:pt x="7" y="4526"/>
                    <a:pt x="569" y="5079"/>
                    <a:pt x="1256" y="5079"/>
                  </a:cubicBezTo>
                  <a:cubicBezTo>
                    <a:pt x="1264" y="5079"/>
                    <a:pt x="1271" y="5079"/>
                    <a:pt x="1279" y="5079"/>
                  </a:cubicBezTo>
                  <a:cubicBezTo>
                    <a:pt x="2256" y="5079"/>
                    <a:pt x="2849" y="3949"/>
                    <a:pt x="2300" y="3143"/>
                  </a:cubicBezTo>
                  <a:lnTo>
                    <a:pt x="5021" y="431"/>
                  </a:lnTo>
                  <a:cubicBezTo>
                    <a:pt x="5119" y="333"/>
                    <a:pt x="5119" y="172"/>
                    <a:pt x="5021" y="74"/>
                  </a:cubicBezTo>
                  <a:cubicBezTo>
                    <a:pt x="4972" y="25"/>
                    <a:pt x="4907" y="1"/>
                    <a:pt x="4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0"/>
            <p:cNvSpPr/>
            <p:nvPr/>
          </p:nvSpPr>
          <p:spPr>
            <a:xfrm>
              <a:off x="7257529" y="2771646"/>
              <a:ext cx="107439" cy="35760"/>
            </a:xfrm>
            <a:custGeom>
              <a:avLst/>
              <a:gdLst/>
              <a:ahLst/>
              <a:cxnLst/>
              <a:rect l="l" t="t" r="r" b="b"/>
              <a:pathLst>
                <a:path w="4720" h="1571" extrusionOk="0">
                  <a:moveTo>
                    <a:pt x="3907" y="500"/>
                  </a:moveTo>
                  <a:cubicBezTo>
                    <a:pt x="4282" y="509"/>
                    <a:pt x="4282" y="1053"/>
                    <a:pt x="3907" y="1071"/>
                  </a:cubicBezTo>
                  <a:lnTo>
                    <a:pt x="1044" y="1071"/>
                  </a:lnTo>
                  <a:cubicBezTo>
                    <a:pt x="669" y="1053"/>
                    <a:pt x="669" y="518"/>
                    <a:pt x="1044" y="500"/>
                  </a:cubicBezTo>
                  <a:close/>
                  <a:moveTo>
                    <a:pt x="1044" y="0"/>
                  </a:moveTo>
                  <a:cubicBezTo>
                    <a:pt x="0" y="36"/>
                    <a:pt x="0" y="1526"/>
                    <a:pt x="1044" y="1571"/>
                  </a:cubicBezTo>
                  <a:lnTo>
                    <a:pt x="3890" y="1571"/>
                  </a:lnTo>
                  <a:cubicBezTo>
                    <a:pt x="4291" y="1571"/>
                    <a:pt x="4657" y="1240"/>
                    <a:pt x="4692" y="848"/>
                  </a:cubicBezTo>
                  <a:cubicBezTo>
                    <a:pt x="4719" y="384"/>
                    <a:pt x="4362"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7" name="Google Shape;9527;p70"/>
          <p:cNvSpPr/>
          <p:nvPr/>
        </p:nvSpPr>
        <p:spPr>
          <a:xfrm>
            <a:off x="8291538" y="162713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0">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529" name="Google Shape;9529;p70">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80"/>
                                        </p:tgtEl>
                                        <p:attrNameLst>
                                          <p:attrName>style.visibility</p:attrName>
                                        </p:attrNameLst>
                                      </p:cBhvr>
                                      <p:to>
                                        <p:strVal val="visible"/>
                                      </p:to>
                                    </p:set>
                                    <p:anim calcmode="lin" valueType="num">
                                      <p:cBhvr additive="base">
                                        <p:cTn id="7" dur="1000"/>
                                        <p:tgtEl>
                                          <p:spTgt spid="94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481"/>
                                        </p:tgtEl>
                                        <p:attrNameLst>
                                          <p:attrName>style.visibility</p:attrName>
                                        </p:attrNameLst>
                                      </p:cBhvr>
                                      <p:to>
                                        <p:strVal val="visible"/>
                                      </p:to>
                                    </p:set>
                                    <p:anim calcmode="lin" valueType="num">
                                      <p:cBhvr additive="base">
                                        <p:cTn id="10" dur="1000"/>
                                        <p:tgtEl>
                                          <p:spTgt spid="9481"/>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9482"/>
                                        </p:tgtEl>
                                        <p:attrNameLst>
                                          <p:attrName>style.visibility</p:attrName>
                                        </p:attrNameLst>
                                      </p:cBhvr>
                                      <p:to>
                                        <p:strVal val="visible"/>
                                      </p:to>
                                    </p:set>
                                    <p:anim calcmode="lin" valueType="num">
                                      <p:cBhvr additive="base">
                                        <p:cTn id="13" dur="1000"/>
                                        <p:tgtEl>
                                          <p:spTgt spid="9482"/>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9483"/>
                                        </p:tgtEl>
                                        <p:attrNameLst>
                                          <p:attrName>style.visibility</p:attrName>
                                        </p:attrNameLst>
                                      </p:cBhvr>
                                      <p:to>
                                        <p:strVal val="visible"/>
                                      </p:to>
                                    </p:set>
                                    <p:anim calcmode="lin" valueType="num">
                                      <p:cBhvr additive="base">
                                        <p:cTn id="16" dur="1000"/>
                                        <p:tgtEl>
                                          <p:spTgt spid="9483"/>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9484"/>
                                        </p:tgtEl>
                                        <p:attrNameLst>
                                          <p:attrName>style.visibility</p:attrName>
                                        </p:attrNameLst>
                                      </p:cBhvr>
                                      <p:to>
                                        <p:strVal val="visible"/>
                                      </p:to>
                                    </p:set>
                                    <p:anim calcmode="lin" valueType="num">
                                      <p:cBhvr additive="base">
                                        <p:cTn id="19" dur="1000"/>
                                        <p:tgtEl>
                                          <p:spTgt spid="9484"/>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9485"/>
                                        </p:tgtEl>
                                        <p:attrNameLst>
                                          <p:attrName>style.visibility</p:attrName>
                                        </p:attrNameLst>
                                      </p:cBhvr>
                                      <p:to>
                                        <p:strVal val="visible"/>
                                      </p:to>
                                    </p:set>
                                    <p:anim calcmode="lin" valueType="num">
                                      <p:cBhvr additive="base">
                                        <p:cTn id="22" dur="1000"/>
                                        <p:tgtEl>
                                          <p:spTgt spid="9485"/>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9486"/>
                                        </p:tgtEl>
                                        <p:attrNameLst>
                                          <p:attrName>style.visibility</p:attrName>
                                        </p:attrNameLst>
                                      </p:cBhvr>
                                      <p:to>
                                        <p:strVal val="visible"/>
                                      </p:to>
                                    </p:set>
                                    <p:anim calcmode="lin" valueType="num">
                                      <p:cBhvr additive="base">
                                        <p:cTn id="25" dur="1000"/>
                                        <p:tgtEl>
                                          <p:spTgt spid="9486"/>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9487"/>
                                        </p:tgtEl>
                                        <p:attrNameLst>
                                          <p:attrName>style.visibility</p:attrName>
                                        </p:attrNameLst>
                                      </p:cBhvr>
                                      <p:to>
                                        <p:strVal val="visible"/>
                                      </p:to>
                                    </p:set>
                                    <p:anim calcmode="lin" valueType="num">
                                      <p:cBhvr additive="base">
                                        <p:cTn id="28" dur="1000"/>
                                        <p:tgtEl>
                                          <p:spTgt spid="9487"/>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9490"/>
                                        </p:tgtEl>
                                        <p:attrNameLst>
                                          <p:attrName>style.visibility</p:attrName>
                                        </p:attrNameLst>
                                      </p:cBhvr>
                                      <p:to>
                                        <p:strVal val="visible"/>
                                      </p:to>
                                    </p:set>
                                    <p:anim calcmode="lin" valueType="num">
                                      <p:cBhvr additive="base">
                                        <p:cTn id="31" dur="1000"/>
                                        <p:tgtEl>
                                          <p:spTgt spid="9490"/>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9509"/>
                                        </p:tgtEl>
                                        <p:attrNameLst>
                                          <p:attrName>style.visibility</p:attrName>
                                        </p:attrNameLst>
                                      </p:cBhvr>
                                      <p:to>
                                        <p:strVal val="visible"/>
                                      </p:to>
                                    </p:set>
                                    <p:anim calcmode="lin" valueType="num">
                                      <p:cBhvr additive="base">
                                        <p:cTn id="34" dur="1000"/>
                                        <p:tgtEl>
                                          <p:spTgt spid="9509"/>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9515"/>
                                        </p:tgtEl>
                                        <p:attrNameLst>
                                          <p:attrName>style.visibility</p:attrName>
                                        </p:attrNameLst>
                                      </p:cBhvr>
                                      <p:to>
                                        <p:strVal val="visible"/>
                                      </p:to>
                                    </p:set>
                                    <p:anim calcmode="lin" valueType="num">
                                      <p:cBhvr additive="base">
                                        <p:cTn id="37" dur="1000"/>
                                        <p:tgtEl>
                                          <p:spTgt spid="95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33"/>
        <p:cNvGrpSpPr/>
        <p:nvPr/>
      </p:nvGrpSpPr>
      <p:grpSpPr>
        <a:xfrm>
          <a:off x="0" y="0"/>
          <a:ext cx="0" cy="0"/>
          <a:chOff x="0" y="0"/>
          <a:chExt cx="0" cy="0"/>
        </a:xfrm>
      </p:grpSpPr>
      <p:sp>
        <p:nvSpPr>
          <p:cNvPr id="9534" name="Google Shape;9534;p7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535" name="Google Shape;9535;p7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536" name="Google Shape;9536;p71"/>
          <p:cNvGrpSpPr/>
          <p:nvPr/>
        </p:nvGrpSpPr>
        <p:grpSpPr>
          <a:xfrm>
            <a:off x="4123775" y="1206189"/>
            <a:ext cx="3991525" cy="2895891"/>
            <a:chOff x="713075" y="1225734"/>
            <a:chExt cx="3991525" cy="2895891"/>
          </a:xfrm>
        </p:grpSpPr>
        <p:sp>
          <p:nvSpPr>
            <p:cNvPr id="9537" name="Google Shape;9537;p71"/>
            <p:cNvSpPr/>
            <p:nvPr/>
          </p:nvSpPr>
          <p:spPr>
            <a:xfrm>
              <a:off x="713075" y="1225734"/>
              <a:ext cx="399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538" name="Google Shape;9538;p71"/>
            <p:cNvGrpSpPr/>
            <p:nvPr/>
          </p:nvGrpSpPr>
          <p:grpSpPr>
            <a:xfrm>
              <a:off x="3925025" y="1331775"/>
              <a:ext cx="655400" cy="157800"/>
              <a:chOff x="7968325" y="355525"/>
              <a:chExt cx="655400" cy="157800"/>
            </a:xfrm>
          </p:grpSpPr>
          <p:sp>
            <p:nvSpPr>
              <p:cNvPr id="9539" name="Google Shape;9539;p7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0" name="Google Shape;9540;p7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9541" name="Google Shape;9541;p7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2" name="Google Shape;9542;p7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9543" name="Google Shape;9543;p7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5" name="Google Shape;9545;p7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9546" name="Google Shape;9546;p71"/>
            <p:cNvSpPr/>
            <p:nvPr/>
          </p:nvSpPr>
          <p:spPr>
            <a:xfrm>
              <a:off x="713100" y="1595625"/>
              <a:ext cx="39915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9547" name="Google Shape;9547;p71"/>
          <p:cNvSpPr txBox="1">
            <a:spLocks noGrp="1"/>
          </p:cNvSpPr>
          <p:nvPr>
            <p:ph type="title"/>
          </p:nvPr>
        </p:nvSpPr>
        <p:spPr>
          <a:xfrm>
            <a:off x="4240225" y="2474367"/>
            <a:ext cx="37509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plan</a:t>
            </a:r>
            <a:endParaRPr/>
          </a:p>
        </p:txBody>
      </p:sp>
      <p:sp>
        <p:nvSpPr>
          <p:cNvPr id="9548" name="Google Shape;9548;p71"/>
          <p:cNvSpPr txBox="1">
            <a:spLocks noGrp="1"/>
          </p:cNvSpPr>
          <p:nvPr>
            <p:ph type="subTitle" idx="1"/>
          </p:nvPr>
        </p:nvSpPr>
        <p:spPr>
          <a:xfrm>
            <a:off x="4922387" y="3235950"/>
            <a:ext cx="2394300" cy="57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9549" name="Google Shape;9549;p71"/>
          <p:cNvSpPr txBox="1">
            <a:spLocks noGrp="1"/>
          </p:cNvSpPr>
          <p:nvPr>
            <p:ph type="title" idx="2"/>
          </p:nvPr>
        </p:nvSpPr>
        <p:spPr>
          <a:xfrm>
            <a:off x="5513875" y="1738839"/>
            <a:ext cx="1203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9551" name="Google Shape;9551;p71"/>
          <p:cNvGrpSpPr/>
          <p:nvPr/>
        </p:nvGrpSpPr>
        <p:grpSpPr>
          <a:xfrm>
            <a:off x="722419" y="926951"/>
            <a:ext cx="3163497" cy="3154197"/>
            <a:chOff x="5037123" y="946496"/>
            <a:chExt cx="3163497" cy="3154197"/>
          </a:xfrm>
        </p:grpSpPr>
        <p:sp>
          <p:nvSpPr>
            <p:cNvPr id="9552" name="Google Shape;9552;p71"/>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1"/>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1"/>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1"/>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1"/>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1"/>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1"/>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1"/>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1"/>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1"/>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1"/>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1"/>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1"/>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1"/>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1"/>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1"/>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1"/>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1"/>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1"/>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1"/>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1"/>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1"/>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1"/>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1"/>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1"/>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1"/>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1"/>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1"/>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1"/>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1"/>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1"/>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1"/>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1"/>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1"/>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1"/>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1"/>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1"/>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1"/>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1"/>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1"/>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1"/>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1"/>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1"/>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1"/>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1"/>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1"/>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1"/>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1"/>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1"/>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1"/>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1"/>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1"/>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1"/>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1"/>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1"/>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1"/>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1"/>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1"/>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1"/>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1"/>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1"/>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1"/>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1"/>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1"/>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1"/>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1"/>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1"/>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1"/>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1"/>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1"/>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1"/>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1"/>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1"/>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1"/>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1"/>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1"/>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1"/>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1"/>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1"/>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1"/>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1"/>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1"/>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1"/>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1"/>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1"/>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1"/>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1"/>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1"/>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1"/>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1"/>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1"/>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1"/>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1"/>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1"/>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1"/>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1"/>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1"/>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1"/>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1"/>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1"/>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1"/>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1"/>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1"/>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1"/>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1"/>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1"/>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1"/>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1"/>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1"/>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1"/>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1"/>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1"/>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1"/>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1"/>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1"/>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1"/>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1"/>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1"/>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1"/>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1"/>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1"/>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1"/>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1"/>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1"/>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1"/>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1"/>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1"/>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1"/>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1"/>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1"/>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1"/>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1"/>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71"/>
          <p:cNvGrpSpPr/>
          <p:nvPr/>
        </p:nvGrpSpPr>
        <p:grpSpPr>
          <a:xfrm>
            <a:off x="8290351" y="863900"/>
            <a:ext cx="123600" cy="3239150"/>
            <a:chOff x="8290351" y="863900"/>
            <a:chExt cx="123600" cy="3239150"/>
          </a:xfrm>
        </p:grpSpPr>
        <p:sp>
          <p:nvSpPr>
            <p:cNvPr id="9695" name="Google Shape;9695;p7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0" name="Google Shape;9700;p71">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701" name="Google Shape;9701;p71">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702" name="Google Shape;9702;p71">
            <a:hlinkClick r:id="rId3" action="ppaction://hlinksldjump"/>
          </p:cNvPr>
          <p:cNvSpPr/>
          <p:nvPr/>
        </p:nvSpPr>
        <p:spPr>
          <a:xfrm>
            <a:off x="4433472"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03" name="Google Shape;9703;p71">
            <a:hlinkClick r:id="rId3" action="ppaction://hlinksldjump"/>
          </p:cNvPr>
          <p:cNvSpPr/>
          <p:nvPr/>
        </p:nvSpPr>
        <p:spPr>
          <a:xfrm>
            <a:off x="4472120"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1"/>
          <p:cNvSpPr/>
          <p:nvPr/>
        </p:nvSpPr>
        <p:spPr>
          <a:xfrm>
            <a:off x="8291538" y="167012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84" name="Google Shape;9684;p71"/>
          <p:cNvPicPr preferRelativeResize="0"/>
          <p:nvPr/>
        </p:nvPicPr>
        <p:blipFill rotWithShape="1">
          <a:blip r:embed="rId4">
            <a:alphaModFix amt="69000"/>
          </a:blip>
          <a:srcRect l="16288" r="16294"/>
          <a:stretch/>
        </p:blipFill>
        <p:spPr>
          <a:xfrm>
            <a:off x="720008" y="925955"/>
            <a:ext cx="3168275" cy="31760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08"/>
        <p:cNvGrpSpPr/>
        <p:nvPr/>
      </p:nvGrpSpPr>
      <p:grpSpPr>
        <a:xfrm>
          <a:off x="0" y="0"/>
          <a:ext cx="0" cy="0"/>
          <a:chOff x="0" y="0"/>
          <a:chExt cx="0" cy="0"/>
        </a:xfrm>
      </p:grpSpPr>
      <p:sp>
        <p:nvSpPr>
          <p:cNvPr id="9709" name="Google Shape;9709;p7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10" name="Google Shape;9710;p7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11" name="Google Shape;9711;p7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Core values</a:t>
            </a:r>
            <a:endParaRPr/>
          </a:p>
        </p:txBody>
      </p:sp>
      <p:sp>
        <p:nvSpPr>
          <p:cNvPr id="9712" name="Google Shape;9712;p72"/>
          <p:cNvSpPr txBox="1">
            <a:spLocks noGrp="1"/>
          </p:cNvSpPr>
          <p:nvPr>
            <p:ph type="subTitle" idx="1"/>
          </p:nvPr>
        </p:nvSpPr>
        <p:spPr>
          <a:xfrm>
            <a:off x="1486485" y="1273101"/>
            <a:ext cx="187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9713" name="Google Shape;9713;p72"/>
          <p:cNvSpPr txBox="1">
            <a:spLocks noGrp="1"/>
          </p:cNvSpPr>
          <p:nvPr>
            <p:ph type="subTitle" idx="2"/>
          </p:nvPr>
        </p:nvSpPr>
        <p:spPr>
          <a:xfrm>
            <a:off x="1486475" y="1590500"/>
            <a:ext cx="1878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is the second planet from the Sun</a:t>
            </a:r>
            <a:endParaRPr/>
          </a:p>
        </p:txBody>
      </p:sp>
      <p:sp>
        <p:nvSpPr>
          <p:cNvPr id="9714" name="Google Shape;9714;p72"/>
          <p:cNvSpPr txBox="1">
            <a:spLocks noGrp="1"/>
          </p:cNvSpPr>
          <p:nvPr>
            <p:ph type="subTitle" idx="3"/>
          </p:nvPr>
        </p:nvSpPr>
        <p:spPr>
          <a:xfrm>
            <a:off x="5785410" y="1270976"/>
            <a:ext cx="187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9715" name="Google Shape;9715;p72"/>
          <p:cNvSpPr txBox="1">
            <a:spLocks noGrp="1"/>
          </p:cNvSpPr>
          <p:nvPr>
            <p:ph type="subTitle" idx="4"/>
          </p:nvPr>
        </p:nvSpPr>
        <p:spPr>
          <a:xfrm>
            <a:off x="5785400" y="1588375"/>
            <a:ext cx="18783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sp>
        <p:nvSpPr>
          <p:cNvPr id="9716" name="Google Shape;9716;p72"/>
          <p:cNvSpPr txBox="1">
            <a:spLocks noGrp="1"/>
          </p:cNvSpPr>
          <p:nvPr>
            <p:ph type="subTitle" idx="5"/>
          </p:nvPr>
        </p:nvSpPr>
        <p:spPr>
          <a:xfrm>
            <a:off x="5785410" y="2311101"/>
            <a:ext cx="187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9717" name="Google Shape;9717;p72"/>
          <p:cNvSpPr txBox="1">
            <a:spLocks noGrp="1"/>
          </p:cNvSpPr>
          <p:nvPr>
            <p:ph type="subTitle" idx="6"/>
          </p:nvPr>
        </p:nvSpPr>
        <p:spPr>
          <a:xfrm>
            <a:off x="5785400" y="2628501"/>
            <a:ext cx="18783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composed of hydrogen and helium</a:t>
            </a:r>
            <a:endParaRPr/>
          </a:p>
        </p:txBody>
      </p:sp>
      <p:sp>
        <p:nvSpPr>
          <p:cNvPr id="9718" name="Google Shape;9718;p72"/>
          <p:cNvSpPr txBox="1">
            <a:spLocks noGrp="1"/>
          </p:cNvSpPr>
          <p:nvPr>
            <p:ph type="subTitle" idx="7"/>
          </p:nvPr>
        </p:nvSpPr>
        <p:spPr>
          <a:xfrm>
            <a:off x="1486485" y="3350151"/>
            <a:ext cx="187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9719" name="Google Shape;9719;p72"/>
          <p:cNvSpPr txBox="1">
            <a:spLocks noGrp="1"/>
          </p:cNvSpPr>
          <p:nvPr>
            <p:ph type="subTitle" idx="8"/>
          </p:nvPr>
        </p:nvSpPr>
        <p:spPr>
          <a:xfrm>
            <a:off x="1486475" y="3668625"/>
            <a:ext cx="1878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a:t>
            </a:r>
            <a:endParaRPr/>
          </a:p>
        </p:txBody>
      </p:sp>
      <p:sp>
        <p:nvSpPr>
          <p:cNvPr id="9720" name="Google Shape;9720;p72"/>
          <p:cNvSpPr txBox="1">
            <a:spLocks noGrp="1"/>
          </p:cNvSpPr>
          <p:nvPr>
            <p:ph type="subTitle" idx="9"/>
          </p:nvPr>
        </p:nvSpPr>
        <p:spPr>
          <a:xfrm>
            <a:off x="1486485" y="2311081"/>
            <a:ext cx="187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a:t>
            </a:r>
            <a:endParaRPr/>
          </a:p>
        </p:txBody>
      </p:sp>
      <p:sp>
        <p:nvSpPr>
          <p:cNvPr id="9721" name="Google Shape;9721;p72"/>
          <p:cNvSpPr txBox="1">
            <a:spLocks noGrp="1"/>
          </p:cNvSpPr>
          <p:nvPr>
            <p:ph type="subTitle" idx="13"/>
          </p:nvPr>
        </p:nvSpPr>
        <p:spPr>
          <a:xfrm>
            <a:off x="1486475" y="2628475"/>
            <a:ext cx="1878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9722" name="Google Shape;9722;p72"/>
          <p:cNvSpPr txBox="1">
            <a:spLocks noGrp="1"/>
          </p:cNvSpPr>
          <p:nvPr>
            <p:ph type="subTitle" idx="14"/>
          </p:nvPr>
        </p:nvSpPr>
        <p:spPr>
          <a:xfrm>
            <a:off x="5785410" y="3350151"/>
            <a:ext cx="187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9723" name="Google Shape;9723;p72"/>
          <p:cNvSpPr txBox="1">
            <a:spLocks noGrp="1"/>
          </p:cNvSpPr>
          <p:nvPr>
            <p:ph type="subTitle" idx="15"/>
          </p:nvPr>
        </p:nvSpPr>
        <p:spPr>
          <a:xfrm>
            <a:off x="5785400" y="3668625"/>
            <a:ext cx="18783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9724" name="Google Shape;9724;p72"/>
          <p:cNvSpPr/>
          <p:nvPr/>
        </p:nvSpPr>
        <p:spPr>
          <a:xfrm>
            <a:off x="3664779" y="1425375"/>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5" name="Google Shape;9725;p72"/>
          <p:cNvSpPr/>
          <p:nvPr/>
        </p:nvSpPr>
        <p:spPr>
          <a:xfrm>
            <a:off x="4825679" y="1425375"/>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6" name="Google Shape;9726;p72"/>
          <p:cNvSpPr/>
          <p:nvPr/>
        </p:nvSpPr>
        <p:spPr>
          <a:xfrm>
            <a:off x="3664779" y="2469372"/>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7" name="Google Shape;9727;p72"/>
          <p:cNvSpPr/>
          <p:nvPr/>
        </p:nvSpPr>
        <p:spPr>
          <a:xfrm>
            <a:off x="4825679" y="2469372"/>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8" name="Google Shape;9728;p72"/>
          <p:cNvSpPr/>
          <p:nvPr/>
        </p:nvSpPr>
        <p:spPr>
          <a:xfrm>
            <a:off x="3664779" y="3508222"/>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9" name="Google Shape;9729;p72"/>
          <p:cNvSpPr/>
          <p:nvPr/>
        </p:nvSpPr>
        <p:spPr>
          <a:xfrm>
            <a:off x="4825679" y="3508222"/>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730" name="Google Shape;9730;p72"/>
          <p:cNvGrpSpPr/>
          <p:nvPr/>
        </p:nvGrpSpPr>
        <p:grpSpPr>
          <a:xfrm>
            <a:off x="3803429" y="3648478"/>
            <a:ext cx="376699" cy="376672"/>
            <a:chOff x="1988077" y="2129019"/>
            <a:chExt cx="408434" cy="408405"/>
          </a:xfrm>
        </p:grpSpPr>
        <p:sp>
          <p:nvSpPr>
            <p:cNvPr id="9731" name="Google Shape;9731;p72"/>
            <p:cNvSpPr/>
            <p:nvPr/>
          </p:nvSpPr>
          <p:spPr>
            <a:xfrm>
              <a:off x="2221899" y="2170819"/>
              <a:ext cx="133425" cy="133623"/>
            </a:xfrm>
            <a:custGeom>
              <a:avLst/>
              <a:gdLst/>
              <a:ahLst/>
              <a:cxnLst/>
              <a:rect l="l" t="t" r="r" b="b"/>
              <a:pathLst>
                <a:path w="3859" h="3865" extrusionOk="0">
                  <a:moveTo>
                    <a:pt x="190" y="0"/>
                  </a:moveTo>
                  <a:cubicBezTo>
                    <a:pt x="113" y="0"/>
                    <a:pt x="44" y="46"/>
                    <a:pt x="24" y="125"/>
                  </a:cubicBezTo>
                  <a:cubicBezTo>
                    <a:pt x="1" y="221"/>
                    <a:pt x="72" y="316"/>
                    <a:pt x="143" y="340"/>
                  </a:cubicBezTo>
                  <a:cubicBezTo>
                    <a:pt x="1810" y="721"/>
                    <a:pt x="3144" y="2054"/>
                    <a:pt x="3501" y="3721"/>
                  </a:cubicBezTo>
                  <a:cubicBezTo>
                    <a:pt x="3525" y="3793"/>
                    <a:pt x="3597" y="3864"/>
                    <a:pt x="3668" y="3864"/>
                  </a:cubicBezTo>
                  <a:cubicBezTo>
                    <a:pt x="3692" y="3864"/>
                    <a:pt x="3716" y="3840"/>
                    <a:pt x="3716" y="3840"/>
                  </a:cubicBezTo>
                  <a:cubicBezTo>
                    <a:pt x="3811" y="3840"/>
                    <a:pt x="3858" y="3745"/>
                    <a:pt x="3858" y="3650"/>
                  </a:cubicBezTo>
                  <a:cubicBezTo>
                    <a:pt x="3454" y="1840"/>
                    <a:pt x="2025" y="411"/>
                    <a:pt x="239" y="6"/>
                  </a:cubicBezTo>
                  <a:cubicBezTo>
                    <a:pt x="222" y="2"/>
                    <a:pt x="206"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2"/>
            <p:cNvSpPr/>
            <p:nvPr/>
          </p:nvSpPr>
          <p:spPr>
            <a:xfrm>
              <a:off x="2221069" y="2363532"/>
              <a:ext cx="134255" cy="132724"/>
            </a:xfrm>
            <a:custGeom>
              <a:avLst/>
              <a:gdLst/>
              <a:ahLst/>
              <a:cxnLst/>
              <a:rect l="l" t="t" r="r" b="b"/>
              <a:pathLst>
                <a:path w="3883" h="3839" extrusionOk="0">
                  <a:moveTo>
                    <a:pt x="3701" y="0"/>
                  </a:moveTo>
                  <a:cubicBezTo>
                    <a:pt x="3620" y="0"/>
                    <a:pt x="3546" y="62"/>
                    <a:pt x="3525" y="124"/>
                  </a:cubicBezTo>
                  <a:cubicBezTo>
                    <a:pt x="3144" y="1791"/>
                    <a:pt x="1811" y="3124"/>
                    <a:pt x="144" y="3482"/>
                  </a:cubicBezTo>
                  <a:cubicBezTo>
                    <a:pt x="48" y="3506"/>
                    <a:pt x="1" y="3601"/>
                    <a:pt x="25" y="3696"/>
                  </a:cubicBezTo>
                  <a:cubicBezTo>
                    <a:pt x="25" y="3767"/>
                    <a:pt x="96" y="3839"/>
                    <a:pt x="191" y="3839"/>
                  </a:cubicBezTo>
                  <a:lnTo>
                    <a:pt x="215" y="3839"/>
                  </a:lnTo>
                  <a:cubicBezTo>
                    <a:pt x="2025" y="3434"/>
                    <a:pt x="3454" y="2005"/>
                    <a:pt x="3859" y="219"/>
                  </a:cubicBezTo>
                  <a:cubicBezTo>
                    <a:pt x="3882" y="124"/>
                    <a:pt x="3835" y="29"/>
                    <a:pt x="3740" y="5"/>
                  </a:cubicBezTo>
                  <a:cubicBezTo>
                    <a:pt x="3727" y="2"/>
                    <a:pt x="3714" y="0"/>
                    <a:pt x="3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2"/>
            <p:cNvSpPr/>
            <p:nvPr/>
          </p:nvSpPr>
          <p:spPr>
            <a:xfrm>
              <a:off x="2029220" y="2362633"/>
              <a:ext cx="133425" cy="132828"/>
            </a:xfrm>
            <a:custGeom>
              <a:avLst/>
              <a:gdLst/>
              <a:ahLst/>
              <a:cxnLst/>
              <a:rect l="l" t="t" r="r" b="b"/>
              <a:pathLst>
                <a:path w="3859" h="3842" extrusionOk="0">
                  <a:moveTo>
                    <a:pt x="193" y="1"/>
                  </a:moveTo>
                  <a:cubicBezTo>
                    <a:pt x="177" y="1"/>
                    <a:pt x="160" y="3"/>
                    <a:pt x="144" y="7"/>
                  </a:cubicBezTo>
                  <a:cubicBezTo>
                    <a:pt x="49" y="7"/>
                    <a:pt x="1" y="102"/>
                    <a:pt x="1" y="198"/>
                  </a:cubicBezTo>
                  <a:cubicBezTo>
                    <a:pt x="406" y="2007"/>
                    <a:pt x="1835" y="3436"/>
                    <a:pt x="3621" y="3841"/>
                  </a:cubicBezTo>
                  <a:lnTo>
                    <a:pt x="3668" y="3841"/>
                  </a:lnTo>
                  <a:cubicBezTo>
                    <a:pt x="3740" y="3841"/>
                    <a:pt x="3811" y="3793"/>
                    <a:pt x="3835" y="3722"/>
                  </a:cubicBezTo>
                  <a:cubicBezTo>
                    <a:pt x="3859" y="3627"/>
                    <a:pt x="3811" y="3532"/>
                    <a:pt x="3716" y="3508"/>
                  </a:cubicBezTo>
                  <a:cubicBezTo>
                    <a:pt x="2049" y="3127"/>
                    <a:pt x="715" y="1793"/>
                    <a:pt x="358" y="126"/>
                  </a:cubicBezTo>
                  <a:cubicBezTo>
                    <a:pt x="338" y="47"/>
                    <a:pt x="270"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2"/>
            <p:cNvSpPr/>
            <p:nvPr/>
          </p:nvSpPr>
          <p:spPr>
            <a:xfrm>
              <a:off x="2029220" y="2170196"/>
              <a:ext cx="134255" cy="132586"/>
            </a:xfrm>
            <a:custGeom>
              <a:avLst/>
              <a:gdLst/>
              <a:ahLst/>
              <a:cxnLst/>
              <a:rect l="l" t="t" r="r" b="b"/>
              <a:pathLst>
                <a:path w="3883" h="3835" extrusionOk="0">
                  <a:moveTo>
                    <a:pt x="3668" y="0"/>
                  </a:moveTo>
                  <a:cubicBezTo>
                    <a:pt x="1858" y="405"/>
                    <a:pt x="430" y="1834"/>
                    <a:pt x="25" y="3620"/>
                  </a:cubicBezTo>
                  <a:cubicBezTo>
                    <a:pt x="1" y="3715"/>
                    <a:pt x="49" y="3811"/>
                    <a:pt x="144" y="3835"/>
                  </a:cubicBezTo>
                  <a:lnTo>
                    <a:pt x="191" y="3835"/>
                  </a:lnTo>
                  <a:cubicBezTo>
                    <a:pt x="263" y="3835"/>
                    <a:pt x="334" y="3787"/>
                    <a:pt x="358" y="3715"/>
                  </a:cubicBezTo>
                  <a:cubicBezTo>
                    <a:pt x="739" y="2048"/>
                    <a:pt x="2073" y="715"/>
                    <a:pt x="3740" y="358"/>
                  </a:cubicBezTo>
                  <a:cubicBezTo>
                    <a:pt x="3835" y="334"/>
                    <a:pt x="3883" y="239"/>
                    <a:pt x="3859" y="143"/>
                  </a:cubicBezTo>
                  <a:cubicBezTo>
                    <a:pt x="3859" y="48"/>
                    <a:pt x="3764"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2"/>
            <p:cNvSpPr/>
            <p:nvPr/>
          </p:nvSpPr>
          <p:spPr>
            <a:xfrm>
              <a:off x="1988077" y="2129019"/>
              <a:ext cx="408434" cy="408405"/>
            </a:xfrm>
            <a:custGeom>
              <a:avLst/>
              <a:gdLst/>
              <a:ahLst/>
              <a:cxnLst/>
              <a:rect l="l" t="t" r="r" b="b"/>
              <a:pathLst>
                <a:path w="11813" h="11813" extrusionOk="0">
                  <a:moveTo>
                    <a:pt x="5930" y="358"/>
                  </a:moveTo>
                  <a:cubicBezTo>
                    <a:pt x="6025" y="358"/>
                    <a:pt x="6097" y="429"/>
                    <a:pt x="6097" y="525"/>
                  </a:cubicBezTo>
                  <a:lnTo>
                    <a:pt x="6097" y="2049"/>
                  </a:lnTo>
                  <a:lnTo>
                    <a:pt x="5763" y="2049"/>
                  </a:lnTo>
                  <a:lnTo>
                    <a:pt x="5763" y="525"/>
                  </a:lnTo>
                  <a:cubicBezTo>
                    <a:pt x="5763" y="429"/>
                    <a:pt x="5835" y="358"/>
                    <a:pt x="5930" y="358"/>
                  </a:cubicBezTo>
                  <a:close/>
                  <a:moveTo>
                    <a:pt x="7359" y="3525"/>
                  </a:moveTo>
                  <a:lnTo>
                    <a:pt x="7359" y="4787"/>
                  </a:lnTo>
                  <a:lnTo>
                    <a:pt x="4454" y="4787"/>
                  </a:lnTo>
                  <a:lnTo>
                    <a:pt x="4454" y="4668"/>
                  </a:lnTo>
                  <a:cubicBezTo>
                    <a:pt x="4454" y="4121"/>
                    <a:pt x="4882" y="3668"/>
                    <a:pt x="5430" y="3668"/>
                  </a:cubicBezTo>
                  <a:lnTo>
                    <a:pt x="7121" y="3668"/>
                  </a:lnTo>
                  <a:cubicBezTo>
                    <a:pt x="7145" y="3668"/>
                    <a:pt x="7192" y="3668"/>
                    <a:pt x="7216" y="3644"/>
                  </a:cubicBezTo>
                  <a:lnTo>
                    <a:pt x="7359" y="3525"/>
                  </a:lnTo>
                  <a:close/>
                  <a:moveTo>
                    <a:pt x="2048" y="5716"/>
                  </a:moveTo>
                  <a:cubicBezTo>
                    <a:pt x="2048" y="5788"/>
                    <a:pt x="2048" y="5835"/>
                    <a:pt x="2048" y="5907"/>
                  </a:cubicBezTo>
                  <a:cubicBezTo>
                    <a:pt x="2048" y="5954"/>
                    <a:pt x="2048" y="6002"/>
                    <a:pt x="2048" y="6050"/>
                  </a:cubicBezTo>
                  <a:lnTo>
                    <a:pt x="524" y="6050"/>
                  </a:lnTo>
                  <a:cubicBezTo>
                    <a:pt x="429" y="6050"/>
                    <a:pt x="357" y="5978"/>
                    <a:pt x="357" y="5883"/>
                  </a:cubicBezTo>
                  <a:cubicBezTo>
                    <a:pt x="357" y="5788"/>
                    <a:pt x="429" y="5716"/>
                    <a:pt x="524" y="5716"/>
                  </a:cubicBezTo>
                  <a:close/>
                  <a:moveTo>
                    <a:pt x="6454" y="7502"/>
                  </a:moveTo>
                  <a:lnTo>
                    <a:pt x="6454" y="7931"/>
                  </a:lnTo>
                  <a:cubicBezTo>
                    <a:pt x="6454" y="8240"/>
                    <a:pt x="6216" y="8502"/>
                    <a:pt x="5906" y="8502"/>
                  </a:cubicBezTo>
                  <a:cubicBezTo>
                    <a:pt x="5597" y="8502"/>
                    <a:pt x="5358" y="8240"/>
                    <a:pt x="5358" y="7931"/>
                  </a:cubicBezTo>
                  <a:lnTo>
                    <a:pt x="5358" y="7502"/>
                  </a:lnTo>
                  <a:cubicBezTo>
                    <a:pt x="5525" y="7550"/>
                    <a:pt x="5716" y="7597"/>
                    <a:pt x="5906" y="7597"/>
                  </a:cubicBezTo>
                  <a:cubicBezTo>
                    <a:pt x="6097" y="7597"/>
                    <a:pt x="6287" y="7550"/>
                    <a:pt x="6454" y="7502"/>
                  </a:cubicBezTo>
                  <a:close/>
                  <a:moveTo>
                    <a:pt x="6787" y="8145"/>
                  </a:moveTo>
                  <a:cubicBezTo>
                    <a:pt x="7216" y="8264"/>
                    <a:pt x="7597" y="8502"/>
                    <a:pt x="7883" y="8812"/>
                  </a:cubicBezTo>
                  <a:cubicBezTo>
                    <a:pt x="7311" y="9217"/>
                    <a:pt x="6644" y="9431"/>
                    <a:pt x="5906" y="9431"/>
                  </a:cubicBezTo>
                  <a:cubicBezTo>
                    <a:pt x="5192" y="9431"/>
                    <a:pt x="4501" y="9217"/>
                    <a:pt x="3930" y="8812"/>
                  </a:cubicBezTo>
                  <a:cubicBezTo>
                    <a:pt x="4215" y="8502"/>
                    <a:pt x="4596" y="8264"/>
                    <a:pt x="5025" y="8145"/>
                  </a:cubicBezTo>
                  <a:cubicBezTo>
                    <a:pt x="5120" y="8550"/>
                    <a:pt x="5478" y="8836"/>
                    <a:pt x="5906" y="8836"/>
                  </a:cubicBezTo>
                  <a:cubicBezTo>
                    <a:pt x="6335" y="8836"/>
                    <a:pt x="6692" y="8550"/>
                    <a:pt x="6787" y="8145"/>
                  </a:cubicBezTo>
                  <a:close/>
                  <a:moveTo>
                    <a:pt x="6049" y="9765"/>
                  </a:moveTo>
                  <a:lnTo>
                    <a:pt x="6049" y="11289"/>
                  </a:lnTo>
                  <a:cubicBezTo>
                    <a:pt x="6049" y="11384"/>
                    <a:pt x="5978" y="11455"/>
                    <a:pt x="5882" y="11455"/>
                  </a:cubicBezTo>
                  <a:cubicBezTo>
                    <a:pt x="5787" y="11455"/>
                    <a:pt x="5716" y="11384"/>
                    <a:pt x="5716" y="11289"/>
                  </a:cubicBezTo>
                  <a:lnTo>
                    <a:pt x="5716" y="9765"/>
                  </a:lnTo>
                  <a:close/>
                  <a:moveTo>
                    <a:pt x="5930" y="1"/>
                  </a:moveTo>
                  <a:cubicBezTo>
                    <a:pt x="5644" y="1"/>
                    <a:pt x="5406" y="239"/>
                    <a:pt x="5406" y="525"/>
                  </a:cubicBezTo>
                  <a:lnTo>
                    <a:pt x="5406" y="2073"/>
                  </a:lnTo>
                  <a:cubicBezTo>
                    <a:pt x="3691" y="2287"/>
                    <a:pt x="2310" y="3644"/>
                    <a:pt x="2072" y="5383"/>
                  </a:cubicBezTo>
                  <a:lnTo>
                    <a:pt x="524" y="5383"/>
                  </a:lnTo>
                  <a:cubicBezTo>
                    <a:pt x="238" y="5383"/>
                    <a:pt x="0" y="5597"/>
                    <a:pt x="0" y="5883"/>
                  </a:cubicBezTo>
                  <a:cubicBezTo>
                    <a:pt x="0" y="6169"/>
                    <a:pt x="238" y="6407"/>
                    <a:pt x="524" y="6407"/>
                  </a:cubicBezTo>
                  <a:lnTo>
                    <a:pt x="2072" y="6407"/>
                  </a:lnTo>
                  <a:cubicBezTo>
                    <a:pt x="2144" y="6907"/>
                    <a:pt x="2310" y="7407"/>
                    <a:pt x="2572" y="7859"/>
                  </a:cubicBezTo>
                  <a:cubicBezTo>
                    <a:pt x="2603" y="7906"/>
                    <a:pt x="2654" y="7932"/>
                    <a:pt x="2705" y="7932"/>
                  </a:cubicBezTo>
                  <a:cubicBezTo>
                    <a:pt x="2733" y="7932"/>
                    <a:pt x="2761" y="7924"/>
                    <a:pt x="2787" y="7907"/>
                  </a:cubicBezTo>
                  <a:cubicBezTo>
                    <a:pt x="2882" y="7859"/>
                    <a:pt x="2906" y="7764"/>
                    <a:pt x="2858" y="7669"/>
                  </a:cubicBezTo>
                  <a:cubicBezTo>
                    <a:pt x="2548" y="7145"/>
                    <a:pt x="2382" y="6526"/>
                    <a:pt x="2382" y="5907"/>
                  </a:cubicBezTo>
                  <a:cubicBezTo>
                    <a:pt x="2382" y="3954"/>
                    <a:pt x="3953" y="2382"/>
                    <a:pt x="5906" y="2382"/>
                  </a:cubicBezTo>
                  <a:cubicBezTo>
                    <a:pt x="7859" y="2382"/>
                    <a:pt x="9431" y="3954"/>
                    <a:pt x="9431" y="5907"/>
                  </a:cubicBezTo>
                  <a:cubicBezTo>
                    <a:pt x="9431" y="7002"/>
                    <a:pt x="8931" y="7955"/>
                    <a:pt x="8169" y="8622"/>
                  </a:cubicBezTo>
                  <a:cubicBezTo>
                    <a:pt x="7811" y="8217"/>
                    <a:pt x="7335" y="7931"/>
                    <a:pt x="6811" y="7788"/>
                  </a:cubicBezTo>
                  <a:lnTo>
                    <a:pt x="6811" y="7336"/>
                  </a:lnTo>
                  <a:cubicBezTo>
                    <a:pt x="7026" y="7216"/>
                    <a:pt x="7216" y="7074"/>
                    <a:pt x="7359" y="6859"/>
                  </a:cubicBezTo>
                  <a:cubicBezTo>
                    <a:pt x="7407" y="6788"/>
                    <a:pt x="7383" y="6669"/>
                    <a:pt x="7311" y="6621"/>
                  </a:cubicBezTo>
                  <a:cubicBezTo>
                    <a:pt x="7282" y="6601"/>
                    <a:pt x="7248" y="6590"/>
                    <a:pt x="7214" y="6590"/>
                  </a:cubicBezTo>
                  <a:cubicBezTo>
                    <a:pt x="7165" y="6590"/>
                    <a:pt x="7115" y="6613"/>
                    <a:pt x="7073" y="6669"/>
                  </a:cubicBezTo>
                  <a:cubicBezTo>
                    <a:pt x="6787" y="7026"/>
                    <a:pt x="6383" y="7240"/>
                    <a:pt x="5906" y="7240"/>
                  </a:cubicBezTo>
                  <a:cubicBezTo>
                    <a:pt x="5097" y="7240"/>
                    <a:pt x="4454" y="6597"/>
                    <a:pt x="4454" y="5788"/>
                  </a:cubicBezTo>
                  <a:lnTo>
                    <a:pt x="4454" y="5145"/>
                  </a:lnTo>
                  <a:lnTo>
                    <a:pt x="7359" y="5145"/>
                  </a:lnTo>
                  <a:lnTo>
                    <a:pt x="7359" y="5788"/>
                  </a:lnTo>
                  <a:cubicBezTo>
                    <a:pt x="7359" y="5883"/>
                    <a:pt x="7359" y="5954"/>
                    <a:pt x="7335" y="6050"/>
                  </a:cubicBezTo>
                  <a:cubicBezTo>
                    <a:pt x="7335" y="6145"/>
                    <a:pt x="7383" y="6216"/>
                    <a:pt x="7478" y="6240"/>
                  </a:cubicBezTo>
                  <a:cubicBezTo>
                    <a:pt x="7491" y="6243"/>
                    <a:pt x="7503" y="6245"/>
                    <a:pt x="7515" y="6245"/>
                  </a:cubicBezTo>
                  <a:cubicBezTo>
                    <a:pt x="7597" y="6245"/>
                    <a:pt x="7672" y="6180"/>
                    <a:pt x="7692" y="6097"/>
                  </a:cubicBezTo>
                  <a:cubicBezTo>
                    <a:pt x="7692" y="6002"/>
                    <a:pt x="7716" y="5883"/>
                    <a:pt x="7716" y="5788"/>
                  </a:cubicBezTo>
                  <a:lnTo>
                    <a:pt x="7692" y="3359"/>
                  </a:lnTo>
                  <a:cubicBezTo>
                    <a:pt x="7692" y="3263"/>
                    <a:pt x="7645" y="3168"/>
                    <a:pt x="7549" y="3120"/>
                  </a:cubicBezTo>
                  <a:cubicBezTo>
                    <a:pt x="7516" y="3104"/>
                    <a:pt x="7482" y="3096"/>
                    <a:pt x="7448" y="3096"/>
                  </a:cubicBezTo>
                  <a:cubicBezTo>
                    <a:pt x="7387" y="3096"/>
                    <a:pt x="7325" y="3122"/>
                    <a:pt x="7264" y="3168"/>
                  </a:cubicBezTo>
                  <a:lnTo>
                    <a:pt x="7049" y="3335"/>
                  </a:lnTo>
                  <a:lnTo>
                    <a:pt x="5430" y="3335"/>
                  </a:lnTo>
                  <a:cubicBezTo>
                    <a:pt x="4692" y="3335"/>
                    <a:pt x="4096" y="3930"/>
                    <a:pt x="4096" y="4668"/>
                  </a:cubicBezTo>
                  <a:lnTo>
                    <a:pt x="4096" y="5788"/>
                  </a:lnTo>
                  <a:cubicBezTo>
                    <a:pt x="4096" y="6454"/>
                    <a:pt x="4454" y="7026"/>
                    <a:pt x="5001" y="7359"/>
                  </a:cubicBezTo>
                  <a:lnTo>
                    <a:pt x="5001" y="7788"/>
                  </a:lnTo>
                  <a:cubicBezTo>
                    <a:pt x="4477" y="7931"/>
                    <a:pt x="4001" y="8217"/>
                    <a:pt x="3644" y="8622"/>
                  </a:cubicBezTo>
                  <a:cubicBezTo>
                    <a:pt x="3525" y="8502"/>
                    <a:pt x="3382" y="8383"/>
                    <a:pt x="3287" y="8240"/>
                  </a:cubicBezTo>
                  <a:cubicBezTo>
                    <a:pt x="3247" y="8214"/>
                    <a:pt x="3194" y="8195"/>
                    <a:pt x="3142" y="8195"/>
                  </a:cubicBezTo>
                  <a:cubicBezTo>
                    <a:pt x="3099" y="8195"/>
                    <a:pt x="3057" y="8208"/>
                    <a:pt x="3025" y="8240"/>
                  </a:cubicBezTo>
                  <a:cubicBezTo>
                    <a:pt x="2953" y="8312"/>
                    <a:pt x="2953" y="8407"/>
                    <a:pt x="3025" y="8479"/>
                  </a:cubicBezTo>
                  <a:cubicBezTo>
                    <a:pt x="3644" y="9169"/>
                    <a:pt x="4477" y="9622"/>
                    <a:pt x="5382" y="9741"/>
                  </a:cubicBezTo>
                  <a:lnTo>
                    <a:pt x="5382" y="11289"/>
                  </a:lnTo>
                  <a:cubicBezTo>
                    <a:pt x="5382" y="11574"/>
                    <a:pt x="5597" y="11813"/>
                    <a:pt x="5882" y="11813"/>
                  </a:cubicBezTo>
                  <a:cubicBezTo>
                    <a:pt x="6168" y="11813"/>
                    <a:pt x="6406" y="11574"/>
                    <a:pt x="6406" y="11289"/>
                  </a:cubicBezTo>
                  <a:lnTo>
                    <a:pt x="6406" y="9741"/>
                  </a:lnTo>
                  <a:cubicBezTo>
                    <a:pt x="8121" y="9526"/>
                    <a:pt x="9502" y="8169"/>
                    <a:pt x="9740" y="6431"/>
                  </a:cubicBezTo>
                  <a:lnTo>
                    <a:pt x="11288" y="6431"/>
                  </a:lnTo>
                  <a:cubicBezTo>
                    <a:pt x="11574" y="6431"/>
                    <a:pt x="11812" y="6216"/>
                    <a:pt x="11812" y="5930"/>
                  </a:cubicBezTo>
                  <a:cubicBezTo>
                    <a:pt x="11812" y="5645"/>
                    <a:pt x="11574" y="5407"/>
                    <a:pt x="11288" y="5407"/>
                  </a:cubicBezTo>
                  <a:lnTo>
                    <a:pt x="10979" y="5407"/>
                  </a:lnTo>
                  <a:cubicBezTo>
                    <a:pt x="10883" y="5407"/>
                    <a:pt x="10812" y="5478"/>
                    <a:pt x="10812" y="5573"/>
                  </a:cubicBezTo>
                  <a:cubicBezTo>
                    <a:pt x="10812" y="5669"/>
                    <a:pt x="10883" y="5764"/>
                    <a:pt x="10979" y="5764"/>
                  </a:cubicBezTo>
                  <a:lnTo>
                    <a:pt x="11288" y="5764"/>
                  </a:lnTo>
                  <a:cubicBezTo>
                    <a:pt x="11384" y="5764"/>
                    <a:pt x="11455" y="5835"/>
                    <a:pt x="11455" y="5930"/>
                  </a:cubicBezTo>
                  <a:cubicBezTo>
                    <a:pt x="11455" y="6026"/>
                    <a:pt x="11384" y="6097"/>
                    <a:pt x="11288" y="6097"/>
                  </a:cubicBezTo>
                  <a:lnTo>
                    <a:pt x="9764" y="6097"/>
                  </a:lnTo>
                  <a:cubicBezTo>
                    <a:pt x="9764" y="6026"/>
                    <a:pt x="9764" y="5978"/>
                    <a:pt x="9764" y="5907"/>
                  </a:cubicBezTo>
                  <a:cubicBezTo>
                    <a:pt x="9764" y="5859"/>
                    <a:pt x="9764" y="5811"/>
                    <a:pt x="9764" y="5764"/>
                  </a:cubicBezTo>
                  <a:lnTo>
                    <a:pt x="10264" y="5764"/>
                  </a:lnTo>
                  <a:cubicBezTo>
                    <a:pt x="10360" y="5764"/>
                    <a:pt x="10431" y="5669"/>
                    <a:pt x="10431" y="5573"/>
                  </a:cubicBezTo>
                  <a:cubicBezTo>
                    <a:pt x="10431" y="5478"/>
                    <a:pt x="10360" y="5407"/>
                    <a:pt x="10264" y="5407"/>
                  </a:cubicBezTo>
                  <a:lnTo>
                    <a:pt x="9740" y="5407"/>
                  </a:lnTo>
                  <a:cubicBezTo>
                    <a:pt x="9526" y="3692"/>
                    <a:pt x="8169" y="2311"/>
                    <a:pt x="6430" y="2073"/>
                  </a:cubicBezTo>
                  <a:lnTo>
                    <a:pt x="6430" y="525"/>
                  </a:lnTo>
                  <a:cubicBezTo>
                    <a:pt x="6430" y="239"/>
                    <a:pt x="6216" y="1"/>
                    <a:pt x="5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2"/>
          <p:cNvGrpSpPr/>
          <p:nvPr/>
        </p:nvGrpSpPr>
        <p:grpSpPr>
          <a:xfrm>
            <a:off x="3803429" y="2616748"/>
            <a:ext cx="376699" cy="366023"/>
            <a:chOff x="2672291" y="2134793"/>
            <a:chExt cx="408434" cy="396859"/>
          </a:xfrm>
        </p:grpSpPr>
        <p:sp>
          <p:nvSpPr>
            <p:cNvPr id="9737" name="Google Shape;9737;p72"/>
            <p:cNvSpPr/>
            <p:nvPr/>
          </p:nvSpPr>
          <p:spPr>
            <a:xfrm>
              <a:off x="2672291" y="2164423"/>
              <a:ext cx="408434" cy="367229"/>
            </a:xfrm>
            <a:custGeom>
              <a:avLst/>
              <a:gdLst/>
              <a:ahLst/>
              <a:cxnLst/>
              <a:rect l="l" t="t" r="r" b="b"/>
              <a:pathLst>
                <a:path w="11813" h="10622" extrusionOk="0">
                  <a:moveTo>
                    <a:pt x="8097" y="9788"/>
                  </a:moveTo>
                  <a:cubicBezTo>
                    <a:pt x="8192" y="9788"/>
                    <a:pt x="8264" y="9860"/>
                    <a:pt x="8264" y="9955"/>
                  </a:cubicBezTo>
                  <a:lnTo>
                    <a:pt x="8264" y="10122"/>
                  </a:lnTo>
                  <a:cubicBezTo>
                    <a:pt x="8264" y="10217"/>
                    <a:pt x="8192" y="10265"/>
                    <a:pt x="8097" y="10265"/>
                  </a:cubicBezTo>
                  <a:lnTo>
                    <a:pt x="3715" y="10265"/>
                  </a:lnTo>
                  <a:cubicBezTo>
                    <a:pt x="3644" y="10265"/>
                    <a:pt x="3572" y="10217"/>
                    <a:pt x="3572" y="10122"/>
                  </a:cubicBezTo>
                  <a:lnTo>
                    <a:pt x="3572" y="9955"/>
                  </a:lnTo>
                  <a:cubicBezTo>
                    <a:pt x="3572" y="9860"/>
                    <a:pt x="3644" y="9788"/>
                    <a:pt x="3715" y="9788"/>
                  </a:cubicBezTo>
                  <a:close/>
                  <a:moveTo>
                    <a:pt x="1310" y="1"/>
                  </a:moveTo>
                  <a:cubicBezTo>
                    <a:pt x="595" y="1"/>
                    <a:pt x="0" y="572"/>
                    <a:pt x="0" y="1287"/>
                  </a:cubicBezTo>
                  <a:lnTo>
                    <a:pt x="0" y="6883"/>
                  </a:lnTo>
                  <a:cubicBezTo>
                    <a:pt x="0" y="7598"/>
                    <a:pt x="595" y="8169"/>
                    <a:pt x="1310" y="8169"/>
                  </a:cubicBezTo>
                  <a:lnTo>
                    <a:pt x="4525" y="8169"/>
                  </a:lnTo>
                  <a:lnTo>
                    <a:pt x="4525" y="8788"/>
                  </a:lnTo>
                  <a:lnTo>
                    <a:pt x="3953"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8716" y="1"/>
                  </a:lnTo>
                  <a:cubicBezTo>
                    <a:pt x="8621" y="1"/>
                    <a:pt x="8549" y="72"/>
                    <a:pt x="8549" y="167"/>
                  </a:cubicBezTo>
                  <a:cubicBezTo>
                    <a:pt x="8549" y="263"/>
                    <a:pt x="8621" y="334"/>
                    <a:pt x="8716" y="334"/>
                  </a:cubicBezTo>
                  <a:lnTo>
                    <a:pt x="10526" y="334"/>
                  </a:lnTo>
                  <a:cubicBezTo>
                    <a:pt x="11050" y="334"/>
                    <a:pt x="11479" y="763"/>
                    <a:pt x="11479" y="1287"/>
                  </a:cubicBezTo>
                  <a:lnTo>
                    <a:pt x="11479" y="6716"/>
                  </a:lnTo>
                  <a:lnTo>
                    <a:pt x="9478" y="6716"/>
                  </a:lnTo>
                  <a:cubicBezTo>
                    <a:pt x="9383" y="6716"/>
                    <a:pt x="9312" y="6788"/>
                    <a:pt x="9312" y="6883"/>
                  </a:cubicBezTo>
                  <a:cubicBezTo>
                    <a:pt x="9312" y="6978"/>
                    <a:pt x="9383" y="7050"/>
                    <a:pt x="9478" y="7050"/>
                  </a:cubicBezTo>
                  <a:lnTo>
                    <a:pt x="11455" y="7050"/>
                  </a:lnTo>
                  <a:cubicBezTo>
                    <a:pt x="11383" y="7502"/>
                    <a:pt x="10979" y="7836"/>
                    <a:pt x="10526" y="7836"/>
                  </a:cubicBezTo>
                  <a:lnTo>
                    <a:pt x="6001" y="7836"/>
                  </a:lnTo>
                  <a:cubicBezTo>
                    <a:pt x="5906" y="7836"/>
                    <a:pt x="5811" y="7907"/>
                    <a:pt x="5811" y="8002"/>
                  </a:cubicBezTo>
                  <a:cubicBezTo>
                    <a:pt x="5811" y="8098"/>
                    <a:pt x="5906" y="8169"/>
                    <a:pt x="6001" y="8169"/>
                  </a:cubicBezTo>
                  <a:lnTo>
                    <a:pt x="6978" y="8169"/>
                  </a:lnTo>
                  <a:lnTo>
                    <a:pt x="6978" y="8860"/>
                  </a:lnTo>
                  <a:cubicBezTo>
                    <a:pt x="6978" y="8907"/>
                    <a:pt x="7002" y="8931"/>
                    <a:pt x="7025" y="8979"/>
                  </a:cubicBezTo>
                  <a:lnTo>
                    <a:pt x="7430" y="9431"/>
                  </a:lnTo>
                  <a:lnTo>
                    <a:pt x="4406" y="9431"/>
                  </a:lnTo>
                  <a:lnTo>
                    <a:pt x="4811" y="8979"/>
                  </a:lnTo>
                  <a:cubicBezTo>
                    <a:pt x="4858" y="8931"/>
                    <a:pt x="4858" y="8907"/>
                    <a:pt x="4858" y="8860"/>
                  </a:cubicBezTo>
                  <a:lnTo>
                    <a:pt x="4858" y="8169"/>
                  </a:lnTo>
                  <a:lnTo>
                    <a:pt x="5263" y="8169"/>
                  </a:lnTo>
                  <a:cubicBezTo>
                    <a:pt x="5358" y="8169"/>
                    <a:pt x="5430" y="8098"/>
                    <a:pt x="5430" y="8002"/>
                  </a:cubicBezTo>
                  <a:cubicBezTo>
                    <a:pt x="5430" y="7907"/>
                    <a:pt x="5358" y="7836"/>
                    <a:pt x="5263" y="7836"/>
                  </a:cubicBezTo>
                  <a:lnTo>
                    <a:pt x="1310" y="7836"/>
                  </a:lnTo>
                  <a:cubicBezTo>
                    <a:pt x="834" y="7836"/>
                    <a:pt x="453" y="7502"/>
                    <a:pt x="381" y="7050"/>
                  </a:cubicBezTo>
                  <a:lnTo>
                    <a:pt x="8740" y="7050"/>
                  </a:lnTo>
                  <a:cubicBezTo>
                    <a:pt x="8835" y="7050"/>
                    <a:pt x="8907" y="6978"/>
                    <a:pt x="8907" y="6883"/>
                  </a:cubicBezTo>
                  <a:cubicBezTo>
                    <a:pt x="8907" y="6788"/>
                    <a:pt x="8835" y="6716"/>
                    <a:pt x="8740" y="6716"/>
                  </a:cubicBezTo>
                  <a:lnTo>
                    <a:pt x="357" y="6716"/>
                  </a:lnTo>
                  <a:lnTo>
                    <a:pt x="357" y="1287"/>
                  </a:lnTo>
                  <a:cubicBezTo>
                    <a:pt x="357" y="763"/>
                    <a:pt x="786" y="334"/>
                    <a:pt x="1310" y="334"/>
                  </a:cubicBezTo>
                  <a:lnTo>
                    <a:pt x="3120" y="334"/>
                  </a:lnTo>
                  <a:cubicBezTo>
                    <a:pt x="3215" y="334"/>
                    <a:pt x="3286" y="263"/>
                    <a:pt x="3286" y="167"/>
                  </a:cubicBezTo>
                  <a:cubicBezTo>
                    <a:pt x="3286" y="72"/>
                    <a:pt x="321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2"/>
            <p:cNvSpPr/>
            <p:nvPr/>
          </p:nvSpPr>
          <p:spPr>
            <a:xfrm>
              <a:off x="2727436" y="2134793"/>
              <a:ext cx="319508" cy="239622"/>
            </a:xfrm>
            <a:custGeom>
              <a:avLst/>
              <a:gdLst/>
              <a:ahLst/>
              <a:cxnLst/>
              <a:rect l="l" t="t" r="r" b="b"/>
              <a:pathLst>
                <a:path w="9241" h="6931" extrusionOk="0">
                  <a:moveTo>
                    <a:pt x="4335" y="358"/>
                  </a:moveTo>
                  <a:cubicBezTo>
                    <a:pt x="5621" y="358"/>
                    <a:pt x="6693" y="1358"/>
                    <a:pt x="6764" y="2620"/>
                  </a:cubicBezTo>
                  <a:lnTo>
                    <a:pt x="4430" y="2620"/>
                  </a:lnTo>
                  <a:lnTo>
                    <a:pt x="3120" y="667"/>
                  </a:lnTo>
                  <a:cubicBezTo>
                    <a:pt x="3478" y="453"/>
                    <a:pt x="3906" y="358"/>
                    <a:pt x="4335" y="358"/>
                  </a:cubicBezTo>
                  <a:close/>
                  <a:moveTo>
                    <a:pt x="3787" y="3501"/>
                  </a:moveTo>
                  <a:cubicBezTo>
                    <a:pt x="3954" y="3501"/>
                    <a:pt x="4097" y="3620"/>
                    <a:pt x="4097" y="3787"/>
                  </a:cubicBezTo>
                  <a:cubicBezTo>
                    <a:pt x="4097" y="3954"/>
                    <a:pt x="3954" y="4073"/>
                    <a:pt x="3787" y="4073"/>
                  </a:cubicBezTo>
                  <a:cubicBezTo>
                    <a:pt x="3620" y="4073"/>
                    <a:pt x="3501" y="3954"/>
                    <a:pt x="3501" y="3787"/>
                  </a:cubicBezTo>
                  <a:cubicBezTo>
                    <a:pt x="3501" y="3620"/>
                    <a:pt x="3620" y="3501"/>
                    <a:pt x="3787" y="3501"/>
                  </a:cubicBezTo>
                  <a:close/>
                  <a:moveTo>
                    <a:pt x="8598" y="3954"/>
                  </a:moveTo>
                  <a:cubicBezTo>
                    <a:pt x="8764" y="3954"/>
                    <a:pt x="8883" y="4096"/>
                    <a:pt x="8883" y="4263"/>
                  </a:cubicBezTo>
                  <a:cubicBezTo>
                    <a:pt x="8883" y="4430"/>
                    <a:pt x="8764" y="4549"/>
                    <a:pt x="8598" y="4549"/>
                  </a:cubicBezTo>
                  <a:cubicBezTo>
                    <a:pt x="8431" y="4549"/>
                    <a:pt x="8288" y="4406"/>
                    <a:pt x="8288" y="4263"/>
                  </a:cubicBezTo>
                  <a:cubicBezTo>
                    <a:pt x="8288" y="4096"/>
                    <a:pt x="8431" y="3954"/>
                    <a:pt x="8598" y="3954"/>
                  </a:cubicBezTo>
                  <a:close/>
                  <a:moveTo>
                    <a:pt x="644" y="5978"/>
                  </a:moveTo>
                  <a:cubicBezTo>
                    <a:pt x="810" y="5978"/>
                    <a:pt x="929" y="6121"/>
                    <a:pt x="929" y="6287"/>
                  </a:cubicBezTo>
                  <a:cubicBezTo>
                    <a:pt x="929" y="6430"/>
                    <a:pt x="810" y="6573"/>
                    <a:pt x="644" y="6573"/>
                  </a:cubicBezTo>
                  <a:cubicBezTo>
                    <a:pt x="477" y="6573"/>
                    <a:pt x="334" y="6430"/>
                    <a:pt x="334" y="6287"/>
                  </a:cubicBezTo>
                  <a:cubicBezTo>
                    <a:pt x="334" y="6121"/>
                    <a:pt x="477" y="5978"/>
                    <a:pt x="644" y="5978"/>
                  </a:cubicBezTo>
                  <a:close/>
                  <a:moveTo>
                    <a:pt x="6431" y="5978"/>
                  </a:moveTo>
                  <a:cubicBezTo>
                    <a:pt x="6502" y="5978"/>
                    <a:pt x="6597" y="6025"/>
                    <a:pt x="6645" y="6073"/>
                  </a:cubicBezTo>
                  <a:cubicBezTo>
                    <a:pt x="6693" y="6121"/>
                    <a:pt x="6716" y="6192"/>
                    <a:pt x="6716" y="6287"/>
                  </a:cubicBezTo>
                  <a:cubicBezTo>
                    <a:pt x="6716" y="6454"/>
                    <a:pt x="6597" y="6573"/>
                    <a:pt x="6431" y="6573"/>
                  </a:cubicBezTo>
                  <a:cubicBezTo>
                    <a:pt x="6264" y="6573"/>
                    <a:pt x="6121" y="6430"/>
                    <a:pt x="6121" y="6287"/>
                  </a:cubicBezTo>
                  <a:cubicBezTo>
                    <a:pt x="6121" y="6192"/>
                    <a:pt x="6169" y="6121"/>
                    <a:pt x="6216" y="6073"/>
                  </a:cubicBezTo>
                  <a:cubicBezTo>
                    <a:pt x="6264" y="6025"/>
                    <a:pt x="6335" y="5978"/>
                    <a:pt x="6431" y="5978"/>
                  </a:cubicBezTo>
                  <a:close/>
                  <a:moveTo>
                    <a:pt x="4335" y="0"/>
                  </a:moveTo>
                  <a:cubicBezTo>
                    <a:pt x="3620" y="0"/>
                    <a:pt x="2954" y="262"/>
                    <a:pt x="2430" y="739"/>
                  </a:cubicBezTo>
                  <a:cubicBezTo>
                    <a:pt x="1930" y="1215"/>
                    <a:pt x="1596" y="1858"/>
                    <a:pt x="1549" y="2549"/>
                  </a:cubicBezTo>
                  <a:cubicBezTo>
                    <a:pt x="1525" y="2644"/>
                    <a:pt x="1596" y="2739"/>
                    <a:pt x="1691" y="2739"/>
                  </a:cubicBezTo>
                  <a:cubicBezTo>
                    <a:pt x="1787" y="2739"/>
                    <a:pt x="1882" y="2668"/>
                    <a:pt x="1882" y="2572"/>
                  </a:cubicBezTo>
                  <a:cubicBezTo>
                    <a:pt x="1930" y="1977"/>
                    <a:pt x="2215" y="1405"/>
                    <a:pt x="2668" y="1001"/>
                  </a:cubicBezTo>
                  <a:cubicBezTo>
                    <a:pt x="2715" y="953"/>
                    <a:pt x="2787" y="905"/>
                    <a:pt x="2835" y="858"/>
                  </a:cubicBezTo>
                  <a:lnTo>
                    <a:pt x="4192" y="2882"/>
                  </a:lnTo>
                  <a:cubicBezTo>
                    <a:pt x="4216" y="2953"/>
                    <a:pt x="4263" y="2977"/>
                    <a:pt x="4335" y="2977"/>
                  </a:cubicBezTo>
                  <a:lnTo>
                    <a:pt x="6764" y="2977"/>
                  </a:lnTo>
                  <a:cubicBezTo>
                    <a:pt x="6716" y="3882"/>
                    <a:pt x="6145" y="4668"/>
                    <a:pt x="5359" y="5025"/>
                  </a:cubicBezTo>
                  <a:lnTo>
                    <a:pt x="4359" y="4073"/>
                  </a:lnTo>
                  <a:cubicBezTo>
                    <a:pt x="4406" y="4001"/>
                    <a:pt x="4430" y="3882"/>
                    <a:pt x="4430" y="3787"/>
                  </a:cubicBezTo>
                  <a:cubicBezTo>
                    <a:pt x="4430" y="3430"/>
                    <a:pt x="4144" y="3144"/>
                    <a:pt x="3787" y="3144"/>
                  </a:cubicBezTo>
                  <a:cubicBezTo>
                    <a:pt x="3430" y="3144"/>
                    <a:pt x="3144" y="3430"/>
                    <a:pt x="3144" y="3787"/>
                  </a:cubicBezTo>
                  <a:cubicBezTo>
                    <a:pt x="3144" y="3882"/>
                    <a:pt x="3168" y="3954"/>
                    <a:pt x="3192" y="4025"/>
                  </a:cubicBezTo>
                  <a:lnTo>
                    <a:pt x="3049" y="4144"/>
                  </a:lnTo>
                  <a:cubicBezTo>
                    <a:pt x="2977" y="4216"/>
                    <a:pt x="2954" y="4335"/>
                    <a:pt x="3025" y="4406"/>
                  </a:cubicBezTo>
                  <a:cubicBezTo>
                    <a:pt x="3049" y="4454"/>
                    <a:pt x="3097" y="4454"/>
                    <a:pt x="3144" y="4454"/>
                  </a:cubicBezTo>
                  <a:cubicBezTo>
                    <a:pt x="3192" y="4454"/>
                    <a:pt x="3216" y="4454"/>
                    <a:pt x="3263" y="4430"/>
                  </a:cubicBezTo>
                  <a:lnTo>
                    <a:pt x="3406" y="4311"/>
                  </a:lnTo>
                  <a:cubicBezTo>
                    <a:pt x="3525" y="4382"/>
                    <a:pt x="3644" y="4430"/>
                    <a:pt x="3787" y="4430"/>
                  </a:cubicBezTo>
                  <a:cubicBezTo>
                    <a:pt x="3906" y="4430"/>
                    <a:pt x="4025" y="4406"/>
                    <a:pt x="4121" y="4335"/>
                  </a:cubicBezTo>
                  <a:lnTo>
                    <a:pt x="4978" y="5168"/>
                  </a:lnTo>
                  <a:cubicBezTo>
                    <a:pt x="4787" y="5216"/>
                    <a:pt x="4549" y="5240"/>
                    <a:pt x="4335" y="5240"/>
                  </a:cubicBezTo>
                  <a:cubicBezTo>
                    <a:pt x="3168" y="5240"/>
                    <a:pt x="2144" y="4406"/>
                    <a:pt x="1930" y="3263"/>
                  </a:cubicBezTo>
                  <a:cubicBezTo>
                    <a:pt x="1910" y="3184"/>
                    <a:pt x="1841" y="3138"/>
                    <a:pt x="1764" y="3138"/>
                  </a:cubicBezTo>
                  <a:cubicBezTo>
                    <a:pt x="1748" y="3138"/>
                    <a:pt x="1732" y="3140"/>
                    <a:pt x="1715" y="3144"/>
                  </a:cubicBezTo>
                  <a:cubicBezTo>
                    <a:pt x="1620" y="3144"/>
                    <a:pt x="1572" y="3239"/>
                    <a:pt x="1572" y="3334"/>
                  </a:cubicBezTo>
                  <a:cubicBezTo>
                    <a:pt x="1691" y="3882"/>
                    <a:pt x="1953" y="4358"/>
                    <a:pt x="2311" y="4739"/>
                  </a:cubicBezTo>
                  <a:lnTo>
                    <a:pt x="1025" y="5763"/>
                  </a:lnTo>
                  <a:cubicBezTo>
                    <a:pt x="906" y="5692"/>
                    <a:pt x="787" y="5644"/>
                    <a:pt x="644" y="5644"/>
                  </a:cubicBezTo>
                  <a:cubicBezTo>
                    <a:pt x="286" y="5644"/>
                    <a:pt x="1" y="5930"/>
                    <a:pt x="1" y="6287"/>
                  </a:cubicBezTo>
                  <a:cubicBezTo>
                    <a:pt x="1" y="6621"/>
                    <a:pt x="286" y="6930"/>
                    <a:pt x="644" y="6930"/>
                  </a:cubicBezTo>
                  <a:cubicBezTo>
                    <a:pt x="1001" y="6930"/>
                    <a:pt x="1287" y="6621"/>
                    <a:pt x="1287" y="6287"/>
                  </a:cubicBezTo>
                  <a:cubicBezTo>
                    <a:pt x="1287" y="6192"/>
                    <a:pt x="1263" y="6097"/>
                    <a:pt x="1239" y="6025"/>
                  </a:cubicBezTo>
                  <a:lnTo>
                    <a:pt x="2573" y="4978"/>
                  </a:lnTo>
                  <a:cubicBezTo>
                    <a:pt x="3049" y="5359"/>
                    <a:pt x="3668" y="5597"/>
                    <a:pt x="4335" y="5597"/>
                  </a:cubicBezTo>
                  <a:cubicBezTo>
                    <a:pt x="4668" y="5597"/>
                    <a:pt x="4978" y="5525"/>
                    <a:pt x="5287" y="5430"/>
                  </a:cubicBezTo>
                  <a:lnTo>
                    <a:pt x="5859" y="5978"/>
                  </a:lnTo>
                  <a:cubicBezTo>
                    <a:pt x="5811" y="6073"/>
                    <a:pt x="5788" y="6168"/>
                    <a:pt x="5788" y="6287"/>
                  </a:cubicBezTo>
                  <a:cubicBezTo>
                    <a:pt x="5788" y="6645"/>
                    <a:pt x="6073" y="6930"/>
                    <a:pt x="6431" y="6930"/>
                  </a:cubicBezTo>
                  <a:cubicBezTo>
                    <a:pt x="6788" y="6930"/>
                    <a:pt x="7074" y="6645"/>
                    <a:pt x="7074" y="6287"/>
                  </a:cubicBezTo>
                  <a:cubicBezTo>
                    <a:pt x="7074" y="6168"/>
                    <a:pt x="7050" y="6073"/>
                    <a:pt x="7002" y="5978"/>
                  </a:cubicBezTo>
                  <a:lnTo>
                    <a:pt x="8264" y="4811"/>
                  </a:lnTo>
                  <a:cubicBezTo>
                    <a:pt x="8360" y="4859"/>
                    <a:pt x="8479" y="4906"/>
                    <a:pt x="8598" y="4906"/>
                  </a:cubicBezTo>
                  <a:cubicBezTo>
                    <a:pt x="8955" y="4906"/>
                    <a:pt x="9241" y="4620"/>
                    <a:pt x="9241" y="4263"/>
                  </a:cubicBezTo>
                  <a:cubicBezTo>
                    <a:pt x="9241" y="3906"/>
                    <a:pt x="8955" y="3620"/>
                    <a:pt x="8598" y="3620"/>
                  </a:cubicBezTo>
                  <a:cubicBezTo>
                    <a:pt x="8240" y="3620"/>
                    <a:pt x="7955" y="3906"/>
                    <a:pt x="7955" y="4263"/>
                  </a:cubicBezTo>
                  <a:cubicBezTo>
                    <a:pt x="7955" y="4358"/>
                    <a:pt x="7978" y="4454"/>
                    <a:pt x="8026" y="4549"/>
                  </a:cubicBezTo>
                  <a:lnTo>
                    <a:pt x="6764" y="5740"/>
                  </a:lnTo>
                  <a:cubicBezTo>
                    <a:pt x="6669" y="5668"/>
                    <a:pt x="6550" y="5644"/>
                    <a:pt x="6431" y="5644"/>
                  </a:cubicBezTo>
                  <a:cubicBezTo>
                    <a:pt x="6311" y="5644"/>
                    <a:pt x="6192" y="5668"/>
                    <a:pt x="6097" y="5716"/>
                  </a:cubicBezTo>
                  <a:lnTo>
                    <a:pt x="5621" y="5287"/>
                  </a:lnTo>
                  <a:cubicBezTo>
                    <a:pt x="6526" y="4811"/>
                    <a:pt x="7121" y="3882"/>
                    <a:pt x="7121" y="2787"/>
                  </a:cubicBezTo>
                  <a:cubicBezTo>
                    <a:pt x="7121" y="1263"/>
                    <a:pt x="5859" y="0"/>
                    <a:pt x="4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9" name="Google Shape;9739;p72"/>
          <p:cNvGrpSpPr/>
          <p:nvPr/>
        </p:nvGrpSpPr>
        <p:grpSpPr>
          <a:xfrm>
            <a:off x="3807607" y="1563280"/>
            <a:ext cx="368344" cy="376672"/>
            <a:chOff x="4715010" y="1511500"/>
            <a:chExt cx="399376" cy="408405"/>
          </a:xfrm>
        </p:grpSpPr>
        <p:sp>
          <p:nvSpPr>
            <p:cNvPr id="9740" name="Google Shape;9740;p72"/>
            <p:cNvSpPr/>
            <p:nvPr/>
          </p:nvSpPr>
          <p:spPr>
            <a:xfrm>
              <a:off x="4866512" y="1535390"/>
              <a:ext cx="71674" cy="39551"/>
            </a:xfrm>
            <a:custGeom>
              <a:avLst/>
              <a:gdLst/>
              <a:ahLst/>
              <a:cxnLst/>
              <a:rect l="l" t="t" r="r" b="b"/>
              <a:pathLst>
                <a:path w="2073" h="1144" extrusionOk="0">
                  <a:moveTo>
                    <a:pt x="1382" y="1"/>
                  </a:moveTo>
                  <a:cubicBezTo>
                    <a:pt x="1299" y="1"/>
                    <a:pt x="1215" y="24"/>
                    <a:pt x="1144" y="72"/>
                  </a:cubicBezTo>
                  <a:lnTo>
                    <a:pt x="96" y="834"/>
                  </a:lnTo>
                  <a:cubicBezTo>
                    <a:pt x="24" y="906"/>
                    <a:pt x="1" y="1001"/>
                    <a:pt x="48" y="1072"/>
                  </a:cubicBezTo>
                  <a:cubicBezTo>
                    <a:pt x="96" y="1120"/>
                    <a:pt x="144" y="1144"/>
                    <a:pt x="191" y="1144"/>
                  </a:cubicBezTo>
                  <a:cubicBezTo>
                    <a:pt x="239" y="1144"/>
                    <a:pt x="263" y="1144"/>
                    <a:pt x="310" y="1120"/>
                  </a:cubicBezTo>
                  <a:lnTo>
                    <a:pt x="1358" y="358"/>
                  </a:lnTo>
                  <a:cubicBezTo>
                    <a:pt x="1370" y="346"/>
                    <a:pt x="1382" y="340"/>
                    <a:pt x="1394" y="340"/>
                  </a:cubicBezTo>
                  <a:cubicBezTo>
                    <a:pt x="1406" y="340"/>
                    <a:pt x="1418" y="346"/>
                    <a:pt x="1430" y="358"/>
                  </a:cubicBezTo>
                  <a:lnTo>
                    <a:pt x="1787" y="620"/>
                  </a:lnTo>
                  <a:cubicBezTo>
                    <a:pt x="1812" y="637"/>
                    <a:pt x="1843" y="645"/>
                    <a:pt x="1875" y="645"/>
                  </a:cubicBezTo>
                  <a:cubicBezTo>
                    <a:pt x="1934" y="645"/>
                    <a:pt x="1994" y="618"/>
                    <a:pt x="2025" y="572"/>
                  </a:cubicBezTo>
                  <a:cubicBezTo>
                    <a:pt x="2073" y="501"/>
                    <a:pt x="2073" y="382"/>
                    <a:pt x="1977" y="334"/>
                  </a:cubicBezTo>
                  <a:lnTo>
                    <a:pt x="1620" y="72"/>
                  </a:lnTo>
                  <a:cubicBezTo>
                    <a:pt x="1549" y="24"/>
                    <a:pt x="1465"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2"/>
            <p:cNvSpPr/>
            <p:nvPr/>
          </p:nvSpPr>
          <p:spPr>
            <a:xfrm>
              <a:off x="4715010" y="1511500"/>
              <a:ext cx="399376" cy="408405"/>
            </a:xfrm>
            <a:custGeom>
              <a:avLst/>
              <a:gdLst/>
              <a:ahLst/>
              <a:cxnLst/>
              <a:rect l="l" t="t" r="r" b="b"/>
              <a:pathLst>
                <a:path w="11551" h="11813" extrusionOk="0">
                  <a:moveTo>
                    <a:pt x="3930" y="2692"/>
                  </a:moveTo>
                  <a:lnTo>
                    <a:pt x="3930" y="4764"/>
                  </a:lnTo>
                  <a:lnTo>
                    <a:pt x="3430" y="4716"/>
                  </a:lnTo>
                  <a:lnTo>
                    <a:pt x="3097" y="4692"/>
                  </a:lnTo>
                  <a:cubicBezTo>
                    <a:pt x="2859" y="4669"/>
                    <a:pt x="2692" y="4478"/>
                    <a:pt x="2692" y="4240"/>
                  </a:cubicBezTo>
                  <a:lnTo>
                    <a:pt x="2692" y="3216"/>
                  </a:lnTo>
                  <a:cubicBezTo>
                    <a:pt x="2692" y="2978"/>
                    <a:pt x="2859" y="2787"/>
                    <a:pt x="3097" y="2763"/>
                  </a:cubicBezTo>
                  <a:lnTo>
                    <a:pt x="3930" y="2692"/>
                  </a:lnTo>
                  <a:close/>
                  <a:moveTo>
                    <a:pt x="3597" y="5073"/>
                  </a:moveTo>
                  <a:lnTo>
                    <a:pt x="5335" y="5264"/>
                  </a:lnTo>
                  <a:lnTo>
                    <a:pt x="4788" y="6050"/>
                  </a:lnTo>
                  <a:cubicBezTo>
                    <a:pt x="4788" y="6097"/>
                    <a:pt x="4764" y="6121"/>
                    <a:pt x="4764" y="6145"/>
                  </a:cubicBezTo>
                  <a:lnTo>
                    <a:pt x="4764" y="7169"/>
                  </a:lnTo>
                  <a:lnTo>
                    <a:pt x="3597" y="6574"/>
                  </a:lnTo>
                  <a:lnTo>
                    <a:pt x="3597" y="5073"/>
                  </a:lnTo>
                  <a:close/>
                  <a:moveTo>
                    <a:pt x="5716" y="5312"/>
                  </a:moveTo>
                  <a:lnTo>
                    <a:pt x="6097" y="5335"/>
                  </a:lnTo>
                  <a:lnTo>
                    <a:pt x="7645" y="6717"/>
                  </a:lnTo>
                  <a:lnTo>
                    <a:pt x="6621" y="7241"/>
                  </a:lnTo>
                  <a:cubicBezTo>
                    <a:pt x="6349" y="7363"/>
                    <a:pt x="6052" y="7431"/>
                    <a:pt x="5760" y="7431"/>
                  </a:cubicBezTo>
                  <a:cubicBezTo>
                    <a:pt x="5541" y="7431"/>
                    <a:pt x="5324" y="7393"/>
                    <a:pt x="5121" y="7312"/>
                  </a:cubicBezTo>
                  <a:lnTo>
                    <a:pt x="5121" y="6216"/>
                  </a:lnTo>
                  <a:lnTo>
                    <a:pt x="5716" y="5312"/>
                  </a:lnTo>
                  <a:close/>
                  <a:moveTo>
                    <a:pt x="11194" y="5335"/>
                  </a:moveTo>
                  <a:lnTo>
                    <a:pt x="11194" y="10884"/>
                  </a:lnTo>
                  <a:lnTo>
                    <a:pt x="7026" y="7407"/>
                  </a:lnTo>
                  <a:lnTo>
                    <a:pt x="11194" y="5335"/>
                  </a:lnTo>
                  <a:close/>
                  <a:moveTo>
                    <a:pt x="6693" y="7574"/>
                  </a:moveTo>
                  <a:lnTo>
                    <a:pt x="11194" y="11313"/>
                  </a:lnTo>
                  <a:cubicBezTo>
                    <a:pt x="11146" y="11408"/>
                    <a:pt x="11075" y="11456"/>
                    <a:pt x="10979" y="11456"/>
                  </a:cubicBezTo>
                  <a:lnTo>
                    <a:pt x="572" y="11456"/>
                  </a:lnTo>
                  <a:cubicBezTo>
                    <a:pt x="477" y="11456"/>
                    <a:pt x="382" y="11408"/>
                    <a:pt x="358" y="11313"/>
                  </a:cubicBezTo>
                  <a:lnTo>
                    <a:pt x="4859" y="7598"/>
                  </a:lnTo>
                  <a:cubicBezTo>
                    <a:pt x="5145" y="7717"/>
                    <a:pt x="5454" y="7788"/>
                    <a:pt x="5764" y="7788"/>
                  </a:cubicBezTo>
                  <a:cubicBezTo>
                    <a:pt x="6074" y="7788"/>
                    <a:pt x="6383" y="7717"/>
                    <a:pt x="6693" y="7574"/>
                  </a:cubicBezTo>
                  <a:close/>
                  <a:moveTo>
                    <a:pt x="8312" y="1"/>
                  </a:moveTo>
                  <a:cubicBezTo>
                    <a:pt x="8074" y="1"/>
                    <a:pt x="7883" y="191"/>
                    <a:pt x="7883" y="430"/>
                  </a:cubicBezTo>
                  <a:lnTo>
                    <a:pt x="7883" y="549"/>
                  </a:lnTo>
                  <a:lnTo>
                    <a:pt x="6097" y="2120"/>
                  </a:lnTo>
                  <a:lnTo>
                    <a:pt x="3049" y="2430"/>
                  </a:lnTo>
                  <a:cubicBezTo>
                    <a:pt x="2644" y="2478"/>
                    <a:pt x="2358" y="2811"/>
                    <a:pt x="2358" y="3216"/>
                  </a:cubicBezTo>
                  <a:lnTo>
                    <a:pt x="2358" y="4240"/>
                  </a:lnTo>
                  <a:cubicBezTo>
                    <a:pt x="2358" y="4645"/>
                    <a:pt x="2644" y="4978"/>
                    <a:pt x="3049" y="5026"/>
                  </a:cubicBezTo>
                  <a:lnTo>
                    <a:pt x="3240" y="5050"/>
                  </a:lnTo>
                  <a:lnTo>
                    <a:pt x="3240" y="6407"/>
                  </a:lnTo>
                  <a:lnTo>
                    <a:pt x="2192" y="5883"/>
                  </a:lnTo>
                  <a:cubicBezTo>
                    <a:pt x="2165" y="5870"/>
                    <a:pt x="2139" y="5864"/>
                    <a:pt x="2113" y="5864"/>
                  </a:cubicBezTo>
                  <a:cubicBezTo>
                    <a:pt x="2047" y="5864"/>
                    <a:pt x="1988" y="5903"/>
                    <a:pt x="1954" y="5955"/>
                  </a:cubicBezTo>
                  <a:cubicBezTo>
                    <a:pt x="1930" y="6050"/>
                    <a:pt x="1954" y="6145"/>
                    <a:pt x="2049" y="6193"/>
                  </a:cubicBezTo>
                  <a:lnTo>
                    <a:pt x="4502" y="7431"/>
                  </a:lnTo>
                  <a:lnTo>
                    <a:pt x="334" y="10884"/>
                  </a:lnTo>
                  <a:lnTo>
                    <a:pt x="334" y="5335"/>
                  </a:lnTo>
                  <a:lnTo>
                    <a:pt x="1334" y="5835"/>
                  </a:lnTo>
                  <a:cubicBezTo>
                    <a:pt x="1358" y="5859"/>
                    <a:pt x="1406" y="5859"/>
                    <a:pt x="1430" y="5859"/>
                  </a:cubicBezTo>
                  <a:cubicBezTo>
                    <a:pt x="1477" y="5859"/>
                    <a:pt x="1549" y="5835"/>
                    <a:pt x="1573" y="5764"/>
                  </a:cubicBezTo>
                  <a:cubicBezTo>
                    <a:pt x="1620" y="5693"/>
                    <a:pt x="1573" y="5574"/>
                    <a:pt x="1501" y="5526"/>
                  </a:cubicBezTo>
                  <a:lnTo>
                    <a:pt x="382" y="4978"/>
                  </a:lnTo>
                  <a:cubicBezTo>
                    <a:pt x="382" y="4978"/>
                    <a:pt x="382" y="4954"/>
                    <a:pt x="406" y="4954"/>
                  </a:cubicBezTo>
                  <a:lnTo>
                    <a:pt x="1858" y="3883"/>
                  </a:lnTo>
                  <a:cubicBezTo>
                    <a:pt x="1930" y="3835"/>
                    <a:pt x="1954" y="3716"/>
                    <a:pt x="1882" y="3645"/>
                  </a:cubicBezTo>
                  <a:cubicBezTo>
                    <a:pt x="1851" y="3598"/>
                    <a:pt x="1791" y="3572"/>
                    <a:pt x="1733" y="3572"/>
                  </a:cubicBezTo>
                  <a:cubicBezTo>
                    <a:pt x="1701" y="3572"/>
                    <a:pt x="1669" y="3580"/>
                    <a:pt x="1644" y="3597"/>
                  </a:cubicBezTo>
                  <a:lnTo>
                    <a:pt x="191" y="4669"/>
                  </a:lnTo>
                  <a:cubicBezTo>
                    <a:pt x="72" y="4764"/>
                    <a:pt x="1" y="4907"/>
                    <a:pt x="1" y="5050"/>
                  </a:cubicBezTo>
                  <a:cubicBezTo>
                    <a:pt x="1" y="5050"/>
                    <a:pt x="1" y="5073"/>
                    <a:pt x="1" y="5073"/>
                  </a:cubicBezTo>
                  <a:lnTo>
                    <a:pt x="1" y="11241"/>
                  </a:lnTo>
                  <a:cubicBezTo>
                    <a:pt x="1" y="11551"/>
                    <a:pt x="239" y="11813"/>
                    <a:pt x="572" y="11813"/>
                  </a:cubicBezTo>
                  <a:lnTo>
                    <a:pt x="10979" y="11813"/>
                  </a:lnTo>
                  <a:cubicBezTo>
                    <a:pt x="11289" y="11813"/>
                    <a:pt x="11551" y="11551"/>
                    <a:pt x="11551" y="11241"/>
                  </a:cubicBezTo>
                  <a:lnTo>
                    <a:pt x="11551" y="5073"/>
                  </a:lnTo>
                  <a:cubicBezTo>
                    <a:pt x="11551" y="4907"/>
                    <a:pt x="11479" y="4764"/>
                    <a:pt x="11337" y="4669"/>
                  </a:cubicBezTo>
                  <a:lnTo>
                    <a:pt x="9884" y="3597"/>
                  </a:lnTo>
                  <a:cubicBezTo>
                    <a:pt x="9859" y="3580"/>
                    <a:pt x="9830" y="3572"/>
                    <a:pt x="9801" y="3572"/>
                  </a:cubicBezTo>
                  <a:cubicBezTo>
                    <a:pt x="9748" y="3572"/>
                    <a:pt x="9692" y="3598"/>
                    <a:pt x="9646" y="3645"/>
                  </a:cubicBezTo>
                  <a:cubicBezTo>
                    <a:pt x="9598" y="3716"/>
                    <a:pt x="9598" y="3835"/>
                    <a:pt x="9693" y="3883"/>
                  </a:cubicBezTo>
                  <a:lnTo>
                    <a:pt x="11146" y="4954"/>
                  </a:lnTo>
                  <a:cubicBezTo>
                    <a:pt x="11146" y="4954"/>
                    <a:pt x="11146" y="4954"/>
                    <a:pt x="11170" y="4978"/>
                  </a:cubicBezTo>
                  <a:lnTo>
                    <a:pt x="9193" y="5955"/>
                  </a:lnTo>
                  <a:lnTo>
                    <a:pt x="9193" y="5097"/>
                  </a:lnTo>
                  <a:cubicBezTo>
                    <a:pt x="9193" y="5002"/>
                    <a:pt x="9122" y="4931"/>
                    <a:pt x="9027" y="4931"/>
                  </a:cubicBezTo>
                  <a:cubicBezTo>
                    <a:pt x="8931" y="4931"/>
                    <a:pt x="8836" y="5002"/>
                    <a:pt x="8836" y="5097"/>
                  </a:cubicBezTo>
                  <a:lnTo>
                    <a:pt x="8836" y="6121"/>
                  </a:lnTo>
                  <a:lnTo>
                    <a:pt x="8217" y="6431"/>
                  </a:lnTo>
                  <a:lnTo>
                    <a:pt x="8217" y="2644"/>
                  </a:lnTo>
                  <a:cubicBezTo>
                    <a:pt x="8217" y="2549"/>
                    <a:pt x="8145" y="2478"/>
                    <a:pt x="8050" y="2478"/>
                  </a:cubicBezTo>
                  <a:cubicBezTo>
                    <a:pt x="7955" y="2478"/>
                    <a:pt x="7883" y="2549"/>
                    <a:pt x="7883" y="2644"/>
                  </a:cubicBezTo>
                  <a:lnTo>
                    <a:pt x="7883" y="6455"/>
                  </a:lnTo>
                  <a:lnTo>
                    <a:pt x="6288" y="5050"/>
                  </a:lnTo>
                  <a:cubicBezTo>
                    <a:pt x="6264" y="5026"/>
                    <a:pt x="6216" y="5002"/>
                    <a:pt x="6193" y="5002"/>
                  </a:cubicBezTo>
                  <a:lnTo>
                    <a:pt x="5645" y="4954"/>
                  </a:lnTo>
                  <a:lnTo>
                    <a:pt x="4264" y="4811"/>
                  </a:lnTo>
                  <a:lnTo>
                    <a:pt x="4264" y="2644"/>
                  </a:lnTo>
                  <a:lnTo>
                    <a:pt x="6193" y="2454"/>
                  </a:lnTo>
                  <a:cubicBezTo>
                    <a:pt x="6216" y="2454"/>
                    <a:pt x="6264" y="2430"/>
                    <a:pt x="6288" y="2406"/>
                  </a:cubicBezTo>
                  <a:lnTo>
                    <a:pt x="7883" y="1001"/>
                  </a:lnTo>
                  <a:lnTo>
                    <a:pt x="7883" y="1930"/>
                  </a:lnTo>
                  <a:cubicBezTo>
                    <a:pt x="7883" y="2025"/>
                    <a:pt x="7955" y="2097"/>
                    <a:pt x="8050" y="2097"/>
                  </a:cubicBezTo>
                  <a:cubicBezTo>
                    <a:pt x="8145" y="2097"/>
                    <a:pt x="8217" y="2025"/>
                    <a:pt x="8217" y="1930"/>
                  </a:cubicBezTo>
                  <a:lnTo>
                    <a:pt x="8217" y="430"/>
                  </a:lnTo>
                  <a:cubicBezTo>
                    <a:pt x="8217" y="382"/>
                    <a:pt x="8264" y="358"/>
                    <a:pt x="8312" y="358"/>
                  </a:cubicBezTo>
                  <a:lnTo>
                    <a:pt x="8765" y="358"/>
                  </a:lnTo>
                  <a:cubicBezTo>
                    <a:pt x="8812" y="358"/>
                    <a:pt x="8836" y="382"/>
                    <a:pt x="8836" y="430"/>
                  </a:cubicBezTo>
                  <a:lnTo>
                    <a:pt x="8836" y="4359"/>
                  </a:lnTo>
                  <a:cubicBezTo>
                    <a:pt x="8836" y="4454"/>
                    <a:pt x="8931" y="4526"/>
                    <a:pt x="9027" y="4526"/>
                  </a:cubicBezTo>
                  <a:cubicBezTo>
                    <a:pt x="9122" y="4526"/>
                    <a:pt x="9193" y="4454"/>
                    <a:pt x="9193" y="4359"/>
                  </a:cubicBezTo>
                  <a:lnTo>
                    <a:pt x="9193" y="430"/>
                  </a:lnTo>
                  <a:cubicBezTo>
                    <a:pt x="9193" y="191"/>
                    <a:pt x="9003" y="1"/>
                    <a:pt x="8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2"/>
          <p:cNvGrpSpPr/>
          <p:nvPr/>
        </p:nvGrpSpPr>
        <p:grpSpPr>
          <a:xfrm>
            <a:off x="4965462" y="2611805"/>
            <a:ext cx="374435" cy="375910"/>
            <a:chOff x="6775050" y="3415918"/>
            <a:chExt cx="405980" cy="407579"/>
          </a:xfrm>
        </p:grpSpPr>
        <p:sp>
          <p:nvSpPr>
            <p:cNvPr id="9743" name="Google Shape;9743;p72"/>
            <p:cNvSpPr/>
            <p:nvPr/>
          </p:nvSpPr>
          <p:spPr>
            <a:xfrm>
              <a:off x="6868917" y="3415918"/>
              <a:ext cx="219067" cy="279968"/>
            </a:xfrm>
            <a:custGeom>
              <a:avLst/>
              <a:gdLst/>
              <a:ahLst/>
              <a:cxnLst/>
              <a:rect l="l" t="t" r="r" b="b"/>
              <a:pathLst>
                <a:path w="6336" h="8098" extrusionOk="0">
                  <a:moveTo>
                    <a:pt x="3168" y="334"/>
                  </a:moveTo>
                  <a:cubicBezTo>
                    <a:pt x="3358" y="334"/>
                    <a:pt x="3549" y="405"/>
                    <a:pt x="3692" y="548"/>
                  </a:cubicBezTo>
                  <a:cubicBezTo>
                    <a:pt x="4025" y="906"/>
                    <a:pt x="4263" y="1310"/>
                    <a:pt x="4406" y="1763"/>
                  </a:cubicBezTo>
                  <a:lnTo>
                    <a:pt x="1906" y="1763"/>
                  </a:lnTo>
                  <a:cubicBezTo>
                    <a:pt x="2049" y="1310"/>
                    <a:pt x="2311" y="906"/>
                    <a:pt x="2644" y="548"/>
                  </a:cubicBezTo>
                  <a:cubicBezTo>
                    <a:pt x="2787" y="405"/>
                    <a:pt x="2977" y="334"/>
                    <a:pt x="3168" y="334"/>
                  </a:cubicBezTo>
                  <a:close/>
                  <a:moveTo>
                    <a:pt x="4906" y="4549"/>
                  </a:moveTo>
                  <a:lnTo>
                    <a:pt x="5978" y="5240"/>
                  </a:lnTo>
                  <a:lnTo>
                    <a:pt x="5978" y="7502"/>
                  </a:lnTo>
                  <a:lnTo>
                    <a:pt x="4906" y="6811"/>
                  </a:lnTo>
                  <a:cubicBezTo>
                    <a:pt x="4906" y="6811"/>
                    <a:pt x="4906" y="6788"/>
                    <a:pt x="4906" y="6788"/>
                  </a:cubicBezTo>
                  <a:lnTo>
                    <a:pt x="4906" y="4549"/>
                  </a:lnTo>
                  <a:close/>
                  <a:moveTo>
                    <a:pt x="3835" y="7240"/>
                  </a:moveTo>
                  <a:lnTo>
                    <a:pt x="3620" y="7740"/>
                  </a:lnTo>
                  <a:lnTo>
                    <a:pt x="2715" y="7740"/>
                  </a:lnTo>
                  <a:lnTo>
                    <a:pt x="2477" y="7240"/>
                  </a:lnTo>
                  <a:close/>
                  <a:moveTo>
                    <a:pt x="3168" y="1"/>
                  </a:moveTo>
                  <a:cubicBezTo>
                    <a:pt x="2882" y="1"/>
                    <a:pt x="2596" y="96"/>
                    <a:pt x="2406" y="310"/>
                  </a:cubicBezTo>
                  <a:cubicBezTo>
                    <a:pt x="1763" y="953"/>
                    <a:pt x="1406" y="1810"/>
                    <a:pt x="1406" y="2739"/>
                  </a:cubicBezTo>
                  <a:lnTo>
                    <a:pt x="1406" y="4144"/>
                  </a:lnTo>
                  <a:lnTo>
                    <a:pt x="143" y="4978"/>
                  </a:lnTo>
                  <a:cubicBezTo>
                    <a:pt x="72" y="5025"/>
                    <a:pt x="1" y="5121"/>
                    <a:pt x="1" y="5216"/>
                  </a:cubicBezTo>
                  <a:lnTo>
                    <a:pt x="1" y="7597"/>
                  </a:lnTo>
                  <a:cubicBezTo>
                    <a:pt x="1" y="7716"/>
                    <a:pt x="72" y="7812"/>
                    <a:pt x="167" y="7859"/>
                  </a:cubicBezTo>
                  <a:cubicBezTo>
                    <a:pt x="215" y="7883"/>
                    <a:pt x="262" y="7907"/>
                    <a:pt x="310" y="7907"/>
                  </a:cubicBezTo>
                  <a:cubicBezTo>
                    <a:pt x="358" y="7907"/>
                    <a:pt x="429" y="7883"/>
                    <a:pt x="477" y="7859"/>
                  </a:cubicBezTo>
                  <a:lnTo>
                    <a:pt x="1548" y="7145"/>
                  </a:lnTo>
                  <a:cubicBezTo>
                    <a:pt x="1644" y="7216"/>
                    <a:pt x="1739" y="7240"/>
                    <a:pt x="1858" y="7240"/>
                  </a:cubicBezTo>
                  <a:lnTo>
                    <a:pt x="2096" y="7240"/>
                  </a:lnTo>
                  <a:lnTo>
                    <a:pt x="2382" y="7907"/>
                  </a:lnTo>
                  <a:cubicBezTo>
                    <a:pt x="2453" y="8026"/>
                    <a:pt x="2572" y="8097"/>
                    <a:pt x="2692" y="8097"/>
                  </a:cubicBezTo>
                  <a:lnTo>
                    <a:pt x="3620" y="8097"/>
                  </a:lnTo>
                  <a:cubicBezTo>
                    <a:pt x="3739" y="8097"/>
                    <a:pt x="3858" y="8026"/>
                    <a:pt x="3930" y="7907"/>
                  </a:cubicBezTo>
                  <a:lnTo>
                    <a:pt x="4216" y="7240"/>
                  </a:lnTo>
                  <a:lnTo>
                    <a:pt x="4454" y="7240"/>
                  </a:lnTo>
                  <a:cubicBezTo>
                    <a:pt x="4573" y="7240"/>
                    <a:pt x="4692" y="7192"/>
                    <a:pt x="4763" y="7121"/>
                  </a:cubicBezTo>
                  <a:lnTo>
                    <a:pt x="5859" y="7859"/>
                  </a:lnTo>
                  <a:cubicBezTo>
                    <a:pt x="5907" y="7883"/>
                    <a:pt x="5978" y="7907"/>
                    <a:pt x="6026" y="7907"/>
                  </a:cubicBezTo>
                  <a:cubicBezTo>
                    <a:pt x="6073" y="7907"/>
                    <a:pt x="6121" y="7883"/>
                    <a:pt x="6168" y="7859"/>
                  </a:cubicBezTo>
                  <a:cubicBezTo>
                    <a:pt x="6264" y="7812"/>
                    <a:pt x="6335" y="7716"/>
                    <a:pt x="6335" y="7597"/>
                  </a:cubicBezTo>
                  <a:lnTo>
                    <a:pt x="6335" y="5216"/>
                  </a:lnTo>
                  <a:cubicBezTo>
                    <a:pt x="6335" y="5121"/>
                    <a:pt x="6264" y="5025"/>
                    <a:pt x="6192" y="4978"/>
                  </a:cubicBezTo>
                  <a:lnTo>
                    <a:pt x="4906" y="4120"/>
                  </a:lnTo>
                  <a:lnTo>
                    <a:pt x="4906" y="3620"/>
                  </a:lnTo>
                  <a:cubicBezTo>
                    <a:pt x="4906" y="3525"/>
                    <a:pt x="4835" y="3454"/>
                    <a:pt x="4740" y="3454"/>
                  </a:cubicBezTo>
                  <a:cubicBezTo>
                    <a:pt x="4644" y="3454"/>
                    <a:pt x="4573" y="3525"/>
                    <a:pt x="4573" y="3620"/>
                  </a:cubicBezTo>
                  <a:lnTo>
                    <a:pt x="4573" y="6788"/>
                  </a:lnTo>
                  <a:cubicBezTo>
                    <a:pt x="4573" y="6859"/>
                    <a:pt x="4525" y="6907"/>
                    <a:pt x="4454" y="6907"/>
                  </a:cubicBezTo>
                  <a:lnTo>
                    <a:pt x="1858" y="6907"/>
                  </a:lnTo>
                  <a:cubicBezTo>
                    <a:pt x="1787" y="6907"/>
                    <a:pt x="1739" y="6859"/>
                    <a:pt x="1739" y="6788"/>
                  </a:cubicBezTo>
                  <a:lnTo>
                    <a:pt x="1739" y="6216"/>
                  </a:lnTo>
                  <a:cubicBezTo>
                    <a:pt x="1739" y="6121"/>
                    <a:pt x="1668" y="6049"/>
                    <a:pt x="1572" y="6049"/>
                  </a:cubicBezTo>
                  <a:cubicBezTo>
                    <a:pt x="1477" y="6049"/>
                    <a:pt x="1406" y="6121"/>
                    <a:pt x="1406" y="6216"/>
                  </a:cubicBezTo>
                  <a:lnTo>
                    <a:pt x="1406" y="6788"/>
                  </a:lnTo>
                  <a:cubicBezTo>
                    <a:pt x="1406" y="6811"/>
                    <a:pt x="1406" y="6811"/>
                    <a:pt x="1406" y="6835"/>
                  </a:cubicBezTo>
                  <a:lnTo>
                    <a:pt x="358" y="7502"/>
                  </a:lnTo>
                  <a:lnTo>
                    <a:pt x="358" y="5240"/>
                  </a:lnTo>
                  <a:lnTo>
                    <a:pt x="1406" y="4549"/>
                  </a:lnTo>
                  <a:lnTo>
                    <a:pt x="1406" y="5478"/>
                  </a:lnTo>
                  <a:cubicBezTo>
                    <a:pt x="1406" y="5573"/>
                    <a:pt x="1477" y="5668"/>
                    <a:pt x="1572" y="5668"/>
                  </a:cubicBezTo>
                  <a:cubicBezTo>
                    <a:pt x="1668" y="5668"/>
                    <a:pt x="1739" y="5573"/>
                    <a:pt x="1739" y="5478"/>
                  </a:cubicBezTo>
                  <a:lnTo>
                    <a:pt x="1739" y="2739"/>
                  </a:lnTo>
                  <a:cubicBezTo>
                    <a:pt x="1739" y="2525"/>
                    <a:pt x="1763" y="2311"/>
                    <a:pt x="1810" y="2096"/>
                  </a:cubicBezTo>
                  <a:lnTo>
                    <a:pt x="4501" y="2096"/>
                  </a:lnTo>
                  <a:cubicBezTo>
                    <a:pt x="4549" y="2311"/>
                    <a:pt x="4573" y="2501"/>
                    <a:pt x="4573" y="2715"/>
                  </a:cubicBezTo>
                  <a:lnTo>
                    <a:pt x="4573" y="2906"/>
                  </a:lnTo>
                  <a:cubicBezTo>
                    <a:pt x="4573" y="3001"/>
                    <a:pt x="4644" y="3073"/>
                    <a:pt x="4740" y="3073"/>
                  </a:cubicBezTo>
                  <a:cubicBezTo>
                    <a:pt x="4835" y="3073"/>
                    <a:pt x="4906" y="3001"/>
                    <a:pt x="4906" y="2906"/>
                  </a:cubicBezTo>
                  <a:lnTo>
                    <a:pt x="4906" y="2715"/>
                  </a:lnTo>
                  <a:cubicBezTo>
                    <a:pt x="4906" y="1810"/>
                    <a:pt x="4573" y="953"/>
                    <a:pt x="3930" y="310"/>
                  </a:cubicBezTo>
                  <a:cubicBezTo>
                    <a:pt x="3739" y="96"/>
                    <a:pt x="3454" y="1"/>
                    <a:pt x="3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2"/>
            <p:cNvSpPr/>
            <p:nvPr/>
          </p:nvSpPr>
          <p:spPr>
            <a:xfrm>
              <a:off x="6949612" y="3509785"/>
              <a:ext cx="56841" cy="87296"/>
            </a:xfrm>
            <a:custGeom>
              <a:avLst/>
              <a:gdLst/>
              <a:ahLst/>
              <a:cxnLst/>
              <a:rect l="l" t="t" r="r" b="b"/>
              <a:pathLst>
                <a:path w="1644" h="2525" extrusionOk="0">
                  <a:moveTo>
                    <a:pt x="1120" y="358"/>
                  </a:moveTo>
                  <a:cubicBezTo>
                    <a:pt x="1239" y="358"/>
                    <a:pt x="1310" y="429"/>
                    <a:pt x="1310" y="524"/>
                  </a:cubicBezTo>
                  <a:lnTo>
                    <a:pt x="1310" y="762"/>
                  </a:lnTo>
                  <a:lnTo>
                    <a:pt x="334" y="762"/>
                  </a:lnTo>
                  <a:lnTo>
                    <a:pt x="334" y="524"/>
                  </a:lnTo>
                  <a:cubicBezTo>
                    <a:pt x="334" y="429"/>
                    <a:pt x="405" y="358"/>
                    <a:pt x="524" y="358"/>
                  </a:cubicBezTo>
                  <a:close/>
                  <a:moveTo>
                    <a:pt x="1310" y="1096"/>
                  </a:moveTo>
                  <a:lnTo>
                    <a:pt x="1310" y="2001"/>
                  </a:lnTo>
                  <a:cubicBezTo>
                    <a:pt x="1310" y="2096"/>
                    <a:pt x="1239" y="2191"/>
                    <a:pt x="1120" y="2191"/>
                  </a:cubicBezTo>
                  <a:lnTo>
                    <a:pt x="524" y="2191"/>
                  </a:lnTo>
                  <a:cubicBezTo>
                    <a:pt x="405" y="2191"/>
                    <a:pt x="334" y="2096"/>
                    <a:pt x="334" y="2001"/>
                  </a:cubicBezTo>
                  <a:lnTo>
                    <a:pt x="334" y="1096"/>
                  </a:lnTo>
                  <a:close/>
                  <a:moveTo>
                    <a:pt x="524" y="0"/>
                  </a:moveTo>
                  <a:cubicBezTo>
                    <a:pt x="215" y="0"/>
                    <a:pt x="0" y="239"/>
                    <a:pt x="0" y="524"/>
                  </a:cubicBezTo>
                  <a:lnTo>
                    <a:pt x="0" y="2001"/>
                  </a:lnTo>
                  <a:cubicBezTo>
                    <a:pt x="0" y="2287"/>
                    <a:pt x="215" y="2525"/>
                    <a:pt x="524" y="2525"/>
                  </a:cubicBezTo>
                  <a:lnTo>
                    <a:pt x="1120" y="2525"/>
                  </a:lnTo>
                  <a:cubicBezTo>
                    <a:pt x="1429" y="2525"/>
                    <a:pt x="1644" y="2287"/>
                    <a:pt x="1644" y="2001"/>
                  </a:cubicBezTo>
                  <a:lnTo>
                    <a:pt x="1644" y="524"/>
                  </a:lnTo>
                  <a:cubicBezTo>
                    <a:pt x="1644" y="239"/>
                    <a:pt x="142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2"/>
            <p:cNvSpPr/>
            <p:nvPr/>
          </p:nvSpPr>
          <p:spPr>
            <a:xfrm>
              <a:off x="6923267" y="3706578"/>
              <a:ext cx="43668" cy="49404"/>
            </a:xfrm>
            <a:custGeom>
              <a:avLst/>
              <a:gdLst/>
              <a:ahLst/>
              <a:cxnLst/>
              <a:rect l="l" t="t" r="r" b="b"/>
              <a:pathLst>
                <a:path w="1263" h="1429" extrusionOk="0">
                  <a:moveTo>
                    <a:pt x="1096" y="0"/>
                  </a:moveTo>
                  <a:cubicBezTo>
                    <a:pt x="1000" y="0"/>
                    <a:pt x="929" y="71"/>
                    <a:pt x="929" y="167"/>
                  </a:cubicBezTo>
                  <a:lnTo>
                    <a:pt x="929" y="1024"/>
                  </a:lnTo>
                  <a:lnTo>
                    <a:pt x="786" y="953"/>
                  </a:lnTo>
                  <a:cubicBezTo>
                    <a:pt x="596" y="857"/>
                    <a:pt x="405" y="786"/>
                    <a:pt x="191" y="762"/>
                  </a:cubicBezTo>
                  <a:cubicBezTo>
                    <a:pt x="96" y="762"/>
                    <a:pt x="0" y="834"/>
                    <a:pt x="0" y="929"/>
                  </a:cubicBezTo>
                  <a:cubicBezTo>
                    <a:pt x="0" y="1024"/>
                    <a:pt x="72" y="1095"/>
                    <a:pt x="167" y="1119"/>
                  </a:cubicBezTo>
                  <a:cubicBezTo>
                    <a:pt x="334" y="1119"/>
                    <a:pt x="477" y="1167"/>
                    <a:pt x="619" y="1238"/>
                  </a:cubicBezTo>
                  <a:lnTo>
                    <a:pt x="929" y="1405"/>
                  </a:lnTo>
                  <a:cubicBezTo>
                    <a:pt x="953" y="1429"/>
                    <a:pt x="1000" y="1429"/>
                    <a:pt x="1048" y="1429"/>
                  </a:cubicBezTo>
                  <a:cubicBezTo>
                    <a:pt x="1072" y="1429"/>
                    <a:pt x="1120" y="1429"/>
                    <a:pt x="1143" y="1405"/>
                  </a:cubicBezTo>
                  <a:cubicBezTo>
                    <a:pt x="1215" y="1357"/>
                    <a:pt x="1262" y="1286"/>
                    <a:pt x="1262" y="1215"/>
                  </a:cubicBezTo>
                  <a:lnTo>
                    <a:pt x="1262" y="167"/>
                  </a:lnTo>
                  <a:cubicBezTo>
                    <a:pt x="1262" y="71"/>
                    <a:pt x="1191"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2"/>
            <p:cNvSpPr/>
            <p:nvPr/>
          </p:nvSpPr>
          <p:spPr>
            <a:xfrm>
              <a:off x="6943009" y="3762345"/>
              <a:ext cx="23926" cy="42213"/>
            </a:xfrm>
            <a:custGeom>
              <a:avLst/>
              <a:gdLst/>
              <a:ahLst/>
              <a:cxnLst/>
              <a:rect l="l" t="t" r="r" b="b"/>
              <a:pathLst>
                <a:path w="692" h="1221" extrusionOk="0">
                  <a:moveTo>
                    <a:pt x="191" y="0"/>
                  </a:moveTo>
                  <a:cubicBezTo>
                    <a:pt x="150" y="0"/>
                    <a:pt x="108" y="18"/>
                    <a:pt x="72" y="54"/>
                  </a:cubicBezTo>
                  <a:cubicBezTo>
                    <a:pt x="1" y="125"/>
                    <a:pt x="1" y="221"/>
                    <a:pt x="72" y="292"/>
                  </a:cubicBezTo>
                  <a:lnTo>
                    <a:pt x="96" y="316"/>
                  </a:lnTo>
                  <a:cubicBezTo>
                    <a:pt x="263" y="507"/>
                    <a:pt x="358" y="721"/>
                    <a:pt x="358" y="959"/>
                  </a:cubicBezTo>
                  <a:lnTo>
                    <a:pt x="358" y="1054"/>
                  </a:lnTo>
                  <a:cubicBezTo>
                    <a:pt x="358" y="1149"/>
                    <a:pt x="429" y="1221"/>
                    <a:pt x="525" y="1221"/>
                  </a:cubicBezTo>
                  <a:cubicBezTo>
                    <a:pt x="620" y="1221"/>
                    <a:pt x="691" y="1149"/>
                    <a:pt x="691" y="1054"/>
                  </a:cubicBezTo>
                  <a:lnTo>
                    <a:pt x="691" y="959"/>
                  </a:lnTo>
                  <a:cubicBezTo>
                    <a:pt x="691" y="626"/>
                    <a:pt x="572" y="316"/>
                    <a:pt x="334" y="78"/>
                  </a:cubicBezTo>
                  <a:lnTo>
                    <a:pt x="310" y="54"/>
                  </a:lnTo>
                  <a:cubicBezTo>
                    <a:pt x="275" y="18"/>
                    <a:pt x="23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2"/>
            <p:cNvSpPr/>
            <p:nvPr/>
          </p:nvSpPr>
          <p:spPr>
            <a:xfrm>
              <a:off x="6989960" y="3762345"/>
              <a:ext cx="23891" cy="42213"/>
            </a:xfrm>
            <a:custGeom>
              <a:avLst/>
              <a:gdLst/>
              <a:ahLst/>
              <a:cxnLst/>
              <a:rect l="l" t="t" r="r" b="b"/>
              <a:pathLst>
                <a:path w="691" h="1221" extrusionOk="0">
                  <a:moveTo>
                    <a:pt x="500" y="0"/>
                  </a:moveTo>
                  <a:cubicBezTo>
                    <a:pt x="459" y="0"/>
                    <a:pt x="417" y="18"/>
                    <a:pt x="381" y="54"/>
                  </a:cubicBezTo>
                  <a:lnTo>
                    <a:pt x="357" y="78"/>
                  </a:lnTo>
                  <a:cubicBezTo>
                    <a:pt x="119" y="316"/>
                    <a:pt x="0" y="626"/>
                    <a:pt x="0" y="959"/>
                  </a:cubicBezTo>
                  <a:lnTo>
                    <a:pt x="0" y="1054"/>
                  </a:lnTo>
                  <a:cubicBezTo>
                    <a:pt x="0" y="1149"/>
                    <a:pt x="72" y="1221"/>
                    <a:pt x="167" y="1221"/>
                  </a:cubicBezTo>
                  <a:cubicBezTo>
                    <a:pt x="262" y="1221"/>
                    <a:pt x="334" y="1149"/>
                    <a:pt x="334" y="1054"/>
                  </a:cubicBezTo>
                  <a:lnTo>
                    <a:pt x="334" y="959"/>
                  </a:lnTo>
                  <a:cubicBezTo>
                    <a:pt x="334" y="721"/>
                    <a:pt x="429" y="507"/>
                    <a:pt x="596" y="316"/>
                  </a:cubicBezTo>
                  <a:lnTo>
                    <a:pt x="619" y="292"/>
                  </a:lnTo>
                  <a:cubicBezTo>
                    <a:pt x="691" y="221"/>
                    <a:pt x="691" y="125"/>
                    <a:pt x="619" y="54"/>
                  </a:cubicBezTo>
                  <a:cubicBezTo>
                    <a:pt x="584" y="18"/>
                    <a:pt x="54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2"/>
            <p:cNvSpPr/>
            <p:nvPr/>
          </p:nvSpPr>
          <p:spPr>
            <a:xfrm>
              <a:off x="6775050" y="3542699"/>
              <a:ext cx="405980" cy="280798"/>
            </a:xfrm>
            <a:custGeom>
              <a:avLst/>
              <a:gdLst/>
              <a:ahLst/>
              <a:cxnLst/>
              <a:rect l="l" t="t" r="r" b="b"/>
              <a:pathLst>
                <a:path w="11742" h="8122" extrusionOk="0">
                  <a:moveTo>
                    <a:pt x="1168" y="1"/>
                  </a:moveTo>
                  <a:cubicBezTo>
                    <a:pt x="525" y="1"/>
                    <a:pt x="1" y="525"/>
                    <a:pt x="1" y="1168"/>
                  </a:cubicBezTo>
                  <a:lnTo>
                    <a:pt x="1" y="6955"/>
                  </a:lnTo>
                  <a:cubicBezTo>
                    <a:pt x="1" y="7598"/>
                    <a:pt x="525" y="8122"/>
                    <a:pt x="1168" y="8122"/>
                  </a:cubicBezTo>
                  <a:lnTo>
                    <a:pt x="10574" y="8122"/>
                  </a:lnTo>
                  <a:cubicBezTo>
                    <a:pt x="11217" y="8122"/>
                    <a:pt x="11741" y="7598"/>
                    <a:pt x="11741" y="6955"/>
                  </a:cubicBezTo>
                  <a:lnTo>
                    <a:pt x="11741" y="1168"/>
                  </a:lnTo>
                  <a:cubicBezTo>
                    <a:pt x="11741" y="525"/>
                    <a:pt x="11217" y="1"/>
                    <a:pt x="10574" y="1"/>
                  </a:cubicBezTo>
                  <a:lnTo>
                    <a:pt x="8145" y="1"/>
                  </a:lnTo>
                  <a:cubicBezTo>
                    <a:pt x="8050" y="1"/>
                    <a:pt x="7979" y="96"/>
                    <a:pt x="7979" y="191"/>
                  </a:cubicBezTo>
                  <a:cubicBezTo>
                    <a:pt x="7979" y="287"/>
                    <a:pt x="8050" y="358"/>
                    <a:pt x="8145" y="358"/>
                  </a:cubicBezTo>
                  <a:lnTo>
                    <a:pt x="10574" y="358"/>
                  </a:lnTo>
                  <a:cubicBezTo>
                    <a:pt x="11027" y="358"/>
                    <a:pt x="11408" y="715"/>
                    <a:pt x="11408" y="1168"/>
                  </a:cubicBezTo>
                  <a:lnTo>
                    <a:pt x="11408" y="1311"/>
                  </a:lnTo>
                  <a:lnTo>
                    <a:pt x="9550" y="1311"/>
                  </a:lnTo>
                  <a:cubicBezTo>
                    <a:pt x="9455" y="1311"/>
                    <a:pt x="9384" y="1382"/>
                    <a:pt x="9384" y="1477"/>
                  </a:cubicBezTo>
                  <a:cubicBezTo>
                    <a:pt x="9384" y="1573"/>
                    <a:pt x="9455" y="1668"/>
                    <a:pt x="9550" y="1668"/>
                  </a:cubicBezTo>
                  <a:lnTo>
                    <a:pt x="11408" y="1668"/>
                  </a:lnTo>
                  <a:lnTo>
                    <a:pt x="11408" y="6955"/>
                  </a:lnTo>
                  <a:cubicBezTo>
                    <a:pt x="11408" y="7407"/>
                    <a:pt x="11027" y="7788"/>
                    <a:pt x="10574" y="7788"/>
                  </a:cubicBezTo>
                  <a:lnTo>
                    <a:pt x="10050" y="7788"/>
                  </a:lnTo>
                  <a:cubicBezTo>
                    <a:pt x="10003" y="7098"/>
                    <a:pt x="9526" y="6478"/>
                    <a:pt x="8860" y="6288"/>
                  </a:cubicBezTo>
                  <a:lnTo>
                    <a:pt x="8788" y="6264"/>
                  </a:lnTo>
                  <a:cubicBezTo>
                    <a:pt x="8764" y="6264"/>
                    <a:pt x="8741" y="6240"/>
                    <a:pt x="8717" y="6217"/>
                  </a:cubicBezTo>
                  <a:cubicBezTo>
                    <a:pt x="8526" y="5883"/>
                    <a:pt x="8193" y="5645"/>
                    <a:pt x="7812" y="5550"/>
                  </a:cubicBezTo>
                  <a:cubicBezTo>
                    <a:pt x="7685" y="5518"/>
                    <a:pt x="7555" y="5502"/>
                    <a:pt x="7426" y="5502"/>
                  </a:cubicBezTo>
                  <a:cubicBezTo>
                    <a:pt x="7169" y="5502"/>
                    <a:pt x="6915" y="5566"/>
                    <a:pt x="6693" y="5693"/>
                  </a:cubicBezTo>
                  <a:lnTo>
                    <a:pt x="6550" y="5764"/>
                  </a:lnTo>
                  <a:lnTo>
                    <a:pt x="6550" y="4907"/>
                  </a:lnTo>
                  <a:cubicBezTo>
                    <a:pt x="6550" y="4811"/>
                    <a:pt x="6478" y="4740"/>
                    <a:pt x="6383" y="4740"/>
                  </a:cubicBezTo>
                  <a:cubicBezTo>
                    <a:pt x="6288" y="4740"/>
                    <a:pt x="6216" y="4811"/>
                    <a:pt x="6216" y="4907"/>
                  </a:cubicBezTo>
                  <a:lnTo>
                    <a:pt x="6216" y="5955"/>
                  </a:lnTo>
                  <a:cubicBezTo>
                    <a:pt x="6216" y="6026"/>
                    <a:pt x="6264" y="6097"/>
                    <a:pt x="6335" y="6145"/>
                  </a:cubicBezTo>
                  <a:cubicBezTo>
                    <a:pt x="6359" y="6169"/>
                    <a:pt x="6395" y="6181"/>
                    <a:pt x="6434" y="6181"/>
                  </a:cubicBezTo>
                  <a:cubicBezTo>
                    <a:pt x="6472" y="6181"/>
                    <a:pt x="6514" y="6169"/>
                    <a:pt x="6550" y="6145"/>
                  </a:cubicBezTo>
                  <a:lnTo>
                    <a:pt x="6859" y="5978"/>
                  </a:lnTo>
                  <a:cubicBezTo>
                    <a:pt x="7037" y="5897"/>
                    <a:pt x="7237" y="5850"/>
                    <a:pt x="7437" y="5850"/>
                  </a:cubicBezTo>
                  <a:cubicBezTo>
                    <a:pt x="7531" y="5850"/>
                    <a:pt x="7625" y="5860"/>
                    <a:pt x="7717" y="5883"/>
                  </a:cubicBezTo>
                  <a:cubicBezTo>
                    <a:pt x="8026" y="5978"/>
                    <a:pt x="8264" y="6145"/>
                    <a:pt x="8431" y="6407"/>
                  </a:cubicBezTo>
                  <a:cubicBezTo>
                    <a:pt x="8502" y="6502"/>
                    <a:pt x="8598" y="6574"/>
                    <a:pt x="8693" y="6598"/>
                  </a:cubicBezTo>
                  <a:lnTo>
                    <a:pt x="8741" y="6621"/>
                  </a:lnTo>
                  <a:cubicBezTo>
                    <a:pt x="9288" y="6764"/>
                    <a:pt x="9669" y="7241"/>
                    <a:pt x="9693" y="7788"/>
                  </a:cubicBezTo>
                  <a:lnTo>
                    <a:pt x="8693" y="7788"/>
                  </a:lnTo>
                  <a:cubicBezTo>
                    <a:pt x="8622" y="7502"/>
                    <a:pt x="8407" y="7264"/>
                    <a:pt x="8121" y="7193"/>
                  </a:cubicBezTo>
                  <a:lnTo>
                    <a:pt x="8050" y="7169"/>
                  </a:lnTo>
                  <a:cubicBezTo>
                    <a:pt x="7979" y="7169"/>
                    <a:pt x="7883" y="7217"/>
                    <a:pt x="7859" y="7312"/>
                  </a:cubicBezTo>
                  <a:cubicBezTo>
                    <a:pt x="7836" y="7407"/>
                    <a:pt x="7883" y="7502"/>
                    <a:pt x="7979" y="7526"/>
                  </a:cubicBezTo>
                  <a:lnTo>
                    <a:pt x="8026" y="7526"/>
                  </a:lnTo>
                  <a:cubicBezTo>
                    <a:pt x="8169" y="7574"/>
                    <a:pt x="8288" y="7669"/>
                    <a:pt x="8336" y="7788"/>
                  </a:cubicBezTo>
                  <a:lnTo>
                    <a:pt x="3430" y="7788"/>
                  </a:lnTo>
                  <a:cubicBezTo>
                    <a:pt x="3478" y="7669"/>
                    <a:pt x="3597" y="7574"/>
                    <a:pt x="3740" y="7526"/>
                  </a:cubicBezTo>
                  <a:lnTo>
                    <a:pt x="3787" y="7526"/>
                  </a:lnTo>
                  <a:cubicBezTo>
                    <a:pt x="3882" y="7502"/>
                    <a:pt x="3930" y="7407"/>
                    <a:pt x="3906" y="7312"/>
                  </a:cubicBezTo>
                  <a:cubicBezTo>
                    <a:pt x="3882" y="7217"/>
                    <a:pt x="3787" y="7169"/>
                    <a:pt x="3692" y="7169"/>
                  </a:cubicBezTo>
                  <a:lnTo>
                    <a:pt x="3644" y="7193"/>
                  </a:lnTo>
                  <a:cubicBezTo>
                    <a:pt x="3358" y="7264"/>
                    <a:pt x="3144" y="7502"/>
                    <a:pt x="3073" y="7788"/>
                  </a:cubicBezTo>
                  <a:lnTo>
                    <a:pt x="2073" y="7788"/>
                  </a:lnTo>
                  <a:cubicBezTo>
                    <a:pt x="2096" y="7241"/>
                    <a:pt x="2477" y="6764"/>
                    <a:pt x="3025" y="6621"/>
                  </a:cubicBezTo>
                  <a:lnTo>
                    <a:pt x="3073" y="6598"/>
                  </a:lnTo>
                  <a:cubicBezTo>
                    <a:pt x="3168" y="6574"/>
                    <a:pt x="3263" y="6502"/>
                    <a:pt x="3335" y="6407"/>
                  </a:cubicBezTo>
                  <a:cubicBezTo>
                    <a:pt x="3454" y="6217"/>
                    <a:pt x="3620" y="6074"/>
                    <a:pt x="3811" y="5978"/>
                  </a:cubicBezTo>
                  <a:cubicBezTo>
                    <a:pt x="3882" y="5931"/>
                    <a:pt x="3930" y="5835"/>
                    <a:pt x="3882" y="5740"/>
                  </a:cubicBezTo>
                  <a:cubicBezTo>
                    <a:pt x="3848" y="5689"/>
                    <a:pt x="3789" y="5650"/>
                    <a:pt x="3723" y="5650"/>
                  </a:cubicBezTo>
                  <a:cubicBezTo>
                    <a:pt x="3697" y="5650"/>
                    <a:pt x="3671" y="5655"/>
                    <a:pt x="3644" y="5669"/>
                  </a:cubicBezTo>
                  <a:cubicBezTo>
                    <a:pt x="3406" y="5788"/>
                    <a:pt x="3192" y="5978"/>
                    <a:pt x="3025" y="6217"/>
                  </a:cubicBezTo>
                  <a:cubicBezTo>
                    <a:pt x="3025" y="6240"/>
                    <a:pt x="3001" y="6264"/>
                    <a:pt x="2977" y="6264"/>
                  </a:cubicBezTo>
                  <a:lnTo>
                    <a:pt x="2906" y="6288"/>
                  </a:lnTo>
                  <a:cubicBezTo>
                    <a:pt x="2239" y="6478"/>
                    <a:pt x="1763" y="7098"/>
                    <a:pt x="1715" y="7788"/>
                  </a:cubicBezTo>
                  <a:lnTo>
                    <a:pt x="1168" y="7788"/>
                  </a:lnTo>
                  <a:cubicBezTo>
                    <a:pt x="715" y="7788"/>
                    <a:pt x="334" y="7407"/>
                    <a:pt x="334" y="6955"/>
                  </a:cubicBezTo>
                  <a:lnTo>
                    <a:pt x="334" y="1668"/>
                  </a:lnTo>
                  <a:lnTo>
                    <a:pt x="2215" y="1668"/>
                  </a:lnTo>
                  <a:cubicBezTo>
                    <a:pt x="2311" y="1668"/>
                    <a:pt x="2382" y="1573"/>
                    <a:pt x="2382" y="1477"/>
                  </a:cubicBezTo>
                  <a:cubicBezTo>
                    <a:pt x="2382" y="1382"/>
                    <a:pt x="2311" y="1311"/>
                    <a:pt x="2215" y="1311"/>
                  </a:cubicBezTo>
                  <a:lnTo>
                    <a:pt x="334" y="1311"/>
                  </a:lnTo>
                  <a:lnTo>
                    <a:pt x="334" y="1168"/>
                  </a:lnTo>
                  <a:cubicBezTo>
                    <a:pt x="334" y="715"/>
                    <a:pt x="715" y="358"/>
                    <a:pt x="1168" y="358"/>
                  </a:cubicBezTo>
                  <a:lnTo>
                    <a:pt x="3597" y="358"/>
                  </a:lnTo>
                  <a:cubicBezTo>
                    <a:pt x="3692" y="358"/>
                    <a:pt x="3763" y="287"/>
                    <a:pt x="3763" y="191"/>
                  </a:cubicBezTo>
                  <a:cubicBezTo>
                    <a:pt x="3763" y="96"/>
                    <a:pt x="3692" y="1"/>
                    <a:pt x="3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2"/>
            <p:cNvSpPr/>
            <p:nvPr/>
          </p:nvSpPr>
          <p:spPr>
            <a:xfrm>
              <a:off x="6798110" y="3663741"/>
              <a:ext cx="59331" cy="11582"/>
            </a:xfrm>
            <a:custGeom>
              <a:avLst/>
              <a:gdLst/>
              <a:ahLst/>
              <a:cxnLst/>
              <a:rect l="l" t="t" r="r" b="b"/>
              <a:pathLst>
                <a:path w="1716" h="335" extrusionOk="0">
                  <a:moveTo>
                    <a:pt x="191" y="1"/>
                  </a:moveTo>
                  <a:cubicBezTo>
                    <a:pt x="96" y="1"/>
                    <a:pt x="0" y="72"/>
                    <a:pt x="0" y="167"/>
                  </a:cubicBezTo>
                  <a:cubicBezTo>
                    <a:pt x="0" y="263"/>
                    <a:pt x="96" y="334"/>
                    <a:pt x="191" y="334"/>
                  </a:cubicBezTo>
                  <a:lnTo>
                    <a:pt x="1548" y="334"/>
                  </a:lnTo>
                  <a:cubicBezTo>
                    <a:pt x="1644" y="334"/>
                    <a:pt x="1715" y="263"/>
                    <a:pt x="1715" y="167"/>
                  </a:cubicBezTo>
                  <a:cubicBezTo>
                    <a:pt x="1715" y="72"/>
                    <a:pt x="1644" y="1"/>
                    <a:pt x="1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2"/>
            <p:cNvSpPr/>
            <p:nvPr/>
          </p:nvSpPr>
          <p:spPr>
            <a:xfrm>
              <a:off x="6798110" y="3705748"/>
              <a:ext cx="99645" cy="11547"/>
            </a:xfrm>
            <a:custGeom>
              <a:avLst/>
              <a:gdLst/>
              <a:ahLst/>
              <a:cxnLst/>
              <a:rect l="l" t="t" r="r" b="b"/>
              <a:pathLst>
                <a:path w="2882" h="334" extrusionOk="0">
                  <a:moveTo>
                    <a:pt x="191" y="0"/>
                  </a:moveTo>
                  <a:cubicBezTo>
                    <a:pt x="96" y="0"/>
                    <a:pt x="0" y="72"/>
                    <a:pt x="0" y="167"/>
                  </a:cubicBezTo>
                  <a:cubicBezTo>
                    <a:pt x="0" y="262"/>
                    <a:pt x="96" y="334"/>
                    <a:pt x="191" y="334"/>
                  </a:cubicBezTo>
                  <a:lnTo>
                    <a:pt x="2715" y="334"/>
                  </a:lnTo>
                  <a:cubicBezTo>
                    <a:pt x="2811" y="334"/>
                    <a:pt x="2882" y="262"/>
                    <a:pt x="2882" y="167"/>
                  </a:cubicBezTo>
                  <a:cubicBezTo>
                    <a:pt x="2882" y="72"/>
                    <a:pt x="2811" y="0"/>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2"/>
            <p:cNvSpPr/>
            <p:nvPr/>
          </p:nvSpPr>
          <p:spPr>
            <a:xfrm>
              <a:off x="6798110" y="3747721"/>
              <a:ext cx="43668" cy="11582"/>
            </a:xfrm>
            <a:custGeom>
              <a:avLst/>
              <a:gdLst/>
              <a:ahLst/>
              <a:cxnLst/>
              <a:rect l="l" t="t" r="r" b="b"/>
              <a:pathLst>
                <a:path w="1263" h="335" extrusionOk="0">
                  <a:moveTo>
                    <a:pt x="191" y="1"/>
                  </a:moveTo>
                  <a:cubicBezTo>
                    <a:pt x="96" y="1"/>
                    <a:pt x="0" y="72"/>
                    <a:pt x="0" y="167"/>
                  </a:cubicBezTo>
                  <a:cubicBezTo>
                    <a:pt x="0" y="263"/>
                    <a:pt x="96" y="334"/>
                    <a:pt x="191" y="334"/>
                  </a:cubicBezTo>
                  <a:lnTo>
                    <a:pt x="1096" y="334"/>
                  </a:lnTo>
                  <a:cubicBezTo>
                    <a:pt x="1191" y="334"/>
                    <a:pt x="1263" y="263"/>
                    <a:pt x="1263" y="167"/>
                  </a:cubicBezTo>
                  <a:cubicBezTo>
                    <a:pt x="1263" y="72"/>
                    <a:pt x="1191"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2"/>
            <p:cNvSpPr/>
            <p:nvPr/>
          </p:nvSpPr>
          <p:spPr>
            <a:xfrm>
              <a:off x="7099455" y="3663741"/>
              <a:ext cx="59331" cy="11582"/>
            </a:xfrm>
            <a:custGeom>
              <a:avLst/>
              <a:gdLst/>
              <a:ahLst/>
              <a:cxnLst/>
              <a:rect l="l" t="t" r="r" b="b"/>
              <a:pathLst>
                <a:path w="1716" h="335" extrusionOk="0">
                  <a:moveTo>
                    <a:pt x="167" y="1"/>
                  </a:moveTo>
                  <a:cubicBezTo>
                    <a:pt x="72" y="1"/>
                    <a:pt x="1" y="72"/>
                    <a:pt x="1" y="167"/>
                  </a:cubicBezTo>
                  <a:cubicBezTo>
                    <a:pt x="1" y="263"/>
                    <a:pt x="72" y="334"/>
                    <a:pt x="167" y="334"/>
                  </a:cubicBezTo>
                  <a:lnTo>
                    <a:pt x="1525" y="334"/>
                  </a:lnTo>
                  <a:cubicBezTo>
                    <a:pt x="1620" y="334"/>
                    <a:pt x="1715" y="263"/>
                    <a:pt x="1715" y="167"/>
                  </a:cubicBezTo>
                  <a:cubicBezTo>
                    <a:pt x="1715" y="72"/>
                    <a:pt x="1620"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2"/>
            <p:cNvSpPr/>
            <p:nvPr/>
          </p:nvSpPr>
          <p:spPr>
            <a:xfrm>
              <a:off x="7059107" y="3705748"/>
              <a:ext cx="98850" cy="11547"/>
            </a:xfrm>
            <a:custGeom>
              <a:avLst/>
              <a:gdLst/>
              <a:ahLst/>
              <a:cxnLst/>
              <a:rect l="l" t="t" r="r" b="b"/>
              <a:pathLst>
                <a:path w="2859" h="334" extrusionOk="0">
                  <a:moveTo>
                    <a:pt x="167" y="0"/>
                  </a:moveTo>
                  <a:cubicBezTo>
                    <a:pt x="72" y="0"/>
                    <a:pt x="1" y="72"/>
                    <a:pt x="1" y="167"/>
                  </a:cubicBezTo>
                  <a:cubicBezTo>
                    <a:pt x="1" y="262"/>
                    <a:pt x="72" y="334"/>
                    <a:pt x="167" y="334"/>
                  </a:cubicBezTo>
                  <a:lnTo>
                    <a:pt x="2692" y="334"/>
                  </a:lnTo>
                  <a:cubicBezTo>
                    <a:pt x="2787" y="334"/>
                    <a:pt x="2858" y="262"/>
                    <a:pt x="2858" y="167"/>
                  </a:cubicBezTo>
                  <a:cubicBezTo>
                    <a:pt x="2858" y="72"/>
                    <a:pt x="2787" y="0"/>
                    <a:pt x="2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2"/>
            <p:cNvSpPr/>
            <p:nvPr/>
          </p:nvSpPr>
          <p:spPr>
            <a:xfrm>
              <a:off x="7115117" y="3747721"/>
              <a:ext cx="43668" cy="11582"/>
            </a:xfrm>
            <a:custGeom>
              <a:avLst/>
              <a:gdLst/>
              <a:ahLst/>
              <a:cxnLst/>
              <a:rect l="l" t="t" r="r" b="b"/>
              <a:pathLst>
                <a:path w="1263" h="335" extrusionOk="0">
                  <a:moveTo>
                    <a:pt x="167" y="1"/>
                  </a:moveTo>
                  <a:cubicBezTo>
                    <a:pt x="71" y="1"/>
                    <a:pt x="0" y="72"/>
                    <a:pt x="0" y="167"/>
                  </a:cubicBezTo>
                  <a:cubicBezTo>
                    <a:pt x="0" y="263"/>
                    <a:pt x="71" y="334"/>
                    <a:pt x="167" y="334"/>
                  </a:cubicBezTo>
                  <a:lnTo>
                    <a:pt x="1072" y="334"/>
                  </a:lnTo>
                  <a:cubicBezTo>
                    <a:pt x="1167" y="334"/>
                    <a:pt x="1262" y="263"/>
                    <a:pt x="1262" y="167"/>
                  </a:cubicBezTo>
                  <a:cubicBezTo>
                    <a:pt x="1262" y="72"/>
                    <a:pt x="11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72"/>
          <p:cNvGrpSpPr/>
          <p:nvPr/>
        </p:nvGrpSpPr>
        <p:grpSpPr>
          <a:xfrm>
            <a:off x="4964329" y="3672359"/>
            <a:ext cx="376699" cy="324251"/>
            <a:chOff x="1288202" y="4123190"/>
            <a:chExt cx="408434" cy="351568"/>
          </a:xfrm>
        </p:grpSpPr>
        <p:sp>
          <p:nvSpPr>
            <p:cNvPr id="9756" name="Google Shape;9756;p72"/>
            <p:cNvSpPr/>
            <p:nvPr/>
          </p:nvSpPr>
          <p:spPr>
            <a:xfrm>
              <a:off x="1288202" y="4123190"/>
              <a:ext cx="408434" cy="351568"/>
            </a:xfrm>
            <a:custGeom>
              <a:avLst/>
              <a:gdLst/>
              <a:ahLst/>
              <a:cxnLst/>
              <a:rect l="l" t="t" r="r" b="b"/>
              <a:pathLst>
                <a:path w="11813" h="10169" extrusionOk="0">
                  <a:moveTo>
                    <a:pt x="2097" y="357"/>
                  </a:moveTo>
                  <a:cubicBezTo>
                    <a:pt x="2144" y="357"/>
                    <a:pt x="2192" y="381"/>
                    <a:pt x="2216" y="405"/>
                  </a:cubicBezTo>
                  <a:cubicBezTo>
                    <a:pt x="2263" y="453"/>
                    <a:pt x="2263" y="500"/>
                    <a:pt x="2263" y="548"/>
                  </a:cubicBezTo>
                  <a:lnTo>
                    <a:pt x="2192" y="1024"/>
                  </a:lnTo>
                  <a:cubicBezTo>
                    <a:pt x="2168" y="1096"/>
                    <a:pt x="2097" y="1167"/>
                    <a:pt x="2025" y="1167"/>
                  </a:cubicBezTo>
                  <a:cubicBezTo>
                    <a:pt x="1930" y="1167"/>
                    <a:pt x="1858" y="1096"/>
                    <a:pt x="1835" y="1024"/>
                  </a:cubicBezTo>
                  <a:lnTo>
                    <a:pt x="1763" y="548"/>
                  </a:lnTo>
                  <a:cubicBezTo>
                    <a:pt x="1763" y="500"/>
                    <a:pt x="1787" y="453"/>
                    <a:pt x="1811" y="405"/>
                  </a:cubicBezTo>
                  <a:cubicBezTo>
                    <a:pt x="1835" y="381"/>
                    <a:pt x="1882" y="357"/>
                    <a:pt x="1954" y="357"/>
                  </a:cubicBezTo>
                  <a:close/>
                  <a:moveTo>
                    <a:pt x="4026" y="357"/>
                  </a:moveTo>
                  <a:cubicBezTo>
                    <a:pt x="4073" y="357"/>
                    <a:pt x="4121" y="381"/>
                    <a:pt x="4168" y="405"/>
                  </a:cubicBezTo>
                  <a:cubicBezTo>
                    <a:pt x="4192" y="453"/>
                    <a:pt x="4216" y="500"/>
                    <a:pt x="4192" y="548"/>
                  </a:cubicBezTo>
                  <a:lnTo>
                    <a:pt x="4121" y="1024"/>
                  </a:lnTo>
                  <a:cubicBezTo>
                    <a:pt x="4121" y="1096"/>
                    <a:pt x="4049" y="1167"/>
                    <a:pt x="3954" y="1167"/>
                  </a:cubicBezTo>
                  <a:cubicBezTo>
                    <a:pt x="3859" y="1167"/>
                    <a:pt x="3787" y="1096"/>
                    <a:pt x="3787" y="1024"/>
                  </a:cubicBezTo>
                  <a:lnTo>
                    <a:pt x="3716" y="548"/>
                  </a:lnTo>
                  <a:cubicBezTo>
                    <a:pt x="3692" y="500"/>
                    <a:pt x="3716" y="453"/>
                    <a:pt x="3740" y="405"/>
                  </a:cubicBezTo>
                  <a:cubicBezTo>
                    <a:pt x="3787" y="381"/>
                    <a:pt x="3835" y="357"/>
                    <a:pt x="3883" y="357"/>
                  </a:cubicBezTo>
                  <a:close/>
                  <a:moveTo>
                    <a:pt x="5978" y="357"/>
                  </a:moveTo>
                  <a:cubicBezTo>
                    <a:pt x="6026" y="357"/>
                    <a:pt x="6074" y="381"/>
                    <a:pt x="6097" y="405"/>
                  </a:cubicBezTo>
                  <a:cubicBezTo>
                    <a:pt x="6145" y="453"/>
                    <a:pt x="6145" y="500"/>
                    <a:pt x="6145" y="548"/>
                  </a:cubicBezTo>
                  <a:lnTo>
                    <a:pt x="6074" y="1024"/>
                  </a:lnTo>
                  <a:cubicBezTo>
                    <a:pt x="6050" y="1096"/>
                    <a:pt x="5978" y="1167"/>
                    <a:pt x="5883" y="1167"/>
                  </a:cubicBezTo>
                  <a:cubicBezTo>
                    <a:pt x="5812" y="1167"/>
                    <a:pt x="5740" y="1096"/>
                    <a:pt x="5716" y="1024"/>
                  </a:cubicBezTo>
                  <a:lnTo>
                    <a:pt x="5645" y="548"/>
                  </a:lnTo>
                  <a:cubicBezTo>
                    <a:pt x="5645" y="500"/>
                    <a:pt x="5645" y="453"/>
                    <a:pt x="5693" y="405"/>
                  </a:cubicBezTo>
                  <a:cubicBezTo>
                    <a:pt x="5716" y="381"/>
                    <a:pt x="5764" y="357"/>
                    <a:pt x="5812" y="357"/>
                  </a:cubicBezTo>
                  <a:close/>
                  <a:moveTo>
                    <a:pt x="7907" y="357"/>
                  </a:moveTo>
                  <a:cubicBezTo>
                    <a:pt x="7955" y="357"/>
                    <a:pt x="8003" y="381"/>
                    <a:pt x="8050" y="405"/>
                  </a:cubicBezTo>
                  <a:cubicBezTo>
                    <a:pt x="8074" y="453"/>
                    <a:pt x="8098" y="500"/>
                    <a:pt x="8074" y="548"/>
                  </a:cubicBezTo>
                  <a:lnTo>
                    <a:pt x="8003" y="1024"/>
                  </a:lnTo>
                  <a:cubicBezTo>
                    <a:pt x="8003" y="1096"/>
                    <a:pt x="7931" y="1167"/>
                    <a:pt x="7836" y="1167"/>
                  </a:cubicBezTo>
                  <a:cubicBezTo>
                    <a:pt x="7741" y="1167"/>
                    <a:pt x="7669" y="1096"/>
                    <a:pt x="7669" y="1024"/>
                  </a:cubicBezTo>
                  <a:lnTo>
                    <a:pt x="7598" y="548"/>
                  </a:lnTo>
                  <a:cubicBezTo>
                    <a:pt x="7574" y="500"/>
                    <a:pt x="7598" y="453"/>
                    <a:pt x="7622" y="405"/>
                  </a:cubicBezTo>
                  <a:cubicBezTo>
                    <a:pt x="7669" y="381"/>
                    <a:pt x="7717" y="357"/>
                    <a:pt x="7764" y="357"/>
                  </a:cubicBezTo>
                  <a:close/>
                  <a:moveTo>
                    <a:pt x="9836" y="357"/>
                  </a:moveTo>
                  <a:cubicBezTo>
                    <a:pt x="9908" y="357"/>
                    <a:pt x="9955" y="381"/>
                    <a:pt x="9979" y="405"/>
                  </a:cubicBezTo>
                  <a:cubicBezTo>
                    <a:pt x="10003" y="453"/>
                    <a:pt x="10027" y="500"/>
                    <a:pt x="10027" y="548"/>
                  </a:cubicBezTo>
                  <a:lnTo>
                    <a:pt x="9955" y="1024"/>
                  </a:lnTo>
                  <a:cubicBezTo>
                    <a:pt x="9932" y="1096"/>
                    <a:pt x="9860" y="1167"/>
                    <a:pt x="9765" y="1167"/>
                  </a:cubicBezTo>
                  <a:cubicBezTo>
                    <a:pt x="9693" y="1167"/>
                    <a:pt x="9622" y="1096"/>
                    <a:pt x="9598" y="1024"/>
                  </a:cubicBezTo>
                  <a:lnTo>
                    <a:pt x="9527" y="548"/>
                  </a:lnTo>
                  <a:cubicBezTo>
                    <a:pt x="9527" y="500"/>
                    <a:pt x="9527" y="453"/>
                    <a:pt x="9574" y="405"/>
                  </a:cubicBezTo>
                  <a:cubicBezTo>
                    <a:pt x="9598" y="381"/>
                    <a:pt x="9646" y="357"/>
                    <a:pt x="9693" y="357"/>
                  </a:cubicBezTo>
                  <a:close/>
                  <a:moveTo>
                    <a:pt x="10741" y="929"/>
                  </a:moveTo>
                  <a:cubicBezTo>
                    <a:pt x="11146" y="929"/>
                    <a:pt x="11480" y="1238"/>
                    <a:pt x="11480" y="1643"/>
                  </a:cubicBezTo>
                  <a:lnTo>
                    <a:pt x="11480" y="1953"/>
                  </a:lnTo>
                  <a:lnTo>
                    <a:pt x="3144" y="1953"/>
                  </a:lnTo>
                  <a:cubicBezTo>
                    <a:pt x="3049" y="1953"/>
                    <a:pt x="2978" y="2024"/>
                    <a:pt x="2978" y="2120"/>
                  </a:cubicBezTo>
                  <a:cubicBezTo>
                    <a:pt x="2978" y="2215"/>
                    <a:pt x="3049" y="2286"/>
                    <a:pt x="3144" y="2286"/>
                  </a:cubicBezTo>
                  <a:lnTo>
                    <a:pt x="11480" y="2286"/>
                  </a:lnTo>
                  <a:lnTo>
                    <a:pt x="11480" y="9073"/>
                  </a:lnTo>
                  <a:cubicBezTo>
                    <a:pt x="11456" y="9478"/>
                    <a:pt x="11146" y="9812"/>
                    <a:pt x="10741" y="9812"/>
                  </a:cubicBezTo>
                  <a:lnTo>
                    <a:pt x="1073" y="9812"/>
                  </a:lnTo>
                  <a:cubicBezTo>
                    <a:pt x="668" y="9812"/>
                    <a:pt x="358" y="9478"/>
                    <a:pt x="358" y="9073"/>
                  </a:cubicBezTo>
                  <a:lnTo>
                    <a:pt x="358" y="2286"/>
                  </a:lnTo>
                  <a:lnTo>
                    <a:pt x="2406" y="2286"/>
                  </a:lnTo>
                  <a:cubicBezTo>
                    <a:pt x="2501" y="2286"/>
                    <a:pt x="2573" y="2215"/>
                    <a:pt x="2573" y="2120"/>
                  </a:cubicBezTo>
                  <a:cubicBezTo>
                    <a:pt x="2573" y="2024"/>
                    <a:pt x="2501" y="1953"/>
                    <a:pt x="2406" y="1953"/>
                  </a:cubicBezTo>
                  <a:lnTo>
                    <a:pt x="358" y="1953"/>
                  </a:lnTo>
                  <a:lnTo>
                    <a:pt x="358" y="1643"/>
                  </a:lnTo>
                  <a:cubicBezTo>
                    <a:pt x="358" y="1238"/>
                    <a:pt x="668" y="929"/>
                    <a:pt x="1073" y="929"/>
                  </a:cubicBezTo>
                  <a:lnTo>
                    <a:pt x="1477" y="929"/>
                  </a:lnTo>
                  <a:lnTo>
                    <a:pt x="1501" y="1072"/>
                  </a:lnTo>
                  <a:cubicBezTo>
                    <a:pt x="1549" y="1334"/>
                    <a:pt x="1763" y="1500"/>
                    <a:pt x="2025" y="1500"/>
                  </a:cubicBezTo>
                  <a:cubicBezTo>
                    <a:pt x="2287" y="1500"/>
                    <a:pt x="2501" y="1334"/>
                    <a:pt x="2525" y="1072"/>
                  </a:cubicBezTo>
                  <a:lnTo>
                    <a:pt x="2549" y="929"/>
                  </a:lnTo>
                  <a:lnTo>
                    <a:pt x="3430" y="929"/>
                  </a:lnTo>
                  <a:lnTo>
                    <a:pt x="3454" y="1072"/>
                  </a:lnTo>
                  <a:cubicBezTo>
                    <a:pt x="3478" y="1334"/>
                    <a:pt x="3692" y="1500"/>
                    <a:pt x="3954" y="1500"/>
                  </a:cubicBezTo>
                  <a:cubicBezTo>
                    <a:pt x="4216" y="1500"/>
                    <a:pt x="4430" y="1334"/>
                    <a:pt x="4478" y="1072"/>
                  </a:cubicBezTo>
                  <a:lnTo>
                    <a:pt x="4502" y="929"/>
                  </a:lnTo>
                  <a:lnTo>
                    <a:pt x="5359" y="929"/>
                  </a:lnTo>
                  <a:lnTo>
                    <a:pt x="5383" y="1072"/>
                  </a:lnTo>
                  <a:cubicBezTo>
                    <a:pt x="5431" y="1334"/>
                    <a:pt x="5645" y="1500"/>
                    <a:pt x="5907" y="1500"/>
                  </a:cubicBezTo>
                  <a:cubicBezTo>
                    <a:pt x="6145" y="1500"/>
                    <a:pt x="6359" y="1334"/>
                    <a:pt x="6407" y="1072"/>
                  </a:cubicBezTo>
                  <a:lnTo>
                    <a:pt x="6431" y="929"/>
                  </a:lnTo>
                  <a:lnTo>
                    <a:pt x="7288" y="929"/>
                  </a:lnTo>
                  <a:lnTo>
                    <a:pt x="7312" y="1072"/>
                  </a:lnTo>
                  <a:cubicBezTo>
                    <a:pt x="7360" y="1334"/>
                    <a:pt x="7574" y="1500"/>
                    <a:pt x="7836" y="1500"/>
                  </a:cubicBezTo>
                  <a:cubicBezTo>
                    <a:pt x="8098" y="1500"/>
                    <a:pt x="8312" y="1334"/>
                    <a:pt x="8360" y="1072"/>
                  </a:cubicBezTo>
                  <a:lnTo>
                    <a:pt x="8384" y="929"/>
                  </a:lnTo>
                  <a:lnTo>
                    <a:pt x="9241" y="929"/>
                  </a:lnTo>
                  <a:lnTo>
                    <a:pt x="9265" y="1072"/>
                  </a:lnTo>
                  <a:cubicBezTo>
                    <a:pt x="9312" y="1334"/>
                    <a:pt x="9527" y="1500"/>
                    <a:pt x="9765" y="1500"/>
                  </a:cubicBezTo>
                  <a:cubicBezTo>
                    <a:pt x="10027" y="1500"/>
                    <a:pt x="10241" y="1334"/>
                    <a:pt x="10289" y="1072"/>
                  </a:cubicBezTo>
                  <a:lnTo>
                    <a:pt x="10313" y="929"/>
                  </a:lnTo>
                  <a:close/>
                  <a:moveTo>
                    <a:pt x="1954" y="0"/>
                  </a:moveTo>
                  <a:cubicBezTo>
                    <a:pt x="1787" y="0"/>
                    <a:pt x="1644" y="72"/>
                    <a:pt x="1549" y="191"/>
                  </a:cubicBezTo>
                  <a:cubicBezTo>
                    <a:pt x="1454" y="310"/>
                    <a:pt x="1406" y="429"/>
                    <a:pt x="1430" y="572"/>
                  </a:cubicBezTo>
                  <a:lnTo>
                    <a:pt x="1073" y="572"/>
                  </a:lnTo>
                  <a:cubicBezTo>
                    <a:pt x="477" y="572"/>
                    <a:pt x="1" y="1048"/>
                    <a:pt x="1" y="1643"/>
                  </a:cubicBezTo>
                  <a:lnTo>
                    <a:pt x="1" y="9073"/>
                  </a:lnTo>
                  <a:cubicBezTo>
                    <a:pt x="1" y="9669"/>
                    <a:pt x="477" y="10169"/>
                    <a:pt x="1073" y="10169"/>
                  </a:cubicBezTo>
                  <a:lnTo>
                    <a:pt x="10717" y="10169"/>
                  </a:lnTo>
                  <a:cubicBezTo>
                    <a:pt x="11337" y="10169"/>
                    <a:pt x="11813" y="9669"/>
                    <a:pt x="11813" y="9073"/>
                  </a:cubicBezTo>
                  <a:lnTo>
                    <a:pt x="11813" y="1643"/>
                  </a:lnTo>
                  <a:cubicBezTo>
                    <a:pt x="11813" y="1048"/>
                    <a:pt x="11337" y="572"/>
                    <a:pt x="10741" y="572"/>
                  </a:cubicBezTo>
                  <a:lnTo>
                    <a:pt x="10360" y="572"/>
                  </a:lnTo>
                  <a:cubicBezTo>
                    <a:pt x="10384" y="429"/>
                    <a:pt x="10336" y="310"/>
                    <a:pt x="10241" y="191"/>
                  </a:cubicBezTo>
                  <a:cubicBezTo>
                    <a:pt x="10146" y="72"/>
                    <a:pt x="10003" y="0"/>
                    <a:pt x="9836" y="0"/>
                  </a:cubicBezTo>
                  <a:lnTo>
                    <a:pt x="9693" y="0"/>
                  </a:lnTo>
                  <a:cubicBezTo>
                    <a:pt x="9551" y="0"/>
                    <a:pt x="9408" y="72"/>
                    <a:pt x="9312" y="191"/>
                  </a:cubicBezTo>
                  <a:cubicBezTo>
                    <a:pt x="9217" y="310"/>
                    <a:pt x="9170" y="429"/>
                    <a:pt x="9170" y="572"/>
                  </a:cubicBezTo>
                  <a:lnTo>
                    <a:pt x="8431" y="572"/>
                  </a:lnTo>
                  <a:cubicBezTo>
                    <a:pt x="8431" y="429"/>
                    <a:pt x="8384" y="310"/>
                    <a:pt x="8312" y="191"/>
                  </a:cubicBezTo>
                  <a:cubicBezTo>
                    <a:pt x="8193" y="72"/>
                    <a:pt x="8050" y="0"/>
                    <a:pt x="7907" y="0"/>
                  </a:cubicBezTo>
                  <a:lnTo>
                    <a:pt x="7764" y="0"/>
                  </a:lnTo>
                  <a:cubicBezTo>
                    <a:pt x="7598" y="0"/>
                    <a:pt x="7455" y="72"/>
                    <a:pt x="7360" y="191"/>
                  </a:cubicBezTo>
                  <a:cubicBezTo>
                    <a:pt x="7264" y="310"/>
                    <a:pt x="7241" y="429"/>
                    <a:pt x="7241" y="572"/>
                  </a:cubicBezTo>
                  <a:lnTo>
                    <a:pt x="6478" y="572"/>
                  </a:lnTo>
                  <a:cubicBezTo>
                    <a:pt x="6502" y="429"/>
                    <a:pt x="6455" y="310"/>
                    <a:pt x="6359" y="191"/>
                  </a:cubicBezTo>
                  <a:cubicBezTo>
                    <a:pt x="6264" y="72"/>
                    <a:pt x="6121" y="0"/>
                    <a:pt x="5978" y="0"/>
                  </a:cubicBezTo>
                  <a:lnTo>
                    <a:pt x="5812" y="0"/>
                  </a:lnTo>
                  <a:cubicBezTo>
                    <a:pt x="5669" y="0"/>
                    <a:pt x="5526" y="72"/>
                    <a:pt x="5431" y="191"/>
                  </a:cubicBezTo>
                  <a:cubicBezTo>
                    <a:pt x="5335" y="310"/>
                    <a:pt x="5288" y="429"/>
                    <a:pt x="5312" y="572"/>
                  </a:cubicBezTo>
                  <a:lnTo>
                    <a:pt x="4549" y="572"/>
                  </a:lnTo>
                  <a:cubicBezTo>
                    <a:pt x="4549" y="429"/>
                    <a:pt x="4526" y="310"/>
                    <a:pt x="4430" y="191"/>
                  </a:cubicBezTo>
                  <a:cubicBezTo>
                    <a:pt x="4335" y="72"/>
                    <a:pt x="4192" y="0"/>
                    <a:pt x="4026" y="0"/>
                  </a:cubicBezTo>
                  <a:lnTo>
                    <a:pt x="3883" y="0"/>
                  </a:lnTo>
                  <a:cubicBezTo>
                    <a:pt x="3740" y="0"/>
                    <a:pt x="3573" y="72"/>
                    <a:pt x="3478" y="191"/>
                  </a:cubicBezTo>
                  <a:cubicBezTo>
                    <a:pt x="3406" y="310"/>
                    <a:pt x="3359" y="429"/>
                    <a:pt x="3359" y="572"/>
                  </a:cubicBezTo>
                  <a:lnTo>
                    <a:pt x="2597" y="572"/>
                  </a:lnTo>
                  <a:cubicBezTo>
                    <a:pt x="2621" y="429"/>
                    <a:pt x="2573" y="310"/>
                    <a:pt x="2478" y="191"/>
                  </a:cubicBezTo>
                  <a:cubicBezTo>
                    <a:pt x="2382" y="72"/>
                    <a:pt x="2239" y="0"/>
                    <a:pt x="2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2"/>
            <p:cNvSpPr/>
            <p:nvPr/>
          </p:nvSpPr>
          <p:spPr>
            <a:xfrm>
              <a:off x="1460309" y="4218682"/>
              <a:ext cx="63411" cy="63441"/>
            </a:xfrm>
            <a:custGeom>
              <a:avLst/>
              <a:gdLst/>
              <a:ahLst/>
              <a:cxnLst/>
              <a:rect l="l" t="t" r="r" b="b"/>
              <a:pathLst>
                <a:path w="1834" h="1835" extrusionOk="0">
                  <a:moveTo>
                    <a:pt x="1453" y="358"/>
                  </a:moveTo>
                  <a:cubicBezTo>
                    <a:pt x="1477" y="358"/>
                    <a:pt x="1477" y="358"/>
                    <a:pt x="1477" y="382"/>
                  </a:cubicBezTo>
                  <a:lnTo>
                    <a:pt x="1477" y="1453"/>
                  </a:lnTo>
                  <a:cubicBezTo>
                    <a:pt x="1477" y="1477"/>
                    <a:pt x="1477" y="1477"/>
                    <a:pt x="1453" y="1477"/>
                  </a:cubicBezTo>
                  <a:lnTo>
                    <a:pt x="381" y="1477"/>
                  </a:lnTo>
                  <a:cubicBezTo>
                    <a:pt x="357" y="1477"/>
                    <a:pt x="357" y="1477"/>
                    <a:pt x="357" y="1453"/>
                  </a:cubicBezTo>
                  <a:lnTo>
                    <a:pt x="357" y="382"/>
                  </a:lnTo>
                  <a:cubicBezTo>
                    <a:pt x="357" y="358"/>
                    <a:pt x="357"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2"/>
            <p:cNvSpPr/>
            <p:nvPr/>
          </p:nvSpPr>
          <p:spPr>
            <a:xfrm>
              <a:off x="1386183" y="4218682"/>
              <a:ext cx="63445" cy="63441"/>
            </a:xfrm>
            <a:custGeom>
              <a:avLst/>
              <a:gdLst/>
              <a:ahLst/>
              <a:cxnLst/>
              <a:rect l="l" t="t" r="r" b="b"/>
              <a:pathLst>
                <a:path w="1835" h="1835" extrusionOk="0">
                  <a:moveTo>
                    <a:pt x="1454" y="358"/>
                  </a:moveTo>
                  <a:cubicBezTo>
                    <a:pt x="1477" y="358"/>
                    <a:pt x="1477" y="358"/>
                    <a:pt x="1477" y="382"/>
                  </a:cubicBezTo>
                  <a:lnTo>
                    <a:pt x="1477" y="1453"/>
                  </a:lnTo>
                  <a:cubicBezTo>
                    <a:pt x="1477" y="1477"/>
                    <a:pt x="1477" y="1477"/>
                    <a:pt x="1454" y="1477"/>
                  </a:cubicBezTo>
                  <a:lnTo>
                    <a:pt x="382" y="1477"/>
                  </a:lnTo>
                  <a:cubicBezTo>
                    <a:pt x="358" y="1477"/>
                    <a:pt x="334" y="1477"/>
                    <a:pt x="334" y="1453"/>
                  </a:cubicBezTo>
                  <a:lnTo>
                    <a:pt x="334" y="382"/>
                  </a:lnTo>
                  <a:cubicBezTo>
                    <a:pt x="334" y="358"/>
                    <a:pt x="358" y="358"/>
                    <a:pt x="382" y="358"/>
                  </a:cubicBezTo>
                  <a:close/>
                  <a:moveTo>
                    <a:pt x="382" y="1"/>
                  </a:moveTo>
                  <a:cubicBezTo>
                    <a:pt x="168" y="1"/>
                    <a:pt x="1" y="167"/>
                    <a:pt x="1" y="382"/>
                  </a:cubicBezTo>
                  <a:lnTo>
                    <a:pt x="1" y="1453"/>
                  </a:lnTo>
                  <a:cubicBezTo>
                    <a:pt x="1" y="1668"/>
                    <a:pt x="168" y="1834"/>
                    <a:pt x="382" y="1834"/>
                  </a:cubicBezTo>
                  <a:lnTo>
                    <a:pt x="1454" y="1834"/>
                  </a:lnTo>
                  <a:cubicBezTo>
                    <a:pt x="1668" y="1834"/>
                    <a:pt x="1835" y="1668"/>
                    <a:pt x="1835" y="1453"/>
                  </a:cubicBezTo>
                  <a:lnTo>
                    <a:pt x="1835" y="382"/>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2"/>
            <p:cNvSpPr/>
            <p:nvPr/>
          </p:nvSpPr>
          <p:spPr>
            <a:xfrm>
              <a:off x="1312092" y="4218682"/>
              <a:ext cx="63445" cy="63441"/>
            </a:xfrm>
            <a:custGeom>
              <a:avLst/>
              <a:gdLst/>
              <a:ahLst/>
              <a:cxnLst/>
              <a:rect l="l" t="t" r="r" b="b"/>
              <a:pathLst>
                <a:path w="1835" h="1835" extrusionOk="0">
                  <a:moveTo>
                    <a:pt x="1453" y="358"/>
                  </a:moveTo>
                  <a:cubicBezTo>
                    <a:pt x="1453" y="358"/>
                    <a:pt x="1477" y="358"/>
                    <a:pt x="1477" y="382"/>
                  </a:cubicBezTo>
                  <a:lnTo>
                    <a:pt x="1477" y="1453"/>
                  </a:lnTo>
                  <a:cubicBezTo>
                    <a:pt x="1477" y="1477"/>
                    <a:pt x="1453" y="1477"/>
                    <a:pt x="1453" y="1477"/>
                  </a:cubicBezTo>
                  <a:lnTo>
                    <a:pt x="382" y="1477"/>
                  </a:lnTo>
                  <a:cubicBezTo>
                    <a:pt x="358" y="1477"/>
                    <a:pt x="334" y="1477"/>
                    <a:pt x="334" y="1453"/>
                  </a:cubicBezTo>
                  <a:lnTo>
                    <a:pt x="334" y="382"/>
                  </a:lnTo>
                  <a:cubicBezTo>
                    <a:pt x="334" y="358"/>
                    <a:pt x="358" y="358"/>
                    <a:pt x="382" y="358"/>
                  </a:cubicBezTo>
                  <a:close/>
                  <a:moveTo>
                    <a:pt x="382" y="1"/>
                  </a:moveTo>
                  <a:cubicBezTo>
                    <a:pt x="167" y="1"/>
                    <a:pt x="1" y="167"/>
                    <a:pt x="1" y="382"/>
                  </a:cubicBezTo>
                  <a:lnTo>
                    <a:pt x="1" y="1453"/>
                  </a:lnTo>
                  <a:cubicBezTo>
                    <a:pt x="1" y="1668"/>
                    <a:pt x="167" y="1834"/>
                    <a:pt x="382" y="1834"/>
                  </a:cubicBezTo>
                  <a:lnTo>
                    <a:pt x="1453" y="1834"/>
                  </a:lnTo>
                  <a:cubicBezTo>
                    <a:pt x="1644" y="1834"/>
                    <a:pt x="1834" y="1668"/>
                    <a:pt x="1834" y="1453"/>
                  </a:cubicBezTo>
                  <a:lnTo>
                    <a:pt x="1834" y="382"/>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2"/>
            <p:cNvSpPr/>
            <p:nvPr/>
          </p:nvSpPr>
          <p:spPr>
            <a:xfrm>
              <a:off x="1460309" y="4298547"/>
              <a:ext cx="63411" cy="62611"/>
            </a:xfrm>
            <a:custGeom>
              <a:avLst/>
              <a:gdLst/>
              <a:ahLst/>
              <a:cxnLst/>
              <a:rect l="l" t="t" r="r" b="b"/>
              <a:pathLst>
                <a:path w="1834" h="1811" extrusionOk="0">
                  <a:moveTo>
                    <a:pt x="1453" y="334"/>
                  </a:moveTo>
                  <a:cubicBezTo>
                    <a:pt x="1477" y="334"/>
                    <a:pt x="1477" y="358"/>
                    <a:pt x="1477" y="358"/>
                  </a:cubicBezTo>
                  <a:lnTo>
                    <a:pt x="1477" y="1429"/>
                  </a:lnTo>
                  <a:cubicBezTo>
                    <a:pt x="1477" y="1453"/>
                    <a:pt x="1477" y="1477"/>
                    <a:pt x="1453" y="1477"/>
                  </a:cubicBezTo>
                  <a:lnTo>
                    <a:pt x="381" y="1477"/>
                  </a:lnTo>
                  <a:cubicBezTo>
                    <a:pt x="357" y="1477"/>
                    <a:pt x="357" y="1453"/>
                    <a:pt x="357" y="1429"/>
                  </a:cubicBezTo>
                  <a:lnTo>
                    <a:pt x="357" y="358"/>
                  </a:lnTo>
                  <a:cubicBezTo>
                    <a:pt x="357" y="358"/>
                    <a:pt x="357" y="334"/>
                    <a:pt x="381" y="334"/>
                  </a:cubicBezTo>
                  <a:close/>
                  <a:moveTo>
                    <a:pt x="381" y="1"/>
                  </a:moveTo>
                  <a:cubicBezTo>
                    <a:pt x="167" y="1"/>
                    <a:pt x="0" y="167"/>
                    <a:pt x="0" y="358"/>
                  </a:cubicBezTo>
                  <a:lnTo>
                    <a:pt x="0" y="1429"/>
                  </a:lnTo>
                  <a:cubicBezTo>
                    <a:pt x="0" y="1644"/>
                    <a:pt x="167" y="1810"/>
                    <a:pt x="381" y="1810"/>
                  </a:cubicBezTo>
                  <a:lnTo>
                    <a:pt x="1453" y="1810"/>
                  </a:lnTo>
                  <a:cubicBezTo>
                    <a:pt x="1667" y="1810"/>
                    <a:pt x="1834" y="1644"/>
                    <a:pt x="1834" y="1429"/>
                  </a:cubicBezTo>
                  <a:lnTo>
                    <a:pt x="1834" y="358"/>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2"/>
            <p:cNvSpPr/>
            <p:nvPr/>
          </p:nvSpPr>
          <p:spPr>
            <a:xfrm>
              <a:off x="1386183" y="4298547"/>
              <a:ext cx="63445" cy="62611"/>
            </a:xfrm>
            <a:custGeom>
              <a:avLst/>
              <a:gdLst/>
              <a:ahLst/>
              <a:cxnLst/>
              <a:rect l="l" t="t" r="r" b="b"/>
              <a:pathLst>
                <a:path w="1835" h="1811" extrusionOk="0">
                  <a:moveTo>
                    <a:pt x="382" y="1"/>
                  </a:moveTo>
                  <a:cubicBezTo>
                    <a:pt x="168" y="1"/>
                    <a:pt x="1" y="167"/>
                    <a:pt x="1" y="358"/>
                  </a:cubicBezTo>
                  <a:lnTo>
                    <a:pt x="1" y="1429"/>
                  </a:lnTo>
                  <a:cubicBezTo>
                    <a:pt x="1" y="1644"/>
                    <a:pt x="168" y="1810"/>
                    <a:pt x="382" y="1810"/>
                  </a:cubicBezTo>
                  <a:lnTo>
                    <a:pt x="549" y="1810"/>
                  </a:lnTo>
                  <a:cubicBezTo>
                    <a:pt x="644" y="1810"/>
                    <a:pt x="715" y="1739"/>
                    <a:pt x="715" y="1644"/>
                  </a:cubicBezTo>
                  <a:cubicBezTo>
                    <a:pt x="715" y="1548"/>
                    <a:pt x="644" y="1477"/>
                    <a:pt x="549" y="1477"/>
                  </a:cubicBezTo>
                  <a:lnTo>
                    <a:pt x="382" y="1477"/>
                  </a:lnTo>
                  <a:cubicBezTo>
                    <a:pt x="358" y="1477"/>
                    <a:pt x="358" y="1453"/>
                    <a:pt x="358" y="1429"/>
                  </a:cubicBezTo>
                  <a:lnTo>
                    <a:pt x="358" y="358"/>
                  </a:lnTo>
                  <a:cubicBezTo>
                    <a:pt x="358" y="358"/>
                    <a:pt x="358" y="334"/>
                    <a:pt x="382" y="334"/>
                  </a:cubicBezTo>
                  <a:lnTo>
                    <a:pt x="1454" y="334"/>
                  </a:lnTo>
                  <a:cubicBezTo>
                    <a:pt x="1477" y="334"/>
                    <a:pt x="1477" y="358"/>
                    <a:pt x="1477" y="358"/>
                  </a:cubicBezTo>
                  <a:lnTo>
                    <a:pt x="1477" y="1429"/>
                  </a:lnTo>
                  <a:cubicBezTo>
                    <a:pt x="1477" y="1453"/>
                    <a:pt x="1477" y="1477"/>
                    <a:pt x="1454" y="1477"/>
                  </a:cubicBezTo>
                  <a:lnTo>
                    <a:pt x="1287" y="1477"/>
                  </a:lnTo>
                  <a:cubicBezTo>
                    <a:pt x="1192" y="1477"/>
                    <a:pt x="1120" y="1548"/>
                    <a:pt x="1120" y="1644"/>
                  </a:cubicBezTo>
                  <a:cubicBezTo>
                    <a:pt x="1120" y="1739"/>
                    <a:pt x="1192" y="1810"/>
                    <a:pt x="1287" y="1810"/>
                  </a:cubicBezTo>
                  <a:lnTo>
                    <a:pt x="1454" y="1810"/>
                  </a:lnTo>
                  <a:cubicBezTo>
                    <a:pt x="1668" y="1810"/>
                    <a:pt x="1835" y="1644"/>
                    <a:pt x="1835" y="1429"/>
                  </a:cubicBezTo>
                  <a:lnTo>
                    <a:pt x="1835" y="358"/>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2"/>
            <p:cNvSpPr/>
            <p:nvPr/>
          </p:nvSpPr>
          <p:spPr>
            <a:xfrm>
              <a:off x="1312092" y="4298547"/>
              <a:ext cx="63445" cy="62611"/>
            </a:xfrm>
            <a:custGeom>
              <a:avLst/>
              <a:gdLst/>
              <a:ahLst/>
              <a:cxnLst/>
              <a:rect l="l" t="t" r="r" b="b"/>
              <a:pathLst>
                <a:path w="1835" h="1811" extrusionOk="0">
                  <a:moveTo>
                    <a:pt x="1453" y="334"/>
                  </a:moveTo>
                  <a:cubicBezTo>
                    <a:pt x="1453" y="334"/>
                    <a:pt x="1477" y="358"/>
                    <a:pt x="1477" y="358"/>
                  </a:cubicBezTo>
                  <a:lnTo>
                    <a:pt x="1477" y="1429"/>
                  </a:lnTo>
                  <a:cubicBezTo>
                    <a:pt x="1477" y="1453"/>
                    <a:pt x="1453" y="1477"/>
                    <a:pt x="1453" y="1477"/>
                  </a:cubicBezTo>
                  <a:lnTo>
                    <a:pt x="382" y="1477"/>
                  </a:lnTo>
                  <a:cubicBezTo>
                    <a:pt x="358" y="1477"/>
                    <a:pt x="334" y="1453"/>
                    <a:pt x="334" y="1429"/>
                  </a:cubicBezTo>
                  <a:lnTo>
                    <a:pt x="334" y="358"/>
                  </a:lnTo>
                  <a:cubicBezTo>
                    <a:pt x="334" y="358"/>
                    <a:pt x="358" y="334"/>
                    <a:pt x="382" y="334"/>
                  </a:cubicBezTo>
                  <a:close/>
                  <a:moveTo>
                    <a:pt x="382" y="1"/>
                  </a:moveTo>
                  <a:cubicBezTo>
                    <a:pt x="167" y="1"/>
                    <a:pt x="1" y="167"/>
                    <a:pt x="1" y="358"/>
                  </a:cubicBezTo>
                  <a:lnTo>
                    <a:pt x="1" y="1429"/>
                  </a:lnTo>
                  <a:cubicBezTo>
                    <a:pt x="1" y="1644"/>
                    <a:pt x="167" y="1810"/>
                    <a:pt x="382" y="1810"/>
                  </a:cubicBezTo>
                  <a:lnTo>
                    <a:pt x="1453" y="1810"/>
                  </a:lnTo>
                  <a:cubicBezTo>
                    <a:pt x="1644" y="1810"/>
                    <a:pt x="1834" y="1644"/>
                    <a:pt x="1834" y="1429"/>
                  </a:cubicBezTo>
                  <a:lnTo>
                    <a:pt x="1834" y="358"/>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2"/>
            <p:cNvSpPr/>
            <p:nvPr/>
          </p:nvSpPr>
          <p:spPr>
            <a:xfrm>
              <a:off x="1460309" y="4377583"/>
              <a:ext cx="63411" cy="63441"/>
            </a:xfrm>
            <a:custGeom>
              <a:avLst/>
              <a:gdLst/>
              <a:ahLst/>
              <a:cxnLst/>
              <a:rect l="l" t="t" r="r" b="b"/>
              <a:pathLst>
                <a:path w="1834" h="1835" extrusionOk="0">
                  <a:moveTo>
                    <a:pt x="1453" y="358"/>
                  </a:moveTo>
                  <a:cubicBezTo>
                    <a:pt x="1477" y="358"/>
                    <a:pt x="1477" y="358"/>
                    <a:pt x="1477" y="382"/>
                  </a:cubicBezTo>
                  <a:lnTo>
                    <a:pt x="1477" y="1453"/>
                  </a:lnTo>
                  <a:cubicBezTo>
                    <a:pt x="1477" y="1477"/>
                    <a:pt x="1477" y="1477"/>
                    <a:pt x="1453" y="1477"/>
                  </a:cubicBezTo>
                  <a:lnTo>
                    <a:pt x="381" y="1477"/>
                  </a:lnTo>
                  <a:cubicBezTo>
                    <a:pt x="357" y="1477"/>
                    <a:pt x="357" y="1477"/>
                    <a:pt x="357" y="1453"/>
                  </a:cubicBezTo>
                  <a:lnTo>
                    <a:pt x="357" y="382"/>
                  </a:lnTo>
                  <a:cubicBezTo>
                    <a:pt x="357" y="358"/>
                    <a:pt x="357"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2"/>
            <p:cNvSpPr/>
            <p:nvPr/>
          </p:nvSpPr>
          <p:spPr>
            <a:xfrm>
              <a:off x="1386183" y="4377583"/>
              <a:ext cx="63445" cy="63441"/>
            </a:xfrm>
            <a:custGeom>
              <a:avLst/>
              <a:gdLst/>
              <a:ahLst/>
              <a:cxnLst/>
              <a:rect l="l" t="t" r="r" b="b"/>
              <a:pathLst>
                <a:path w="1835" h="1835" extrusionOk="0">
                  <a:moveTo>
                    <a:pt x="1454" y="358"/>
                  </a:moveTo>
                  <a:cubicBezTo>
                    <a:pt x="1477" y="358"/>
                    <a:pt x="1477" y="358"/>
                    <a:pt x="1477" y="382"/>
                  </a:cubicBezTo>
                  <a:lnTo>
                    <a:pt x="1477" y="1453"/>
                  </a:lnTo>
                  <a:cubicBezTo>
                    <a:pt x="1477" y="1477"/>
                    <a:pt x="1477" y="1477"/>
                    <a:pt x="1454" y="1477"/>
                  </a:cubicBezTo>
                  <a:lnTo>
                    <a:pt x="382" y="1477"/>
                  </a:lnTo>
                  <a:cubicBezTo>
                    <a:pt x="358" y="1477"/>
                    <a:pt x="334" y="1477"/>
                    <a:pt x="334" y="1453"/>
                  </a:cubicBezTo>
                  <a:lnTo>
                    <a:pt x="334" y="382"/>
                  </a:lnTo>
                  <a:cubicBezTo>
                    <a:pt x="334" y="358"/>
                    <a:pt x="358" y="358"/>
                    <a:pt x="382" y="358"/>
                  </a:cubicBezTo>
                  <a:close/>
                  <a:moveTo>
                    <a:pt x="382" y="1"/>
                  </a:moveTo>
                  <a:cubicBezTo>
                    <a:pt x="168" y="1"/>
                    <a:pt x="1" y="167"/>
                    <a:pt x="1" y="382"/>
                  </a:cubicBezTo>
                  <a:lnTo>
                    <a:pt x="1" y="1453"/>
                  </a:lnTo>
                  <a:cubicBezTo>
                    <a:pt x="1" y="1668"/>
                    <a:pt x="168" y="1834"/>
                    <a:pt x="382" y="1834"/>
                  </a:cubicBezTo>
                  <a:lnTo>
                    <a:pt x="1454" y="1834"/>
                  </a:lnTo>
                  <a:cubicBezTo>
                    <a:pt x="1668" y="1834"/>
                    <a:pt x="1835" y="1668"/>
                    <a:pt x="1835" y="1453"/>
                  </a:cubicBezTo>
                  <a:lnTo>
                    <a:pt x="1835" y="382"/>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2"/>
            <p:cNvSpPr/>
            <p:nvPr/>
          </p:nvSpPr>
          <p:spPr>
            <a:xfrm>
              <a:off x="1312092" y="4377583"/>
              <a:ext cx="63445" cy="63441"/>
            </a:xfrm>
            <a:custGeom>
              <a:avLst/>
              <a:gdLst/>
              <a:ahLst/>
              <a:cxnLst/>
              <a:rect l="l" t="t" r="r" b="b"/>
              <a:pathLst>
                <a:path w="1835" h="1835" extrusionOk="0">
                  <a:moveTo>
                    <a:pt x="1453" y="358"/>
                  </a:moveTo>
                  <a:cubicBezTo>
                    <a:pt x="1453" y="358"/>
                    <a:pt x="1477" y="358"/>
                    <a:pt x="1477" y="382"/>
                  </a:cubicBezTo>
                  <a:lnTo>
                    <a:pt x="1477" y="1453"/>
                  </a:lnTo>
                  <a:cubicBezTo>
                    <a:pt x="1477" y="1477"/>
                    <a:pt x="1453" y="1477"/>
                    <a:pt x="1453" y="1477"/>
                  </a:cubicBezTo>
                  <a:lnTo>
                    <a:pt x="382" y="1477"/>
                  </a:lnTo>
                  <a:cubicBezTo>
                    <a:pt x="358" y="1477"/>
                    <a:pt x="334" y="1477"/>
                    <a:pt x="334" y="1453"/>
                  </a:cubicBezTo>
                  <a:lnTo>
                    <a:pt x="334" y="382"/>
                  </a:lnTo>
                  <a:cubicBezTo>
                    <a:pt x="334" y="358"/>
                    <a:pt x="358" y="358"/>
                    <a:pt x="382" y="358"/>
                  </a:cubicBezTo>
                  <a:close/>
                  <a:moveTo>
                    <a:pt x="382" y="1"/>
                  </a:moveTo>
                  <a:cubicBezTo>
                    <a:pt x="167" y="1"/>
                    <a:pt x="1" y="167"/>
                    <a:pt x="1" y="382"/>
                  </a:cubicBezTo>
                  <a:lnTo>
                    <a:pt x="1" y="1453"/>
                  </a:lnTo>
                  <a:cubicBezTo>
                    <a:pt x="1" y="1668"/>
                    <a:pt x="167" y="1834"/>
                    <a:pt x="382" y="1834"/>
                  </a:cubicBezTo>
                  <a:lnTo>
                    <a:pt x="1453" y="1834"/>
                  </a:lnTo>
                  <a:cubicBezTo>
                    <a:pt x="1644" y="1834"/>
                    <a:pt x="1834" y="1668"/>
                    <a:pt x="1834" y="1453"/>
                  </a:cubicBezTo>
                  <a:lnTo>
                    <a:pt x="1834" y="382"/>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2"/>
            <p:cNvSpPr/>
            <p:nvPr/>
          </p:nvSpPr>
          <p:spPr>
            <a:xfrm>
              <a:off x="1534401" y="4218682"/>
              <a:ext cx="63445" cy="63441"/>
            </a:xfrm>
            <a:custGeom>
              <a:avLst/>
              <a:gdLst/>
              <a:ahLst/>
              <a:cxnLst/>
              <a:rect l="l" t="t" r="r" b="b"/>
              <a:pathLst>
                <a:path w="1835" h="1835" extrusionOk="0">
                  <a:moveTo>
                    <a:pt x="1453" y="358"/>
                  </a:moveTo>
                  <a:cubicBezTo>
                    <a:pt x="1477" y="358"/>
                    <a:pt x="1501" y="358"/>
                    <a:pt x="1501" y="382"/>
                  </a:cubicBezTo>
                  <a:lnTo>
                    <a:pt x="1501" y="1453"/>
                  </a:lnTo>
                  <a:cubicBezTo>
                    <a:pt x="1501" y="1477"/>
                    <a:pt x="1477" y="1477"/>
                    <a:pt x="1453" y="1477"/>
                  </a:cubicBezTo>
                  <a:lnTo>
                    <a:pt x="381" y="1477"/>
                  </a:lnTo>
                  <a:cubicBezTo>
                    <a:pt x="358" y="1477"/>
                    <a:pt x="358" y="1477"/>
                    <a:pt x="358" y="1453"/>
                  </a:cubicBezTo>
                  <a:lnTo>
                    <a:pt x="358" y="382"/>
                  </a:lnTo>
                  <a:cubicBezTo>
                    <a:pt x="358" y="358"/>
                    <a:pt x="358"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2"/>
            <p:cNvSpPr/>
            <p:nvPr/>
          </p:nvSpPr>
          <p:spPr>
            <a:xfrm>
              <a:off x="1609322" y="4218682"/>
              <a:ext cx="62615" cy="63441"/>
            </a:xfrm>
            <a:custGeom>
              <a:avLst/>
              <a:gdLst/>
              <a:ahLst/>
              <a:cxnLst/>
              <a:rect l="l" t="t" r="r" b="b"/>
              <a:pathLst>
                <a:path w="1811" h="1835" extrusionOk="0">
                  <a:moveTo>
                    <a:pt x="1429" y="358"/>
                  </a:moveTo>
                  <a:cubicBezTo>
                    <a:pt x="1453" y="358"/>
                    <a:pt x="1477" y="358"/>
                    <a:pt x="1477" y="382"/>
                  </a:cubicBezTo>
                  <a:lnTo>
                    <a:pt x="1477" y="1453"/>
                  </a:lnTo>
                  <a:cubicBezTo>
                    <a:pt x="1477" y="1477"/>
                    <a:pt x="1453" y="1477"/>
                    <a:pt x="1429" y="1477"/>
                  </a:cubicBezTo>
                  <a:lnTo>
                    <a:pt x="358" y="1477"/>
                  </a:lnTo>
                  <a:cubicBezTo>
                    <a:pt x="358" y="1477"/>
                    <a:pt x="334" y="1477"/>
                    <a:pt x="334" y="1453"/>
                  </a:cubicBezTo>
                  <a:lnTo>
                    <a:pt x="334" y="382"/>
                  </a:lnTo>
                  <a:cubicBezTo>
                    <a:pt x="334" y="358"/>
                    <a:pt x="358" y="358"/>
                    <a:pt x="358" y="358"/>
                  </a:cubicBezTo>
                  <a:close/>
                  <a:moveTo>
                    <a:pt x="358" y="1"/>
                  </a:moveTo>
                  <a:cubicBezTo>
                    <a:pt x="167" y="1"/>
                    <a:pt x="1" y="167"/>
                    <a:pt x="1" y="382"/>
                  </a:cubicBezTo>
                  <a:lnTo>
                    <a:pt x="1" y="1453"/>
                  </a:lnTo>
                  <a:cubicBezTo>
                    <a:pt x="1" y="1668"/>
                    <a:pt x="167" y="1834"/>
                    <a:pt x="358" y="1834"/>
                  </a:cubicBezTo>
                  <a:lnTo>
                    <a:pt x="1429" y="1834"/>
                  </a:lnTo>
                  <a:cubicBezTo>
                    <a:pt x="1644" y="1834"/>
                    <a:pt x="1810" y="1668"/>
                    <a:pt x="1810" y="1453"/>
                  </a:cubicBezTo>
                  <a:lnTo>
                    <a:pt x="1810" y="382"/>
                  </a:lnTo>
                  <a:cubicBezTo>
                    <a:pt x="1810" y="167"/>
                    <a:pt x="1644"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2"/>
            <p:cNvSpPr/>
            <p:nvPr/>
          </p:nvSpPr>
          <p:spPr>
            <a:xfrm>
              <a:off x="1534401" y="4306776"/>
              <a:ext cx="137539" cy="133415"/>
            </a:xfrm>
            <a:custGeom>
              <a:avLst/>
              <a:gdLst/>
              <a:ahLst/>
              <a:cxnLst/>
              <a:rect l="l" t="t" r="r" b="b"/>
              <a:pathLst>
                <a:path w="3978" h="3859" extrusionOk="0">
                  <a:moveTo>
                    <a:pt x="3358" y="1358"/>
                  </a:moveTo>
                  <a:cubicBezTo>
                    <a:pt x="3501" y="1406"/>
                    <a:pt x="3620" y="1572"/>
                    <a:pt x="3620" y="1739"/>
                  </a:cubicBezTo>
                  <a:cubicBezTo>
                    <a:pt x="3620" y="1906"/>
                    <a:pt x="3501" y="2073"/>
                    <a:pt x="3358" y="2120"/>
                  </a:cubicBezTo>
                  <a:lnTo>
                    <a:pt x="3358" y="1358"/>
                  </a:lnTo>
                  <a:close/>
                  <a:moveTo>
                    <a:pt x="2811" y="358"/>
                  </a:moveTo>
                  <a:cubicBezTo>
                    <a:pt x="2930" y="358"/>
                    <a:pt x="3001" y="429"/>
                    <a:pt x="3001" y="525"/>
                  </a:cubicBezTo>
                  <a:lnTo>
                    <a:pt x="3001" y="2954"/>
                  </a:lnTo>
                  <a:cubicBezTo>
                    <a:pt x="3001" y="3049"/>
                    <a:pt x="2930" y="3144"/>
                    <a:pt x="2811" y="3144"/>
                  </a:cubicBezTo>
                  <a:cubicBezTo>
                    <a:pt x="2715" y="3144"/>
                    <a:pt x="2644" y="3049"/>
                    <a:pt x="2644" y="2954"/>
                  </a:cubicBezTo>
                  <a:lnTo>
                    <a:pt x="2644" y="2239"/>
                  </a:lnTo>
                  <a:cubicBezTo>
                    <a:pt x="2644" y="2144"/>
                    <a:pt x="2572" y="2073"/>
                    <a:pt x="2477" y="2073"/>
                  </a:cubicBezTo>
                  <a:cubicBezTo>
                    <a:pt x="2382" y="2073"/>
                    <a:pt x="2287" y="2144"/>
                    <a:pt x="2287" y="2239"/>
                  </a:cubicBezTo>
                  <a:lnTo>
                    <a:pt x="2287" y="2596"/>
                  </a:lnTo>
                  <a:lnTo>
                    <a:pt x="1477" y="2120"/>
                  </a:lnTo>
                  <a:cubicBezTo>
                    <a:pt x="1477" y="2096"/>
                    <a:pt x="1453" y="2096"/>
                    <a:pt x="1406" y="2096"/>
                  </a:cubicBezTo>
                  <a:lnTo>
                    <a:pt x="667" y="2025"/>
                  </a:lnTo>
                  <a:cubicBezTo>
                    <a:pt x="477" y="2001"/>
                    <a:pt x="358" y="1858"/>
                    <a:pt x="358" y="1668"/>
                  </a:cubicBezTo>
                  <a:cubicBezTo>
                    <a:pt x="358" y="1501"/>
                    <a:pt x="477" y="1358"/>
                    <a:pt x="667" y="1334"/>
                  </a:cubicBezTo>
                  <a:lnTo>
                    <a:pt x="1406" y="1239"/>
                  </a:lnTo>
                  <a:cubicBezTo>
                    <a:pt x="1453" y="1239"/>
                    <a:pt x="1477" y="1239"/>
                    <a:pt x="1477" y="1215"/>
                  </a:cubicBezTo>
                  <a:lnTo>
                    <a:pt x="2287" y="763"/>
                  </a:lnTo>
                  <a:lnTo>
                    <a:pt x="2287" y="1501"/>
                  </a:lnTo>
                  <a:cubicBezTo>
                    <a:pt x="2287" y="1596"/>
                    <a:pt x="2382" y="1668"/>
                    <a:pt x="2477" y="1668"/>
                  </a:cubicBezTo>
                  <a:cubicBezTo>
                    <a:pt x="2572" y="1668"/>
                    <a:pt x="2644" y="1596"/>
                    <a:pt x="2644" y="1501"/>
                  </a:cubicBezTo>
                  <a:lnTo>
                    <a:pt x="2644" y="525"/>
                  </a:lnTo>
                  <a:cubicBezTo>
                    <a:pt x="2644" y="429"/>
                    <a:pt x="2715" y="358"/>
                    <a:pt x="2811" y="358"/>
                  </a:cubicBezTo>
                  <a:close/>
                  <a:moveTo>
                    <a:pt x="929" y="2382"/>
                  </a:moveTo>
                  <a:lnTo>
                    <a:pt x="1334" y="2430"/>
                  </a:lnTo>
                  <a:lnTo>
                    <a:pt x="1572" y="2573"/>
                  </a:lnTo>
                  <a:lnTo>
                    <a:pt x="1406" y="2811"/>
                  </a:lnTo>
                  <a:cubicBezTo>
                    <a:pt x="1382" y="2835"/>
                    <a:pt x="1382" y="2858"/>
                    <a:pt x="1382" y="2906"/>
                  </a:cubicBezTo>
                  <a:lnTo>
                    <a:pt x="1382" y="3478"/>
                  </a:lnTo>
                  <a:cubicBezTo>
                    <a:pt x="1382" y="3501"/>
                    <a:pt x="1382" y="3501"/>
                    <a:pt x="1358" y="3501"/>
                  </a:cubicBezTo>
                  <a:lnTo>
                    <a:pt x="953" y="3501"/>
                  </a:lnTo>
                  <a:cubicBezTo>
                    <a:pt x="953" y="3501"/>
                    <a:pt x="929" y="3501"/>
                    <a:pt x="929" y="3478"/>
                  </a:cubicBezTo>
                  <a:lnTo>
                    <a:pt x="929" y="2382"/>
                  </a:lnTo>
                  <a:close/>
                  <a:moveTo>
                    <a:pt x="2811" y="1"/>
                  </a:moveTo>
                  <a:cubicBezTo>
                    <a:pt x="2596" y="1"/>
                    <a:pt x="2406" y="144"/>
                    <a:pt x="2334" y="334"/>
                  </a:cubicBezTo>
                  <a:lnTo>
                    <a:pt x="1334" y="906"/>
                  </a:lnTo>
                  <a:lnTo>
                    <a:pt x="620" y="977"/>
                  </a:lnTo>
                  <a:cubicBezTo>
                    <a:pt x="286" y="1025"/>
                    <a:pt x="0" y="1310"/>
                    <a:pt x="0" y="1668"/>
                  </a:cubicBezTo>
                  <a:cubicBezTo>
                    <a:pt x="0" y="2001"/>
                    <a:pt x="262" y="2287"/>
                    <a:pt x="596" y="2358"/>
                  </a:cubicBezTo>
                  <a:lnTo>
                    <a:pt x="596" y="3478"/>
                  </a:lnTo>
                  <a:cubicBezTo>
                    <a:pt x="596" y="3692"/>
                    <a:pt x="763" y="3859"/>
                    <a:pt x="953" y="3859"/>
                  </a:cubicBezTo>
                  <a:lnTo>
                    <a:pt x="1358" y="3859"/>
                  </a:lnTo>
                  <a:cubicBezTo>
                    <a:pt x="1572" y="3859"/>
                    <a:pt x="1739" y="3692"/>
                    <a:pt x="1739" y="3478"/>
                  </a:cubicBezTo>
                  <a:lnTo>
                    <a:pt x="1739" y="2954"/>
                  </a:lnTo>
                  <a:lnTo>
                    <a:pt x="1858" y="2739"/>
                  </a:lnTo>
                  <a:lnTo>
                    <a:pt x="2287" y="3001"/>
                  </a:lnTo>
                  <a:cubicBezTo>
                    <a:pt x="2310" y="3263"/>
                    <a:pt x="2549" y="3478"/>
                    <a:pt x="2811" y="3478"/>
                  </a:cubicBezTo>
                  <a:cubicBezTo>
                    <a:pt x="3120" y="3478"/>
                    <a:pt x="3358" y="3239"/>
                    <a:pt x="3358" y="2954"/>
                  </a:cubicBezTo>
                  <a:lnTo>
                    <a:pt x="3358" y="2477"/>
                  </a:lnTo>
                  <a:cubicBezTo>
                    <a:pt x="3692" y="2406"/>
                    <a:pt x="3977" y="2096"/>
                    <a:pt x="3977" y="1739"/>
                  </a:cubicBezTo>
                  <a:cubicBezTo>
                    <a:pt x="3977" y="1382"/>
                    <a:pt x="3692" y="1072"/>
                    <a:pt x="3358" y="1001"/>
                  </a:cubicBezTo>
                  <a:lnTo>
                    <a:pt x="3358" y="525"/>
                  </a:lnTo>
                  <a:cubicBezTo>
                    <a:pt x="3358" y="239"/>
                    <a:pt x="3120" y="1"/>
                    <a:pt x="2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9" name="Google Shape;9769;p72"/>
          <p:cNvGrpSpPr/>
          <p:nvPr/>
        </p:nvGrpSpPr>
        <p:grpSpPr>
          <a:xfrm>
            <a:off x="4964332" y="1563292"/>
            <a:ext cx="376695" cy="376679"/>
            <a:chOff x="1288202" y="1511500"/>
            <a:chExt cx="408430" cy="408412"/>
          </a:xfrm>
        </p:grpSpPr>
        <p:sp>
          <p:nvSpPr>
            <p:cNvPr id="9770" name="Google Shape;9770;p72"/>
            <p:cNvSpPr/>
            <p:nvPr/>
          </p:nvSpPr>
          <p:spPr>
            <a:xfrm>
              <a:off x="1407619" y="1627598"/>
              <a:ext cx="289012" cy="177876"/>
            </a:xfrm>
            <a:custGeom>
              <a:avLst/>
              <a:gdLst/>
              <a:ahLst/>
              <a:cxnLst/>
              <a:rect l="l" t="t" r="r" b="b"/>
              <a:pathLst>
                <a:path w="8359" h="5145" extrusionOk="0">
                  <a:moveTo>
                    <a:pt x="1715" y="1"/>
                  </a:moveTo>
                  <a:cubicBezTo>
                    <a:pt x="762" y="1"/>
                    <a:pt x="0" y="763"/>
                    <a:pt x="0" y="1715"/>
                  </a:cubicBezTo>
                  <a:lnTo>
                    <a:pt x="0" y="3430"/>
                  </a:lnTo>
                  <a:cubicBezTo>
                    <a:pt x="0" y="4359"/>
                    <a:pt x="762" y="5145"/>
                    <a:pt x="1715" y="5145"/>
                  </a:cubicBezTo>
                  <a:lnTo>
                    <a:pt x="8026" y="5145"/>
                  </a:lnTo>
                  <a:cubicBezTo>
                    <a:pt x="8145" y="5145"/>
                    <a:pt x="8264" y="5049"/>
                    <a:pt x="8311" y="4930"/>
                  </a:cubicBezTo>
                  <a:cubicBezTo>
                    <a:pt x="8359" y="4835"/>
                    <a:pt x="8335" y="4692"/>
                    <a:pt x="8264" y="4597"/>
                  </a:cubicBezTo>
                  <a:lnTo>
                    <a:pt x="7502" y="3811"/>
                  </a:lnTo>
                  <a:lnTo>
                    <a:pt x="7502" y="1715"/>
                  </a:lnTo>
                  <a:cubicBezTo>
                    <a:pt x="7502" y="763"/>
                    <a:pt x="6740" y="1"/>
                    <a:pt x="5787" y="1"/>
                  </a:cubicBezTo>
                  <a:lnTo>
                    <a:pt x="3429" y="1"/>
                  </a:lnTo>
                  <a:cubicBezTo>
                    <a:pt x="3334" y="1"/>
                    <a:pt x="3263" y="96"/>
                    <a:pt x="3263" y="191"/>
                  </a:cubicBezTo>
                  <a:cubicBezTo>
                    <a:pt x="3263" y="287"/>
                    <a:pt x="3334" y="358"/>
                    <a:pt x="3429" y="358"/>
                  </a:cubicBezTo>
                  <a:lnTo>
                    <a:pt x="5787" y="358"/>
                  </a:lnTo>
                  <a:cubicBezTo>
                    <a:pt x="6549" y="358"/>
                    <a:pt x="7144" y="953"/>
                    <a:pt x="7144" y="1715"/>
                  </a:cubicBezTo>
                  <a:lnTo>
                    <a:pt x="7144" y="3859"/>
                  </a:lnTo>
                  <a:cubicBezTo>
                    <a:pt x="7144" y="3906"/>
                    <a:pt x="7168" y="3954"/>
                    <a:pt x="7192" y="3978"/>
                  </a:cubicBezTo>
                  <a:lnTo>
                    <a:pt x="7954" y="4787"/>
                  </a:lnTo>
                  <a:lnTo>
                    <a:pt x="1715" y="4787"/>
                  </a:lnTo>
                  <a:cubicBezTo>
                    <a:pt x="953" y="4787"/>
                    <a:pt x="357" y="4168"/>
                    <a:pt x="357" y="3430"/>
                  </a:cubicBezTo>
                  <a:lnTo>
                    <a:pt x="357" y="1715"/>
                  </a:lnTo>
                  <a:cubicBezTo>
                    <a:pt x="357" y="953"/>
                    <a:pt x="953" y="358"/>
                    <a:pt x="1715" y="358"/>
                  </a:cubicBezTo>
                  <a:lnTo>
                    <a:pt x="2691" y="358"/>
                  </a:lnTo>
                  <a:cubicBezTo>
                    <a:pt x="2786" y="358"/>
                    <a:pt x="2858" y="287"/>
                    <a:pt x="2858" y="191"/>
                  </a:cubicBezTo>
                  <a:cubicBezTo>
                    <a:pt x="2858" y="96"/>
                    <a:pt x="2786" y="1"/>
                    <a:pt x="2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2"/>
            <p:cNvSpPr/>
            <p:nvPr/>
          </p:nvSpPr>
          <p:spPr>
            <a:xfrm>
              <a:off x="1288202" y="1511500"/>
              <a:ext cx="289047" cy="177080"/>
            </a:xfrm>
            <a:custGeom>
              <a:avLst/>
              <a:gdLst/>
              <a:ahLst/>
              <a:cxnLst/>
              <a:rect l="l" t="t" r="r" b="b"/>
              <a:pathLst>
                <a:path w="8360" h="5122" extrusionOk="0">
                  <a:moveTo>
                    <a:pt x="334" y="1"/>
                  </a:moveTo>
                  <a:cubicBezTo>
                    <a:pt x="215" y="1"/>
                    <a:pt x="96" y="72"/>
                    <a:pt x="49" y="191"/>
                  </a:cubicBezTo>
                  <a:cubicBezTo>
                    <a:pt x="1" y="311"/>
                    <a:pt x="25" y="453"/>
                    <a:pt x="96" y="549"/>
                  </a:cubicBezTo>
                  <a:lnTo>
                    <a:pt x="858" y="1335"/>
                  </a:lnTo>
                  <a:lnTo>
                    <a:pt x="858" y="3430"/>
                  </a:lnTo>
                  <a:cubicBezTo>
                    <a:pt x="858" y="4359"/>
                    <a:pt x="1620" y="5121"/>
                    <a:pt x="2573" y="5121"/>
                  </a:cubicBezTo>
                  <a:lnTo>
                    <a:pt x="2954" y="5121"/>
                  </a:lnTo>
                  <a:cubicBezTo>
                    <a:pt x="3049" y="5121"/>
                    <a:pt x="3121" y="5050"/>
                    <a:pt x="3121" y="4954"/>
                  </a:cubicBezTo>
                  <a:cubicBezTo>
                    <a:pt x="3121" y="4859"/>
                    <a:pt x="3049" y="4788"/>
                    <a:pt x="2954" y="4788"/>
                  </a:cubicBezTo>
                  <a:lnTo>
                    <a:pt x="2573" y="4788"/>
                  </a:lnTo>
                  <a:cubicBezTo>
                    <a:pt x="1811" y="4788"/>
                    <a:pt x="1215" y="4168"/>
                    <a:pt x="1215" y="3430"/>
                  </a:cubicBezTo>
                  <a:lnTo>
                    <a:pt x="1215" y="1263"/>
                  </a:lnTo>
                  <a:cubicBezTo>
                    <a:pt x="1215" y="1215"/>
                    <a:pt x="1192" y="1192"/>
                    <a:pt x="1168" y="1144"/>
                  </a:cubicBezTo>
                  <a:lnTo>
                    <a:pt x="406" y="358"/>
                  </a:lnTo>
                  <a:lnTo>
                    <a:pt x="6645" y="358"/>
                  </a:lnTo>
                  <a:cubicBezTo>
                    <a:pt x="7407" y="358"/>
                    <a:pt x="8003" y="954"/>
                    <a:pt x="8003" y="1716"/>
                  </a:cubicBezTo>
                  <a:lnTo>
                    <a:pt x="8003" y="2859"/>
                  </a:lnTo>
                  <a:cubicBezTo>
                    <a:pt x="8003" y="2954"/>
                    <a:pt x="8074" y="3025"/>
                    <a:pt x="8169" y="3025"/>
                  </a:cubicBezTo>
                  <a:cubicBezTo>
                    <a:pt x="8265" y="3025"/>
                    <a:pt x="8360" y="2954"/>
                    <a:pt x="8360" y="2859"/>
                  </a:cubicBezTo>
                  <a:lnTo>
                    <a:pt x="8360" y="1716"/>
                  </a:lnTo>
                  <a:cubicBezTo>
                    <a:pt x="8360" y="763"/>
                    <a:pt x="7598"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2"/>
            <p:cNvSpPr/>
            <p:nvPr/>
          </p:nvSpPr>
          <p:spPr>
            <a:xfrm>
              <a:off x="1288202" y="1742867"/>
              <a:ext cx="289047" cy="177046"/>
            </a:xfrm>
            <a:custGeom>
              <a:avLst/>
              <a:gdLst/>
              <a:ahLst/>
              <a:cxnLst/>
              <a:rect l="l" t="t" r="r" b="b"/>
              <a:pathLst>
                <a:path w="8360" h="5121" extrusionOk="0">
                  <a:moveTo>
                    <a:pt x="2573" y="1"/>
                  </a:moveTo>
                  <a:cubicBezTo>
                    <a:pt x="1620" y="1"/>
                    <a:pt x="858" y="763"/>
                    <a:pt x="858" y="1692"/>
                  </a:cubicBezTo>
                  <a:lnTo>
                    <a:pt x="858" y="3787"/>
                  </a:lnTo>
                  <a:lnTo>
                    <a:pt x="96" y="4573"/>
                  </a:lnTo>
                  <a:cubicBezTo>
                    <a:pt x="25" y="4668"/>
                    <a:pt x="1" y="4811"/>
                    <a:pt x="49" y="4930"/>
                  </a:cubicBezTo>
                  <a:cubicBezTo>
                    <a:pt x="96" y="5049"/>
                    <a:pt x="215" y="5121"/>
                    <a:pt x="334" y="5121"/>
                  </a:cubicBezTo>
                  <a:lnTo>
                    <a:pt x="6645" y="5121"/>
                  </a:lnTo>
                  <a:cubicBezTo>
                    <a:pt x="7598" y="5121"/>
                    <a:pt x="8360" y="4359"/>
                    <a:pt x="8360" y="3406"/>
                  </a:cubicBezTo>
                  <a:lnTo>
                    <a:pt x="8360" y="2311"/>
                  </a:lnTo>
                  <a:cubicBezTo>
                    <a:pt x="8360" y="2216"/>
                    <a:pt x="8265" y="2144"/>
                    <a:pt x="8169" y="2144"/>
                  </a:cubicBezTo>
                  <a:cubicBezTo>
                    <a:pt x="8074" y="2144"/>
                    <a:pt x="8003" y="2216"/>
                    <a:pt x="8003" y="2311"/>
                  </a:cubicBezTo>
                  <a:lnTo>
                    <a:pt x="8003" y="3406"/>
                  </a:lnTo>
                  <a:cubicBezTo>
                    <a:pt x="8003" y="4168"/>
                    <a:pt x="7407" y="4764"/>
                    <a:pt x="6645" y="4764"/>
                  </a:cubicBezTo>
                  <a:lnTo>
                    <a:pt x="406" y="4764"/>
                  </a:lnTo>
                  <a:lnTo>
                    <a:pt x="1168" y="3978"/>
                  </a:lnTo>
                  <a:cubicBezTo>
                    <a:pt x="1192" y="3930"/>
                    <a:pt x="1215" y="3906"/>
                    <a:pt x="1215" y="3859"/>
                  </a:cubicBezTo>
                  <a:lnTo>
                    <a:pt x="1215" y="1692"/>
                  </a:lnTo>
                  <a:cubicBezTo>
                    <a:pt x="1215" y="953"/>
                    <a:pt x="1811" y="334"/>
                    <a:pt x="2573" y="334"/>
                  </a:cubicBezTo>
                  <a:lnTo>
                    <a:pt x="2954" y="334"/>
                  </a:lnTo>
                  <a:cubicBezTo>
                    <a:pt x="3049" y="334"/>
                    <a:pt x="3121" y="263"/>
                    <a:pt x="3121" y="167"/>
                  </a:cubicBezTo>
                  <a:cubicBezTo>
                    <a:pt x="3121" y="72"/>
                    <a:pt x="3049" y="1"/>
                    <a:pt x="2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2"/>
            <p:cNvSpPr/>
            <p:nvPr/>
          </p:nvSpPr>
          <p:spPr>
            <a:xfrm>
              <a:off x="1368897" y="1559281"/>
              <a:ext cx="19811" cy="11547"/>
            </a:xfrm>
            <a:custGeom>
              <a:avLst/>
              <a:gdLst/>
              <a:ahLst/>
              <a:cxnLst/>
              <a:rect l="l" t="t" r="r" b="b"/>
              <a:pathLst>
                <a:path w="573" h="334" extrusionOk="0">
                  <a:moveTo>
                    <a:pt x="167" y="0"/>
                  </a:moveTo>
                  <a:cubicBezTo>
                    <a:pt x="72" y="0"/>
                    <a:pt x="1" y="72"/>
                    <a:pt x="1" y="167"/>
                  </a:cubicBezTo>
                  <a:cubicBezTo>
                    <a:pt x="1" y="262"/>
                    <a:pt x="72" y="334"/>
                    <a:pt x="167" y="334"/>
                  </a:cubicBezTo>
                  <a:lnTo>
                    <a:pt x="406" y="334"/>
                  </a:lnTo>
                  <a:cubicBezTo>
                    <a:pt x="501" y="334"/>
                    <a:pt x="572" y="262"/>
                    <a:pt x="572" y="167"/>
                  </a:cubicBezTo>
                  <a:cubicBezTo>
                    <a:pt x="572" y="72"/>
                    <a:pt x="501"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2"/>
            <p:cNvSpPr/>
            <p:nvPr/>
          </p:nvSpPr>
          <p:spPr>
            <a:xfrm>
              <a:off x="1399356" y="1559281"/>
              <a:ext cx="130140" cy="11547"/>
            </a:xfrm>
            <a:custGeom>
              <a:avLst/>
              <a:gdLst/>
              <a:ahLst/>
              <a:cxnLst/>
              <a:rect l="l" t="t" r="r" b="b"/>
              <a:pathLst>
                <a:path w="3764" h="334" extrusionOk="0">
                  <a:moveTo>
                    <a:pt x="191" y="0"/>
                  </a:moveTo>
                  <a:cubicBezTo>
                    <a:pt x="96" y="0"/>
                    <a:pt x="1" y="72"/>
                    <a:pt x="1" y="167"/>
                  </a:cubicBezTo>
                  <a:cubicBezTo>
                    <a:pt x="1" y="262"/>
                    <a:pt x="96" y="334"/>
                    <a:pt x="191" y="334"/>
                  </a:cubicBezTo>
                  <a:lnTo>
                    <a:pt x="3597" y="334"/>
                  </a:lnTo>
                  <a:cubicBezTo>
                    <a:pt x="3692" y="334"/>
                    <a:pt x="3764" y="262"/>
                    <a:pt x="3764" y="167"/>
                  </a:cubicBezTo>
                  <a:cubicBezTo>
                    <a:pt x="3764" y="72"/>
                    <a:pt x="3692" y="0"/>
                    <a:pt x="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2"/>
            <p:cNvSpPr/>
            <p:nvPr/>
          </p:nvSpPr>
          <p:spPr>
            <a:xfrm>
              <a:off x="1368897" y="1593854"/>
              <a:ext cx="160601" cy="11547"/>
            </a:xfrm>
            <a:custGeom>
              <a:avLst/>
              <a:gdLst/>
              <a:ahLst/>
              <a:cxnLst/>
              <a:rect l="l" t="t" r="r" b="b"/>
              <a:pathLst>
                <a:path w="4645" h="334" extrusionOk="0">
                  <a:moveTo>
                    <a:pt x="167" y="0"/>
                  </a:moveTo>
                  <a:cubicBezTo>
                    <a:pt x="72" y="0"/>
                    <a:pt x="1" y="72"/>
                    <a:pt x="1" y="167"/>
                  </a:cubicBezTo>
                  <a:cubicBezTo>
                    <a:pt x="1" y="262"/>
                    <a:pt x="72" y="334"/>
                    <a:pt x="167" y="334"/>
                  </a:cubicBezTo>
                  <a:lnTo>
                    <a:pt x="4478" y="334"/>
                  </a:lnTo>
                  <a:cubicBezTo>
                    <a:pt x="4573" y="334"/>
                    <a:pt x="4645" y="262"/>
                    <a:pt x="4645" y="167"/>
                  </a:cubicBezTo>
                  <a:cubicBezTo>
                    <a:pt x="4645" y="72"/>
                    <a:pt x="4573"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2"/>
            <p:cNvSpPr/>
            <p:nvPr/>
          </p:nvSpPr>
          <p:spPr>
            <a:xfrm>
              <a:off x="1368897" y="1862249"/>
              <a:ext cx="160601" cy="11582"/>
            </a:xfrm>
            <a:custGeom>
              <a:avLst/>
              <a:gdLst/>
              <a:ahLst/>
              <a:cxnLst/>
              <a:rect l="l" t="t" r="r" b="b"/>
              <a:pathLst>
                <a:path w="4645" h="335" extrusionOk="0">
                  <a:moveTo>
                    <a:pt x="167" y="1"/>
                  </a:moveTo>
                  <a:cubicBezTo>
                    <a:pt x="72" y="1"/>
                    <a:pt x="1" y="72"/>
                    <a:pt x="1" y="168"/>
                  </a:cubicBezTo>
                  <a:cubicBezTo>
                    <a:pt x="1" y="263"/>
                    <a:pt x="72" y="334"/>
                    <a:pt x="167" y="334"/>
                  </a:cubicBezTo>
                  <a:lnTo>
                    <a:pt x="4478" y="334"/>
                  </a:lnTo>
                  <a:cubicBezTo>
                    <a:pt x="4573" y="334"/>
                    <a:pt x="4645" y="263"/>
                    <a:pt x="4645" y="168"/>
                  </a:cubicBezTo>
                  <a:cubicBezTo>
                    <a:pt x="4645" y="72"/>
                    <a:pt x="4573" y="1"/>
                    <a:pt x="4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2"/>
            <p:cNvSpPr/>
            <p:nvPr/>
          </p:nvSpPr>
          <p:spPr>
            <a:xfrm>
              <a:off x="1404300" y="1827676"/>
              <a:ext cx="125196" cy="11582"/>
            </a:xfrm>
            <a:custGeom>
              <a:avLst/>
              <a:gdLst/>
              <a:ahLst/>
              <a:cxnLst/>
              <a:rect l="l" t="t" r="r" b="b"/>
              <a:pathLst>
                <a:path w="3621" h="335" extrusionOk="0">
                  <a:moveTo>
                    <a:pt x="167" y="1"/>
                  </a:moveTo>
                  <a:cubicBezTo>
                    <a:pt x="72" y="1"/>
                    <a:pt x="1" y="72"/>
                    <a:pt x="1" y="167"/>
                  </a:cubicBezTo>
                  <a:cubicBezTo>
                    <a:pt x="1" y="263"/>
                    <a:pt x="72" y="334"/>
                    <a:pt x="167" y="334"/>
                  </a:cubicBezTo>
                  <a:lnTo>
                    <a:pt x="3454" y="334"/>
                  </a:lnTo>
                  <a:cubicBezTo>
                    <a:pt x="3549" y="334"/>
                    <a:pt x="3621" y="263"/>
                    <a:pt x="3621" y="167"/>
                  </a:cubicBezTo>
                  <a:cubicBezTo>
                    <a:pt x="3621" y="72"/>
                    <a:pt x="354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2"/>
            <p:cNvSpPr/>
            <p:nvPr/>
          </p:nvSpPr>
          <p:spPr>
            <a:xfrm>
              <a:off x="1368897" y="1827676"/>
              <a:ext cx="23926" cy="11582"/>
            </a:xfrm>
            <a:custGeom>
              <a:avLst/>
              <a:gdLst/>
              <a:ahLst/>
              <a:cxnLst/>
              <a:rect l="l" t="t" r="r" b="b"/>
              <a:pathLst>
                <a:path w="692" h="335" extrusionOk="0">
                  <a:moveTo>
                    <a:pt x="167" y="1"/>
                  </a:moveTo>
                  <a:cubicBezTo>
                    <a:pt x="72" y="1"/>
                    <a:pt x="1" y="72"/>
                    <a:pt x="1" y="167"/>
                  </a:cubicBezTo>
                  <a:cubicBezTo>
                    <a:pt x="1" y="263"/>
                    <a:pt x="72" y="334"/>
                    <a:pt x="167" y="334"/>
                  </a:cubicBezTo>
                  <a:lnTo>
                    <a:pt x="525" y="334"/>
                  </a:lnTo>
                  <a:cubicBezTo>
                    <a:pt x="620" y="334"/>
                    <a:pt x="691" y="263"/>
                    <a:pt x="691" y="167"/>
                  </a:cubicBezTo>
                  <a:cubicBezTo>
                    <a:pt x="691" y="72"/>
                    <a:pt x="62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2"/>
            <p:cNvSpPr/>
            <p:nvPr/>
          </p:nvSpPr>
          <p:spPr>
            <a:xfrm>
              <a:off x="1485825" y="1682778"/>
              <a:ext cx="112818" cy="85671"/>
            </a:xfrm>
            <a:custGeom>
              <a:avLst/>
              <a:gdLst/>
              <a:ahLst/>
              <a:cxnLst/>
              <a:rect l="l" t="t" r="r" b="b"/>
              <a:pathLst>
                <a:path w="3263" h="2478" extrusionOk="0">
                  <a:moveTo>
                    <a:pt x="905" y="0"/>
                  </a:moveTo>
                  <a:cubicBezTo>
                    <a:pt x="691" y="0"/>
                    <a:pt x="477" y="96"/>
                    <a:pt x="334" y="238"/>
                  </a:cubicBezTo>
                  <a:lnTo>
                    <a:pt x="310" y="262"/>
                  </a:lnTo>
                  <a:cubicBezTo>
                    <a:pt x="0" y="572"/>
                    <a:pt x="0" y="1072"/>
                    <a:pt x="310" y="1405"/>
                  </a:cubicBezTo>
                  <a:lnTo>
                    <a:pt x="453" y="1524"/>
                  </a:lnTo>
                  <a:cubicBezTo>
                    <a:pt x="489" y="1560"/>
                    <a:pt x="530" y="1578"/>
                    <a:pt x="572" y="1578"/>
                  </a:cubicBezTo>
                  <a:cubicBezTo>
                    <a:pt x="614" y="1578"/>
                    <a:pt x="655" y="1560"/>
                    <a:pt x="691" y="1524"/>
                  </a:cubicBezTo>
                  <a:cubicBezTo>
                    <a:pt x="762" y="1477"/>
                    <a:pt x="762" y="1358"/>
                    <a:pt x="691" y="1286"/>
                  </a:cubicBezTo>
                  <a:lnTo>
                    <a:pt x="548" y="1143"/>
                  </a:lnTo>
                  <a:cubicBezTo>
                    <a:pt x="381" y="977"/>
                    <a:pt x="381" y="691"/>
                    <a:pt x="548" y="500"/>
                  </a:cubicBezTo>
                  <a:lnTo>
                    <a:pt x="572" y="477"/>
                  </a:lnTo>
                  <a:cubicBezTo>
                    <a:pt x="667" y="405"/>
                    <a:pt x="786" y="358"/>
                    <a:pt x="905" y="358"/>
                  </a:cubicBezTo>
                  <a:cubicBezTo>
                    <a:pt x="1024" y="358"/>
                    <a:pt x="1143" y="405"/>
                    <a:pt x="1215" y="477"/>
                  </a:cubicBezTo>
                  <a:lnTo>
                    <a:pt x="1429" y="691"/>
                  </a:lnTo>
                  <a:cubicBezTo>
                    <a:pt x="1489" y="750"/>
                    <a:pt x="1560" y="780"/>
                    <a:pt x="1632" y="780"/>
                  </a:cubicBezTo>
                  <a:cubicBezTo>
                    <a:pt x="1703" y="780"/>
                    <a:pt x="1775" y="750"/>
                    <a:pt x="1834" y="691"/>
                  </a:cubicBezTo>
                  <a:lnTo>
                    <a:pt x="2048" y="477"/>
                  </a:lnTo>
                  <a:cubicBezTo>
                    <a:pt x="2120" y="405"/>
                    <a:pt x="2239" y="358"/>
                    <a:pt x="2358" y="358"/>
                  </a:cubicBezTo>
                  <a:cubicBezTo>
                    <a:pt x="2501" y="358"/>
                    <a:pt x="2596" y="405"/>
                    <a:pt x="2691" y="477"/>
                  </a:cubicBezTo>
                  <a:cubicBezTo>
                    <a:pt x="2882" y="667"/>
                    <a:pt x="2882" y="953"/>
                    <a:pt x="2691" y="1143"/>
                  </a:cubicBezTo>
                  <a:cubicBezTo>
                    <a:pt x="2406" y="1429"/>
                    <a:pt x="2048" y="1810"/>
                    <a:pt x="1786" y="2072"/>
                  </a:cubicBezTo>
                  <a:cubicBezTo>
                    <a:pt x="1763" y="2120"/>
                    <a:pt x="1691" y="2144"/>
                    <a:pt x="1644" y="2144"/>
                  </a:cubicBezTo>
                  <a:cubicBezTo>
                    <a:pt x="1572" y="2144"/>
                    <a:pt x="1525" y="2120"/>
                    <a:pt x="1477" y="2072"/>
                  </a:cubicBezTo>
                  <a:lnTo>
                    <a:pt x="1215" y="1810"/>
                  </a:lnTo>
                  <a:cubicBezTo>
                    <a:pt x="1179" y="1774"/>
                    <a:pt x="1138" y="1757"/>
                    <a:pt x="1096" y="1757"/>
                  </a:cubicBezTo>
                  <a:cubicBezTo>
                    <a:pt x="1054" y="1757"/>
                    <a:pt x="1013" y="1774"/>
                    <a:pt x="977" y="1810"/>
                  </a:cubicBezTo>
                  <a:cubicBezTo>
                    <a:pt x="905" y="1882"/>
                    <a:pt x="905" y="1977"/>
                    <a:pt x="977" y="2048"/>
                  </a:cubicBezTo>
                  <a:lnTo>
                    <a:pt x="1215" y="2310"/>
                  </a:lnTo>
                  <a:cubicBezTo>
                    <a:pt x="1334" y="2429"/>
                    <a:pt x="1477" y="2477"/>
                    <a:pt x="1644" y="2477"/>
                  </a:cubicBezTo>
                  <a:cubicBezTo>
                    <a:pt x="1786" y="2477"/>
                    <a:pt x="1929" y="2406"/>
                    <a:pt x="2048" y="2310"/>
                  </a:cubicBezTo>
                  <a:cubicBezTo>
                    <a:pt x="2287" y="2048"/>
                    <a:pt x="2644" y="1667"/>
                    <a:pt x="2930" y="1382"/>
                  </a:cubicBezTo>
                  <a:cubicBezTo>
                    <a:pt x="3263" y="1072"/>
                    <a:pt x="3263" y="548"/>
                    <a:pt x="2930" y="238"/>
                  </a:cubicBezTo>
                  <a:cubicBezTo>
                    <a:pt x="2787" y="96"/>
                    <a:pt x="2572" y="0"/>
                    <a:pt x="2358" y="0"/>
                  </a:cubicBezTo>
                  <a:cubicBezTo>
                    <a:pt x="2144" y="0"/>
                    <a:pt x="1953" y="96"/>
                    <a:pt x="1786" y="238"/>
                  </a:cubicBezTo>
                  <a:lnTo>
                    <a:pt x="1644" y="405"/>
                  </a:lnTo>
                  <a:lnTo>
                    <a:pt x="1477" y="238"/>
                  </a:lnTo>
                  <a:cubicBezTo>
                    <a:pt x="1310" y="96"/>
                    <a:pt x="1120"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2"/>
            <p:cNvSpPr/>
            <p:nvPr/>
          </p:nvSpPr>
          <p:spPr>
            <a:xfrm>
              <a:off x="1606867" y="1670400"/>
              <a:ext cx="21436" cy="16526"/>
            </a:xfrm>
            <a:custGeom>
              <a:avLst/>
              <a:gdLst/>
              <a:ahLst/>
              <a:cxnLst/>
              <a:rect l="l" t="t" r="r" b="b"/>
              <a:pathLst>
                <a:path w="620" h="478" extrusionOk="0">
                  <a:moveTo>
                    <a:pt x="410" y="0"/>
                  </a:moveTo>
                  <a:cubicBezTo>
                    <a:pt x="377" y="0"/>
                    <a:pt x="343" y="8"/>
                    <a:pt x="310" y="25"/>
                  </a:cubicBezTo>
                  <a:lnTo>
                    <a:pt x="95" y="168"/>
                  </a:lnTo>
                  <a:cubicBezTo>
                    <a:pt x="24" y="215"/>
                    <a:pt x="0" y="335"/>
                    <a:pt x="48" y="406"/>
                  </a:cubicBezTo>
                  <a:cubicBezTo>
                    <a:pt x="95" y="454"/>
                    <a:pt x="143" y="477"/>
                    <a:pt x="191" y="477"/>
                  </a:cubicBezTo>
                  <a:cubicBezTo>
                    <a:pt x="238" y="477"/>
                    <a:pt x="262" y="477"/>
                    <a:pt x="286" y="454"/>
                  </a:cubicBezTo>
                  <a:lnTo>
                    <a:pt x="500" y="311"/>
                  </a:lnTo>
                  <a:cubicBezTo>
                    <a:pt x="595" y="263"/>
                    <a:pt x="619" y="144"/>
                    <a:pt x="572" y="73"/>
                  </a:cubicBezTo>
                  <a:cubicBezTo>
                    <a:pt x="526" y="26"/>
                    <a:pt x="46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2"/>
            <p:cNvSpPr/>
            <p:nvPr/>
          </p:nvSpPr>
          <p:spPr>
            <a:xfrm>
              <a:off x="1606867" y="1733774"/>
              <a:ext cx="21436" cy="17355"/>
            </a:xfrm>
            <a:custGeom>
              <a:avLst/>
              <a:gdLst/>
              <a:ahLst/>
              <a:cxnLst/>
              <a:rect l="l" t="t" r="r" b="b"/>
              <a:pathLst>
                <a:path w="620" h="502" extrusionOk="0">
                  <a:moveTo>
                    <a:pt x="203" y="1"/>
                  </a:moveTo>
                  <a:cubicBezTo>
                    <a:pt x="150" y="1"/>
                    <a:pt x="94" y="27"/>
                    <a:pt x="48" y="73"/>
                  </a:cubicBezTo>
                  <a:cubicBezTo>
                    <a:pt x="0" y="169"/>
                    <a:pt x="24" y="264"/>
                    <a:pt x="95" y="311"/>
                  </a:cubicBezTo>
                  <a:lnTo>
                    <a:pt x="310" y="478"/>
                  </a:lnTo>
                  <a:cubicBezTo>
                    <a:pt x="357" y="478"/>
                    <a:pt x="381" y="502"/>
                    <a:pt x="405" y="502"/>
                  </a:cubicBezTo>
                  <a:cubicBezTo>
                    <a:pt x="476" y="502"/>
                    <a:pt x="524" y="478"/>
                    <a:pt x="548" y="430"/>
                  </a:cubicBezTo>
                  <a:cubicBezTo>
                    <a:pt x="619" y="335"/>
                    <a:pt x="595" y="240"/>
                    <a:pt x="500" y="169"/>
                  </a:cubicBezTo>
                  <a:lnTo>
                    <a:pt x="286" y="26"/>
                  </a:lnTo>
                  <a:cubicBezTo>
                    <a:pt x="261" y="9"/>
                    <a:pt x="23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2"/>
            <p:cNvSpPr/>
            <p:nvPr/>
          </p:nvSpPr>
          <p:spPr>
            <a:xfrm>
              <a:off x="1611811" y="1705008"/>
              <a:ext cx="19777" cy="11547"/>
            </a:xfrm>
            <a:custGeom>
              <a:avLst/>
              <a:gdLst/>
              <a:ahLst/>
              <a:cxnLst/>
              <a:rect l="l" t="t" r="r" b="b"/>
              <a:pathLst>
                <a:path w="572" h="334" extrusionOk="0">
                  <a:moveTo>
                    <a:pt x="167" y="0"/>
                  </a:moveTo>
                  <a:cubicBezTo>
                    <a:pt x="71" y="0"/>
                    <a:pt x="0" y="72"/>
                    <a:pt x="0" y="167"/>
                  </a:cubicBezTo>
                  <a:cubicBezTo>
                    <a:pt x="0" y="262"/>
                    <a:pt x="71" y="334"/>
                    <a:pt x="167" y="334"/>
                  </a:cubicBezTo>
                  <a:lnTo>
                    <a:pt x="405" y="334"/>
                  </a:lnTo>
                  <a:cubicBezTo>
                    <a:pt x="500" y="334"/>
                    <a:pt x="572" y="262"/>
                    <a:pt x="572" y="167"/>
                  </a:cubicBezTo>
                  <a:cubicBezTo>
                    <a:pt x="572" y="72"/>
                    <a:pt x="500"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2"/>
            <p:cNvSpPr/>
            <p:nvPr/>
          </p:nvSpPr>
          <p:spPr>
            <a:xfrm>
              <a:off x="1456195" y="1670400"/>
              <a:ext cx="21436" cy="16526"/>
            </a:xfrm>
            <a:custGeom>
              <a:avLst/>
              <a:gdLst/>
              <a:ahLst/>
              <a:cxnLst/>
              <a:rect l="l" t="t" r="r" b="b"/>
              <a:pathLst>
                <a:path w="620" h="478" extrusionOk="0">
                  <a:moveTo>
                    <a:pt x="203" y="0"/>
                  </a:moveTo>
                  <a:cubicBezTo>
                    <a:pt x="150" y="0"/>
                    <a:pt x="94" y="26"/>
                    <a:pt x="48" y="73"/>
                  </a:cubicBezTo>
                  <a:cubicBezTo>
                    <a:pt x="0" y="144"/>
                    <a:pt x="24" y="263"/>
                    <a:pt x="95" y="311"/>
                  </a:cubicBezTo>
                  <a:lnTo>
                    <a:pt x="310" y="454"/>
                  </a:lnTo>
                  <a:cubicBezTo>
                    <a:pt x="357" y="477"/>
                    <a:pt x="381" y="477"/>
                    <a:pt x="405" y="477"/>
                  </a:cubicBezTo>
                  <a:cubicBezTo>
                    <a:pt x="476" y="477"/>
                    <a:pt x="524" y="454"/>
                    <a:pt x="572" y="406"/>
                  </a:cubicBezTo>
                  <a:cubicBezTo>
                    <a:pt x="619" y="335"/>
                    <a:pt x="595" y="215"/>
                    <a:pt x="524" y="168"/>
                  </a:cubicBezTo>
                  <a:lnTo>
                    <a:pt x="286" y="25"/>
                  </a:lnTo>
                  <a:cubicBezTo>
                    <a:pt x="261" y="8"/>
                    <a:pt x="232"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2"/>
            <p:cNvSpPr/>
            <p:nvPr/>
          </p:nvSpPr>
          <p:spPr>
            <a:xfrm>
              <a:off x="1456195" y="1733774"/>
              <a:ext cx="21436" cy="17355"/>
            </a:xfrm>
            <a:custGeom>
              <a:avLst/>
              <a:gdLst/>
              <a:ahLst/>
              <a:cxnLst/>
              <a:rect l="l" t="t" r="r" b="b"/>
              <a:pathLst>
                <a:path w="620" h="502" extrusionOk="0">
                  <a:moveTo>
                    <a:pt x="410" y="1"/>
                  </a:moveTo>
                  <a:cubicBezTo>
                    <a:pt x="377" y="1"/>
                    <a:pt x="343" y="9"/>
                    <a:pt x="310" y="26"/>
                  </a:cubicBezTo>
                  <a:lnTo>
                    <a:pt x="95" y="169"/>
                  </a:lnTo>
                  <a:cubicBezTo>
                    <a:pt x="24" y="240"/>
                    <a:pt x="0" y="335"/>
                    <a:pt x="48" y="430"/>
                  </a:cubicBezTo>
                  <a:cubicBezTo>
                    <a:pt x="95" y="478"/>
                    <a:pt x="143" y="502"/>
                    <a:pt x="191" y="502"/>
                  </a:cubicBezTo>
                  <a:cubicBezTo>
                    <a:pt x="238" y="502"/>
                    <a:pt x="262" y="478"/>
                    <a:pt x="286" y="478"/>
                  </a:cubicBezTo>
                  <a:lnTo>
                    <a:pt x="524" y="311"/>
                  </a:lnTo>
                  <a:cubicBezTo>
                    <a:pt x="595" y="264"/>
                    <a:pt x="619" y="169"/>
                    <a:pt x="572" y="73"/>
                  </a:cubicBezTo>
                  <a:cubicBezTo>
                    <a:pt x="525" y="27"/>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2"/>
            <p:cNvSpPr/>
            <p:nvPr/>
          </p:nvSpPr>
          <p:spPr>
            <a:xfrm>
              <a:off x="1452081" y="1705008"/>
              <a:ext cx="20607" cy="11547"/>
            </a:xfrm>
            <a:custGeom>
              <a:avLst/>
              <a:gdLst/>
              <a:ahLst/>
              <a:cxnLst/>
              <a:rect l="l" t="t" r="r" b="b"/>
              <a:pathLst>
                <a:path w="596" h="334" extrusionOk="0">
                  <a:moveTo>
                    <a:pt x="191" y="0"/>
                  </a:moveTo>
                  <a:cubicBezTo>
                    <a:pt x="95" y="0"/>
                    <a:pt x="0" y="72"/>
                    <a:pt x="0" y="167"/>
                  </a:cubicBezTo>
                  <a:cubicBezTo>
                    <a:pt x="0" y="262"/>
                    <a:pt x="95" y="334"/>
                    <a:pt x="191" y="334"/>
                  </a:cubicBezTo>
                  <a:lnTo>
                    <a:pt x="429" y="334"/>
                  </a:lnTo>
                  <a:cubicBezTo>
                    <a:pt x="524" y="334"/>
                    <a:pt x="595" y="262"/>
                    <a:pt x="595" y="167"/>
                  </a:cubicBezTo>
                  <a:cubicBezTo>
                    <a:pt x="595"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2"/>
          <p:cNvGrpSpPr/>
          <p:nvPr/>
        </p:nvGrpSpPr>
        <p:grpSpPr>
          <a:xfrm>
            <a:off x="8290351" y="863900"/>
            <a:ext cx="123600" cy="3239150"/>
            <a:chOff x="8290351" y="863900"/>
            <a:chExt cx="123600" cy="3239150"/>
          </a:xfrm>
        </p:grpSpPr>
        <p:sp>
          <p:nvSpPr>
            <p:cNvPr id="9792" name="Google Shape;9792;p7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7" name="Google Shape;9797;p72">
            <a:hlinkClick r:id="" action="ppaction://hlinkshowjump?jump=previousslide"/>
          </p:cNvPr>
          <p:cNvSpPr txBox="1">
            <a:spLocks noGrp="1"/>
          </p:cNvSpPr>
          <p:nvPr>
            <p:ph type="subTitle" idx="16"/>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801" name="Google Shape;9801;p72">
            <a:hlinkClick r:id="" action="ppaction://hlinkshowjump?jump=nextslide"/>
          </p:cNvPr>
          <p:cNvSpPr txBox="1">
            <a:spLocks noGrp="1"/>
          </p:cNvSpPr>
          <p:nvPr>
            <p:ph type="subTitle" idx="17"/>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802" name="Google Shape;9802;p72"/>
          <p:cNvSpPr/>
          <p:nvPr/>
        </p:nvSpPr>
        <p:spPr>
          <a:xfrm>
            <a:off x="8291538" y="171311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04" name="Google Shape;9804;p7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08"/>
        <p:cNvGrpSpPr/>
        <p:nvPr/>
      </p:nvGrpSpPr>
      <p:grpSpPr>
        <a:xfrm>
          <a:off x="0" y="0"/>
          <a:ext cx="0" cy="0"/>
          <a:chOff x="0" y="0"/>
          <a:chExt cx="0" cy="0"/>
        </a:xfrm>
      </p:grpSpPr>
      <p:grpSp>
        <p:nvGrpSpPr>
          <p:cNvPr id="9809" name="Google Shape;9809;p73"/>
          <p:cNvGrpSpPr/>
          <p:nvPr/>
        </p:nvGrpSpPr>
        <p:grpSpPr>
          <a:xfrm>
            <a:off x="8290351" y="863900"/>
            <a:ext cx="123600" cy="3239150"/>
            <a:chOff x="8290351" y="863900"/>
            <a:chExt cx="123600" cy="3239150"/>
          </a:xfrm>
        </p:grpSpPr>
        <p:sp>
          <p:nvSpPr>
            <p:cNvPr id="9810" name="Google Shape;9810;p7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5" name="Google Shape;9815;p73">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16" name="Google Shape;9816;p73">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17" name="Google Shape;9817;p7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Core values</a:t>
            </a:r>
            <a:endParaRPr/>
          </a:p>
        </p:txBody>
      </p:sp>
      <p:sp>
        <p:nvSpPr>
          <p:cNvPr id="9818" name="Google Shape;9818;p73"/>
          <p:cNvSpPr txBox="1">
            <a:spLocks noGrp="1"/>
          </p:cNvSpPr>
          <p:nvPr>
            <p:ph type="subTitle" idx="1"/>
          </p:nvPr>
        </p:nvSpPr>
        <p:spPr>
          <a:xfrm>
            <a:off x="1045525" y="1506190"/>
            <a:ext cx="20856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9819" name="Google Shape;9819;p73"/>
          <p:cNvSpPr txBox="1">
            <a:spLocks noGrp="1"/>
          </p:cNvSpPr>
          <p:nvPr>
            <p:ph type="subTitle" idx="2"/>
          </p:nvPr>
        </p:nvSpPr>
        <p:spPr>
          <a:xfrm>
            <a:off x="1045525" y="1887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a:t>
            </a:r>
            <a:endParaRPr/>
          </a:p>
        </p:txBody>
      </p:sp>
      <p:sp>
        <p:nvSpPr>
          <p:cNvPr id="9820" name="Google Shape;9820;p73"/>
          <p:cNvSpPr txBox="1">
            <a:spLocks noGrp="1"/>
          </p:cNvSpPr>
          <p:nvPr>
            <p:ph type="subTitle" idx="3"/>
          </p:nvPr>
        </p:nvSpPr>
        <p:spPr>
          <a:xfrm>
            <a:off x="3529200" y="1506190"/>
            <a:ext cx="20856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9821" name="Google Shape;9821;p73"/>
          <p:cNvSpPr txBox="1">
            <a:spLocks noGrp="1"/>
          </p:cNvSpPr>
          <p:nvPr>
            <p:ph type="subTitle" idx="4"/>
          </p:nvPr>
        </p:nvSpPr>
        <p:spPr>
          <a:xfrm>
            <a:off x="3529200" y="1887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9822" name="Google Shape;9822;p73"/>
          <p:cNvSpPr txBox="1">
            <a:spLocks noGrp="1"/>
          </p:cNvSpPr>
          <p:nvPr>
            <p:ph type="subTitle" idx="6"/>
          </p:nvPr>
        </p:nvSpPr>
        <p:spPr>
          <a:xfrm>
            <a:off x="6012875" y="1887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823" name="Google Shape;9823;p73">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824" name="Google Shape;9824;p73"/>
          <p:cNvSpPr txBox="1">
            <a:spLocks noGrp="1"/>
          </p:cNvSpPr>
          <p:nvPr>
            <p:ph type="subTitle" idx="5"/>
          </p:nvPr>
        </p:nvSpPr>
        <p:spPr>
          <a:xfrm>
            <a:off x="6012875" y="1506190"/>
            <a:ext cx="20856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9825" name="Google Shape;9825;p73">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826" name="Google Shape;9826;p73"/>
          <p:cNvSpPr/>
          <p:nvPr/>
        </p:nvSpPr>
        <p:spPr>
          <a:xfrm>
            <a:off x="4245004" y="3297100"/>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27" name="Google Shape;9827;p73"/>
          <p:cNvSpPr/>
          <p:nvPr/>
        </p:nvSpPr>
        <p:spPr>
          <a:xfrm>
            <a:off x="3361067" y="3297100"/>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28" name="Google Shape;9828;p73"/>
          <p:cNvSpPr/>
          <p:nvPr/>
        </p:nvSpPr>
        <p:spPr>
          <a:xfrm>
            <a:off x="5128929" y="3297100"/>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9829" name="Google Shape;9829;p73"/>
          <p:cNvCxnSpPr>
            <a:stCxn id="9819" idx="2"/>
            <a:endCxn id="9827" idx="1"/>
          </p:cNvCxnSpPr>
          <p:nvPr/>
        </p:nvCxnSpPr>
        <p:spPr>
          <a:xfrm rot="-5400000" flipH="1">
            <a:off x="2259625" y="2522176"/>
            <a:ext cx="930000" cy="1272600"/>
          </a:xfrm>
          <a:prstGeom prst="bentConnector2">
            <a:avLst/>
          </a:prstGeom>
          <a:noFill/>
          <a:ln w="9525" cap="flat" cmpd="sng">
            <a:solidFill>
              <a:schemeClr val="dk1"/>
            </a:solidFill>
            <a:prstDash val="solid"/>
            <a:round/>
            <a:headEnd type="none" w="med" len="med"/>
            <a:tailEnd type="none" w="med" len="med"/>
          </a:ln>
        </p:spPr>
      </p:cxnSp>
      <p:cxnSp>
        <p:nvCxnSpPr>
          <p:cNvPr id="9830" name="Google Shape;9830;p73"/>
          <p:cNvCxnSpPr>
            <a:stCxn id="9821" idx="2"/>
            <a:endCxn id="9826" idx="0"/>
          </p:cNvCxnSpPr>
          <p:nvPr/>
        </p:nvCxnSpPr>
        <p:spPr>
          <a:xfrm rot="-5400000" flipH="1">
            <a:off x="4270500" y="2994976"/>
            <a:ext cx="603600" cy="6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9831" name="Google Shape;9831;p73"/>
          <p:cNvCxnSpPr>
            <a:stCxn id="9822" idx="2"/>
            <a:endCxn id="9828" idx="3"/>
          </p:cNvCxnSpPr>
          <p:nvPr/>
        </p:nvCxnSpPr>
        <p:spPr>
          <a:xfrm rot="5400000">
            <a:off x="5954375" y="2522176"/>
            <a:ext cx="930000" cy="1272600"/>
          </a:xfrm>
          <a:prstGeom prst="bentConnector2">
            <a:avLst/>
          </a:prstGeom>
          <a:noFill/>
          <a:ln w="9525" cap="flat" cmpd="sng">
            <a:solidFill>
              <a:schemeClr val="dk1"/>
            </a:solidFill>
            <a:prstDash val="solid"/>
            <a:round/>
            <a:headEnd type="none" w="med" len="med"/>
            <a:tailEnd type="none" w="med" len="med"/>
          </a:ln>
        </p:spPr>
      </p:cxnSp>
      <p:grpSp>
        <p:nvGrpSpPr>
          <p:cNvPr id="9841" name="Google Shape;9841;p73"/>
          <p:cNvGrpSpPr/>
          <p:nvPr/>
        </p:nvGrpSpPr>
        <p:grpSpPr>
          <a:xfrm>
            <a:off x="5241149" y="3429365"/>
            <a:ext cx="429551" cy="387941"/>
            <a:chOff x="4060649" y="3599540"/>
            <a:chExt cx="429551" cy="387941"/>
          </a:xfrm>
        </p:grpSpPr>
        <p:sp>
          <p:nvSpPr>
            <p:cNvPr id="9842" name="Google Shape;9842;p73"/>
            <p:cNvSpPr/>
            <p:nvPr/>
          </p:nvSpPr>
          <p:spPr>
            <a:xfrm>
              <a:off x="4092039" y="3599540"/>
              <a:ext cx="398162" cy="308864"/>
            </a:xfrm>
            <a:custGeom>
              <a:avLst/>
              <a:gdLst/>
              <a:ahLst/>
              <a:cxnLst/>
              <a:rect l="l" t="t" r="r" b="b"/>
              <a:pathLst>
                <a:path w="17492" h="13569" extrusionOk="0">
                  <a:moveTo>
                    <a:pt x="6419" y="1035"/>
                  </a:moveTo>
                  <a:lnTo>
                    <a:pt x="6419" y="1035"/>
                  </a:lnTo>
                  <a:cubicBezTo>
                    <a:pt x="6116" y="1312"/>
                    <a:pt x="5830" y="1642"/>
                    <a:pt x="5563" y="2017"/>
                  </a:cubicBezTo>
                  <a:cubicBezTo>
                    <a:pt x="5491" y="2132"/>
                    <a:pt x="5411" y="2240"/>
                    <a:pt x="5340" y="2364"/>
                  </a:cubicBezTo>
                  <a:cubicBezTo>
                    <a:pt x="5117" y="2302"/>
                    <a:pt x="4902" y="2240"/>
                    <a:pt x="4697" y="2177"/>
                  </a:cubicBezTo>
                  <a:cubicBezTo>
                    <a:pt x="5197" y="1704"/>
                    <a:pt x="5786" y="1321"/>
                    <a:pt x="6419" y="1035"/>
                  </a:cubicBezTo>
                  <a:close/>
                  <a:moveTo>
                    <a:pt x="11486" y="1026"/>
                  </a:moveTo>
                  <a:lnTo>
                    <a:pt x="11486" y="1026"/>
                  </a:lnTo>
                  <a:cubicBezTo>
                    <a:pt x="12120" y="1303"/>
                    <a:pt x="12717" y="1686"/>
                    <a:pt x="13235" y="2177"/>
                  </a:cubicBezTo>
                  <a:cubicBezTo>
                    <a:pt x="13021" y="2240"/>
                    <a:pt x="12806" y="2302"/>
                    <a:pt x="12575" y="2364"/>
                  </a:cubicBezTo>
                  <a:cubicBezTo>
                    <a:pt x="12280" y="1865"/>
                    <a:pt x="11888" y="1383"/>
                    <a:pt x="11486" y="1026"/>
                  </a:cubicBezTo>
                  <a:close/>
                  <a:moveTo>
                    <a:pt x="8078" y="634"/>
                  </a:moveTo>
                  <a:lnTo>
                    <a:pt x="8078" y="634"/>
                  </a:lnTo>
                  <a:cubicBezTo>
                    <a:pt x="7775" y="1124"/>
                    <a:pt x="7543" y="1856"/>
                    <a:pt x="7374" y="2695"/>
                  </a:cubicBezTo>
                  <a:cubicBezTo>
                    <a:pt x="6838" y="2650"/>
                    <a:pt x="6330" y="2579"/>
                    <a:pt x="5857" y="2480"/>
                  </a:cubicBezTo>
                  <a:cubicBezTo>
                    <a:pt x="6446" y="1562"/>
                    <a:pt x="7213" y="901"/>
                    <a:pt x="8078" y="634"/>
                  </a:cubicBezTo>
                  <a:close/>
                  <a:moveTo>
                    <a:pt x="9836" y="634"/>
                  </a:moveTo>
                  <a:lnTo>
                    <a:pt x="9836" y="634"/>
                  </a:lnTo>
                  <a:cubicBezTo>
                    <a:pt x="10701" y="901"/>
                    <a:pt x="11477" y="1562"/>
                    <a:pt x="12066" y="2480"/>
                  </a:cubicBezTo>
                  <a:cubicBezTo>
                    <a:pt x="11584" y="2579"/>
                    <a:pt x="11076" y="2650"/>
                    <a:pt x="10549" y="2695"/>
                  </a:cubicBezTo>
                  <a:cubicBezTo>
                    <a:pt x="10380" y="1856"/>
                    <a:pt x="10139" y="1124"/>
                    <a:pt x="9836" y="634"/>
                  </a:cubicBezTo>
                  <a:close/>
                  <a:moveTo>
                    <a:pt x="8957" y="500"/>
                  </a:moveTo>
                  <a:cubicBezTo>
                    <a:pt x="8959" y="500"/>
                    <a:pt x="8960" y="500"/>
                    <a:pt x="8961" y="500"/>
                  </a:cubicBezTo>
                  <a:cubicBezTo>
                    <a:pt x="9149" y="500"/>
                    <a:pt x="9461" y="803"/>
                    <a:pt x="9755" y="1669"/>
                  </a:cubicBezTo>
                  <a:cubicBezTo>
                    <a:pt x="9863" y="1981"/>
                    <a:pt x="9961" y="2338"/>
                    <a:pt x="10041" y="2739"/>
                  </a:cubicBezTo>
                  <a:cubicBezTo>
                    <a:pt x="9689" y="2761"/>
                    <a:pt x="9323" y="2773"/>
                    <a:pt x="8957" y="2773"/>
                  </a:cubicBezTo>
                  <a:cubicBezTo>
                    <a:pt x="8591" y="2773"/>
                    <a:pt x="8225" y="2761"/>
                    <a:pt x="7873" y="2739"/>
                  </a:cubicBezTo>
                  <a:cubicBezTo>
                    <a:pt x="8007" y="2010"/>
                    <a:pt x="8486" y="500"/>
                    <a:pt x="8957" y="500"/>
                  </a:cubicBezTo>
                  <a:close/>
                  <a:moveTo>
                    <a:pt x="10139" y="3230"/>
                  </a:moveTo>
                  <a:cubicBezTo>
                    <a:pt x="10210" y="3622"/>
                    <a:pt x="10264" y="4050"/>
                    <a:pt x="10309" y="4497"/>
                  </a:cubicBezTo>
                  <a:cubicBezTo>
                    <a:pt x="9916" y="4265"/>
                    <a:pt x="9452" y="4122"/>
                    <a:pt x="8961" y="4122"/>
                  </a:cubicBezTo>
                  <a:cubicBezTo>
                    <a:pt x="8471" y="4122"/>
                    <a:pt x="8007" y="4265"/>
                    <a:pt x="7614" y="4497"/>
                  </a:cubicBezTo>
                  <a:cubicBezTo>
                    <a:pt x="7659" y="4050"/>
                    <a:pt x="7713" y="3622"/>
                    <a:pt x="7784" y="3230"/>
                  </a:cubicBezTo>
                  <a:cubicBezTo>
                    <a:pt x="8168" y="3257"/>
                    <a:pt x="8564" y="3270"/>
                    <a:pt x="8961" y="3270"/>
                  </a:cubicBezTo>
                  <a:cubicBezTo>
                    <a:pt x="9358" y="3270"/>
                    <a:pt x="9755" y="3257"/>
                    <a:pt x="10139" y="3230"/>
                  </a:cubicBezTo>
                  <a:close/>
                  <a:moveTo>
                    <a:pt x="4305" y="2579"/>
                  </a:moveTo>
                  <a:cubicBezTo>
                    <a:pt x="4554" y="2668"/>
                    <a:pt x="4813" y="2748"/>
                    <a:pt x="5090" y="2819"/>
                  </a:cubicBezTo>
                  <a:cubicBezTo>
                    <a:pt x="4546" y="3899"/>
                    <a:pt x="4242" y="5183"/>
                    <a:pt x="4207" y="6531"/>
                  </a:cubicBezTo>
                  <a:lnTo>
                    <a:pt x="2690" y="6531"/>
                  </a:lnTo>
                  <a:cubicBezTo>
                    <a:pt x="2752" y="5014"/>
                    <a:pt x="3350" y="3631"/>
                    <a:pt x="4305" y="2579"/>
                  </a:cubicBezTo>
                  <a:close/>
                  <a:moveTo>
                    <a:pt x="5589" y="2935"/>
                  </a:moveTo>
                  <a:cubicBezTo>
                    <a:pt x="6125" y="3051"/>
                    <a:pt x="6687" y="3141"/>
                    <a:pt x="7284" y="3194"/>
                  </a:cubicBezTo>
                  <a:cubicBezTo>
                    <a:pt x="7186" y="3756"/>
                    <a:pt x="7115" y="4345"/>
                    <a:pt x="7070" y="4925"/>
                  </a:cubicBezTo>
                  <a:cubicBezTo>
                    <a:pt x="6660" y="5344"/>
                    <a:pt x="6383" y="5906"/>
                    <a:pt x="6321" y="6531"/>
                  </a:cubicBezTo>
                  <a:lnTo>
                    <a:pt x="4706" y="6531"/>
                  </a:lnTo>
                  <a:cubicBezTo>
                    <a:pt x="4742" y="5183"/>
                    <a:pt x="5063" y="3943"/>
                    <a:pt x="5589" y="2935"/>
                  </a:cubicBezTo>
                  <a:close/>
                  <a:moveTo>
                    <a:pt x="12325" y="2944"/>
                  </a:moveTo>
                  <a:cubicBezTo>
                    <a:pt x="12851" y="3943"/>
                    <a:pt x="13181" y="5183"/>
                    <a:pt x="13217" y="6531"/>
                  </a:cubicBezTo>
                  <a:lnTo>
                    <a:pt x="11593" y="6531"/>
                  </a:lnTo>
                  <a:cubicBezTo>
                    <a:pt x="11540" y="5906"/>
                    <a:pt x="11263" y="5344"/>
                    <a:pt x="10844" y="4925"/>
                  </a:cubicBezTo>
                  <a:cubicBezTo>
                    <a:pt x="10799" y="4345"/>
                    <a:pt x="10737" y="3756"/>
                    <a:pt x="10639" y="3194"/>
                  </a:cubicBezTo>
                  <a:cubicBezTo>
                    <a:pt x="11227" y="3141"/>
                    <a:pt x="11798" y="3051"/>
                    <a:pt x="12325" y="2944"/>
                  </a:cubicBezTo>
                  <a:close/>
                  <a:moveTo>
                    <a:pt x="8961" y="6029"/>
                  </a:moveTo>
                  <a:cubicBezTo>
                    <a:pt x="9327" y="6029"/>
                    <a:pt x="9693" y="6276"/>
                    <a:pt x="9711" y="6771"/>
                  </a:cubicBezTo>
                  <a:cubicBezTo>
                    <a:pt x="9718" y="7200"/>
                    <a:pt x="9343" y="7524"/>
                    <a:pt x="8952" y="7524"/>
                  </a:cubicBezTo>
                  <a:cubicBezTo>
                    <a:pt x="8847" y="7524"/>
                    <a:pt x="8741" y="7500"/>
                    <a:pt x="8640" y="7449"/>
                  </a:cubicBezTo>
                  <a:lnTo>
                    <a:pt x="9104" y="6986"/>
                  </a:lnTo>
                  <a:cubicBezTo>
                    <a:pt x="9202" y="6887"/>
                    <a:pt x="9202" y="6727"/>
                    <a:pt x="9104" y="6629"/>
                  </a:cubicBezTo>
                  <a:cubicBezTo>
                    <a:pt x="9055" y="6580"/>
                    <a:pt x="8990" y="6555"/>
                    <a:pt x="8926" y="6555"/>
                  </a:cubicBezTo>
                  <a:cubicBezTo>
                    <a:pt x="8861" y="6555"/>
                    <a:pt x="8796" y="6580"/>
                    <a:pt x="8747" y="6629"/>
                  </a:cubicBezTo>
                  <a:lnTo>
                    <a:pt x="8283" y="7093"/>
                  </a:lnTo>
                  <a:cubicBezTo>
                    <a:pt x="8239" y="6994"/>
                    <a:pt x="8212" y="6887"/>
                    <a:pt x="8212" y="6771"/>
                  </a:cubicBezTo>
                  <a:cubicBezTo>
                    <a:pt x="8230" y="6276"/>
                    <a:pt x="8596" y="6029"/>
                    <a:pt x="8961" y="6029"/>
                  </a:cubicBezTo>
                  <a:close/>
                  <a:moveTo>
                    <a:pt x="8950" y="4621"/>
                  </a:moveTo>
                  <a:cubicBezTo>
                    <a:pt x="8954" y="4621"/>
                    <a:pt x="8958" y="4621"/>
                    <a:pt x="8961" y="4621"/>
                  </a:cubicBezTo>
                  <a:cubicBezTo>
                    <a:pt x="11807" y="4737"/>
                    <a:pt x="11807" y="8814"/>
                    <a:pt x="8961" y="8921"/>
                  </a:cubicBezTo>
                  <a:cubicBezTo>
                    <a:pt x="8453" y="8921"/>
                    <a:pt x="7998" y="8743"/>
                    <a:pt x="7632" y="8457"/>
                  </a:cubicBezTo>
                  <a:lnTo>
                    <a:pt x="8275" y="7815"/>
                  </a:lnTo>
                  <a:cubicBezTo>
                    <a:pt x="8484" y="7960"/>
                    <a:pt x="8717" y="8025"/>
                    <a:pt x="8947" y="8025"/>
                  </a:cubicBezTo>
                  <a:cubicBezTo>
                    <a:pt x="9596" y="8025"/>
                    <a:pt x="10217" y="7503"/>
                    <a:pt x="10210" y="6771"/>
                  </a:cubicBezTo>
                  <a:cubicBezTo>
                    <a:pt x="10210" y="6084"/>
                    <a:pt x="9648" y="5522"/>
                    <a:pt x="8961" y="5522"/>
                  </a:cubicBezTo>
                  <a:cubicBezTo>
                    <a:pt x="8958" y="5522"/>
                    <a:pt x="8954" y="5522"/>
                    <a:pt x="8950" y="5522"/>
                  </a:cubicBezTo>
                  <a:cubicBezTo>
                    <a:pt x="7967" y="5522"/>
                    <a:pt x="7367" y="6659"/>
                    <a:pt x="7918" y="7458"/>
                  </a:cubicBezTo>
                  <a:lnTo>
                    <a:pt x="7275" y="8101"/>
                  </a:lnTo>
                  <a:cubicBezTo>
                    <a:pt x="6163" y="6739"/>
                    <a:pt x="7173" y="4621"/>
                    <a:pt x="8950" y="4621"/>
                  </a:cubicBezTo>
                  <a:close/>
                  <a:moveTo>
                    <a:pt x="6321" y="7030"/>
                  </a:moveTo>
                  <a:cubicBezTo>
                    <a:pt x="6374" y="7574"/>
                    <a:pt x="6588" y="8065"/>
                    <a:pt x="6919" y="8466"/>
                  </a:cubicBezTo>
                  <a:lnTo>
                    <a:pt x="5331" y="10054"/>
                  </a:lnTo>
                  <a:cubicBezTo>
                    <a:pt x="4956" y="9171"/>
                    <a:pt x="4733" y="8136"/>
                    <a:pt x="4706" y="7030"/>
                  </a:cubicBezTo>
                  <a:close/>
                  <a:moveTo>
                    <a:pt x="7614" y="9046"/>
                  </a:moveTo>
                  <a:lnTo>
                    <a:pt x="7614" y="9046"/>
                  </a:lnTo>
                  <a:cubicBezTo>
                    <a:pt x="8002" y="9292"/>
                    <a:pt x="8482" y="9414"/>
                    <a:pt x="8961" y="9414"/>
                  </a:cubicBezTo>
                  <a:cubicBezTo>
                    <a:pt x="9441" y="9414"/>
                    <a:pt x="9920" y="9292"/>
                    <a:pt x="10309" y="9046"/>
                  </a:cubicBezTo>
                  <a:lnTo>
                    <a:pt x="10309" y="9046"/>
                  </a:lnTo>
                  <a:cubicBezTo>
                    <a:pt x="10264" y="9492"/>
                    <a:pt x="10202" y="9921"/>
                    <a:pt x="10139" y="10322"/>
                  </a:cubicBezTo>
                  <a:cubicBezTo>
                    <a:pt x="9755" y="10295"/>
                    <a:pt x="9358" y="10282"/>
                    <a:pt x="8961" y="10282"/>
                  </a:cubicBezTo>
                  <a:cubicBezTo>
                    <a:pt x="8564" y="10282"/>
                    <a:pt x="8168" y="10295"/>
                    <a:pt x="7784" y="10322"/>
                  </a:cubicBezTo>
                  <a:cubicBezTo>
                    <a:pt x="7713" y="9921"/>
                    <a:pt x="7659" y="9492"/>
                    <a:pt x="7614" y="9046"/>
                  </a:cubicBezTo>
                  <a:close/>
                  <a:moveTo>
                    <a:pt x="7106" y="8984"/>
                  </a:moveTo>
                  <a:cubicBezTo>
                    <a:pt x="7151" y="9448"/>
                    <a:pt x="7204" y="9912"/>
                    <a:pt x="7284" y="10358"/>
                  </a:cubicBezTo>
                  <a:cubicBezTo>
                    <a:pt x="6687" y="10420"/>
                    <a:pt x="6125" y="10500"/>
                    <a:pt x="5598" y="10616"/>
                  </a:cubicBezTo>
                  <a:cubicBezTo>
                    <a:pt x="5580" y="10590"/>
                    <a:pt x="5563" y="10563"/>
                    <a:pt x="5554" y="10536"/>
                  </a:cubicBezTo>
                  <a:lnTo>
                    <a:pt x="7106" y="8984"/>
                  </a:lnTo>
                  <a:close/>
                  <a:moveTo>
                    <a:pt x="13217" y="7030"/>
                  </a:moveTo>
                  <a:cubicBezTo>
                    <a:pt x="13181" y="8377"/>
                    <a:pt x="12851" y="9626"/>
                    <a:pt x="12325" y="10625"/>
                  </a:cubicBezTo>
                  <a:cubicBezTo>
                    <a:pt x="11798" y="10509"/>
                    <a:pt x="11227" y="10420"/>
                    <a:pt x="10639" y="10367"/>
                  </a:cubicBezTo>
                  <a:cubicBezTo>
                    <a:pt x="10737" y="9805"/>
                    <a:pt x="10799" y="9216"/>
                    <a:pt x="10844" y="8636"/>
                  </a:cubicBezTo>
                  <a:cubicBezTo>
                    <a:pt x="11263" y="8217"/>
                    <a:pt x="11540" y="7655"/>
                    <a:pt x="11593" y="7030"/>
                  </a:cubicBezTo>
                  <a:close/>
                  <a:moveTo>
                    <a:pt x="4207" y="7030"/>
                  </a:moveTo>
                  <a:cubicBezTo>
                    <a:pt x="4233" y="8252"/>
                    <a:pt x="4492" y="9421"/>
                    <a:pt x="4947" y="10438"/>
                  </a:cubicBezTo>
                  <a:lnTo>
                    <a:pt x="4447" y="10938"/>
                  </a:lnTo>
                  <a:cubicBezTo>
                    <a:pt x="4403" y="10955"/>
                    <a:pt x="4349" y="10973"/>
                    <a:pt x="4305" y="10991"/>
                  </a:cubicBezTo>
                  <a:cubicBezTo>
                    <a:pt x="3350" y="9929"/>
                    <a:pt x="2752" y="8547"/>
                    <a:pt x="2690" y="7030"/>
                  </a:cubicBezTo>
                  <a:close/>
                  <a:moveTo>
                    <a:pt x="15233" y="7030"/>
                  </a:moveTo>
                  <a:cubicBezTo>
                    <a:pt x="15171" y="8547"/>
                    <a:pt x="14564" y="9929"/>
                    <a:pt x="13609" y="10991"/>
                  </a:cubicBezTo>
                  <a:cubicBezTo>
                    <a:pt x="13360" y="10902"/>
                    <a:pt x="13101" y="10822"/>
                    <a:pt x="12824" y="10741"/>
                  </a:cubicBezTo>
                  <a:cubicBezTo>
                    <a:pt x="13368" y="9662"/>
                    <a:pt x="13681" y="8377"/>
                    <a:pt x="13716" y="7030"/>
                  </a:cubicBezTo>
                  <a:close/>
                  <a:moveTo>
                    <a:pt x="5348" y="11187"/>
                  </a:moveTo>
                  <a:cubicBezTo>
                    <a:pt x="5634" y="11678"/>
                    <a:pt x="6026" y="12160"/>
                    <a:pt x="6419" y="12517"/>
                  </a:cubicBezTo>
                  <a:cubicBezTo>
                    <a:pt x="5786" y="12231"/>
                    <a:pt x="5206" y="11847"/>
                    <a:pt x="4706" y="11384"/>
                  </a:cubicBezTo>
                  <a:lnTo>
                    <a:pt x="4715" y="11366"/>
                  </a:lnTo>
                  <a:cubicBezTo>
                    <a:pt x="4920" y="11303"/>
                    <a:pt x="5125" y="11241"/>
                    <a:pt x="5348" y="11187"/>
                  </a:cubicBezTo>
                  <a:close/>
                  <a:moveTo>
                    <a:pt x="12575" y="11187"/>
                  </a:moveTo>
                  <a:cubicBezTo>
                    <a:pt x="12798" y="11241"/>
                    <a:pt x="13012" y="11303"/>
                    <a:pt x="13226" y="11375"/>
                  </a:cubicBezTo>
                  <a:cubicBezTo>
                    <a:pt x="12717" y="11839"/>
                    <a:pt x="12137" y="12231"/>
                    <a:pt x="11495" y="12517"/>
                  </a:cubicBezTo>
                  <a:cubicBezTo>
                    <a:pt x="11807" y="12240"/>
                    <a:pt x="12093" y="11910"/>
                    <a:pt x="12351" y="11526"/>
                  </a:cubicBezTo>
                  <a:cubicBezTo>
                    <a:pt x="12432" y="11419"/>
                    <a:pt x="12503" y="11303"/>
                    <a:pt x="12575" y="11187"/>
                  </a:cubicBezTo>
                  <a:close/>
                  <a:moveTo>
                    <a:pt x="7374" y="10857"/>
                  </a:moveTo>
                  <a:cubicBezTo>
                    <a:pt x="7543" y="11687"/>
                    <a:pt x="7775" y="12427"/>
                    <a:pt x="8078" y="12918"/>
                  </a:cubicBezTo>
                  <a:cubicBezTo>
                    <a:pt x="7213" y="12650"/>
                    <a:pt x="6446" y="11990"/>
                    <a:pt x="5857" y="11071"/>
                  </a:cubicBezTo>
                  <a:cubicBezTo>
                    <a:pt x="6339" y="10973"/>
                    <a:pt x="6847" y="10902"/>
                    <a:pt x="7374" y="10857"/>
                  </a:cubicBezTo>
                  <a:close/>
                  <a:moveTo>
                    <a:pt x="10549" y="10857"/>
                  </a:moveTo>
                  <a:cubicBezTo>
                    <a:pt x="11076" y="10902"/>
                    <a:pt x="11584" y="10973"/>
                    <a:pt x="12057" y="11071"/>
                  </a:cubicBezTo>
                  <a:cubicBezTo>
                    <a:pt x="11477" y="11990"/>
                    <a:pt x="10701" y="12650"/>
                    <a:pt x="9836" y="12918"/>
                  </a:cubicBezTo>
                  <a:cubicBezTo>
                    <a:pt x="10139" y="12427"/>
                    <a:pt x="10371" y="11687"/>
                    <a:pt x="10549" y="10857"/>
                  </a:cubicBezTo>
                  <a:close/>
                  <a:moveTo>
                    <a:pt x="8957" y="10779"/>
                  </a:moveTo>
                  <a:cubicBezTo>
                    <a:pt x="9323" y="10779"/>
                    <a:pt x="9689" y="10790"/>
                    <a:pt x="10041" y="10813"/>
                  </a:cubicBezTo>
                  <a:cubicBezTo>
                    <a:pt x="9916" y="11544"/>
                    <a:pt x="9434" y="13052"/>
                    <a:pt x="8961" y="13052"/>
                  </a:cubicBezTo>
                  <a:cubicBezTo>
                    <a:pt x="8765" y="13052"/>
                    <a:pt x="8453" y="12740"/>
                    <a:pt x="8159" y="11874"/>
                  </a:cubicBezTo>
                  <a:cubicBezTo>
                    <a:pt x="8052" y="11571"/>
                    <a:pt x="7962" y="11205"/>
                    <a:pt x="7873" y="10813"/>
                  </a:cubicBezTo>
                  <a:cubicBezTo>
                    <a:pt x="8225" y="10790"/>
                    <a:pt x="8591" y="10779"/>
                    <a:pt x="8957" y="10779"/>
                  </a:cubicBezTo>
                  <a:close/>
                  <a:moveTo>
                    <a:pt x="8989" y="0"/>
                  </a:moveTo>
                  <a:cubicBezTo>
                    <a:pt x="8980" y="0"/>
                    <a:pt x="8971" y="0"/>
                    <a:pt x="8961" y="0"/>
                  </a:cubicBezTo>
                  <a:cubicBezTo>
                    <a:pt x="8954" y="0"/>
                    <a:pt x="8947" y="0"/>
                    <a:pt x="8939" y="0"/>
                  </a:cubicBezTo>
                  <a:cubicBezTo>
                    <a:pt x="3057" y="0"/>
                    <a:pt x="1" y="7151"/>
                    <a:pt x="4001" y="11384"/>
                  </a:cubicBezTo>
                  <a:lnTo>
                    <a:pt x="3422" y="11963"/>
                  </a:lnTo>
                  <a:cubicBezTo>
                    <a:pt x="3323" y="12062"/>
                    <a:pt x="3323" y="12213"/>
                    <a:pt x="3422" y="12311"/>
                  </a:cubicBezTo>
                  <a:cubicBezTo>
                    <a:pt x="3471" y="12360"/>
                    <a:pt x="3535" y="12385"/>
                    <a:pt x="3600" y="12385"/>
                  </a:cubicBezTo>
                  <a:cubicBezTo>
                    <a:pt x="3665" y="12385"/>
                    <a:pt x="3729" y="12360"/>
                    <a:pt x="3778" y="12311"/>
                  </a:cubicBezTo>
                  <a:lnTo>
                    <a:pt x="4349" y="11740"/>
                  </a:lnTo>
                  <a:cubicBezTo>
                    <a:pt x="5762" y="13017"/>
                    <a:pt x="7354" y="13568"/>
                    <a:pt x="8892" y="13568"/>
                  </a:cubicBezTo>
                  <a:cubicBezTo>
                    <a:pt x="13433" y="13568"/>
                    <a:pt x="17491" y="8763"/>
                    <a:pt x="14992" y="3685"/>
                  </a:cubicBezTo>
                  <a:cubicBezTo>
                    <a:pt x="14940" y="3592"/>
                    <a:pt x="14859" y="3553"/>
                    <a:pt x="14778" y="3553"/>
                  </a:cubicBezTo>
                  <a:cubicBezTo>
                    <a:pt x="14613" y="3553"/>
                    <a:pt x="14450" y="3718"/>
                    <a:pt x="14546" y="3917"/>
                  </a:cubicBezTo>
                  <a:cubicBezTo>
                    <a:pt x="14965" y="4737"/>
                    <a:pt x="15197" y="5612"/>
                    <a:pt x="15233" y="6531"/>
                  </a:cubicBezTo>
                  <a:lnTo>
                    <a:pt x="13716" y="6531"/>
                  </a:lnTo>
                  <a:cubicBezTo>
                    <a:pt x="13681" y="5183"/>
                    <a:pt x="13368" y="3899"/>
                    <a:pt x="12824" y="2819"/>
                  </a:cubicBezTo>
                  <a:cubicBezTo>
                    <a:pt x="13101" y="2748"/>
                    <a:pt x="13368" y="2668"/>
                    <a:pt x="13618" y="2579"/>
                  </a:cubicBezTo>
                  <a:cubicBezTo>
                    <a:pt x="13734" y="2703"/>
                    <a:pt x="13841" y="2828"/>
                    <a:pt x="13948" y="2971"/>
                  </a:cubicBezTo>
                  <a:cubicBezTo>
                    <a:pt x="13996" y="3036"/>
                    <a:pt x="14074" y="3073"/>
                    <a:pt x="14152" y="3073"/>
                  </a:cubicBezTo>
                  <a:cubicBezTo>
                    <a:pt x="14193" y="3073"/>
                    <a:pt x="14233" y="3064"/>
                    <a:pt x="14270" y="3042"/>
                  </a:cubicBezTo>
                  <a:cubicBezTo>
                    <a:pt x="14403" y="2962"/>
                    <a:pt x="14439" y="2793"/>
                    <a:pt x="14350" y="2668"/>
                  </a:cubicBezTo>
                  <a:cubicBezTo>
                    <a:pt x="13089" y="1016"/>
                    <a:pt x="11076" y="0"/>
                    <a:pt x="8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3"/>
            <p:cNvSpPr/>
            <p:nvPr/>
          </p:nvSpPr>
          <p:spPr>
            <a:xfrm>
              <a:off x="4060649" y="3888670"/>
              <a:ext cx="102636" cy="98812"/>
            </a:xfrm>
            <a:custGeom>
              <a:avLst/>
              <a:gdLst/>
              <a:ahLst/>
              <a:cxnLst/>
              <a:rect l="l" t="t" r="r" b="b"/>
              <a:pathLst>
                <a:path w="4509" h="4341" extrusionOk="0">
                  <a:moveTo>
                    <a:pt x="2829" y="1224"/>
                  </a:moveTo>
                  <a:lnTo>
                    <a:pt x="1955" y="2098"/>
                  </a:lnTo>
                  <a:cubicBezTo>
                    <a:pt x="1857" y="2196"/>
                    <a:pt x="1857" y="2357"/>
                    <a:pt x="1955" y="2455"/>
                  </a:cubicBezTo>
                  <a:cubicBezTo>
                    <a:pt x="1999" y="2504"/>
                    <a:pt x="2062" y="2529"/>
                    <a:pt x="2125" y="2529"/>
                  </a:cubicBezTo>
                  <a:cubicBezTo>
                    <a:pt x="2189" y="2529"/>
                    <a:pt x="2254" y="2504"/>
                    <a:pt x="2303" y="2455"/>
                  </a:cubicBezTo>
                  <a:lnTo>
                    <a:pt x="3177" y="1581"/>
                  </a:lnTo>
                  <a:lnTo>
                    <a:pt x="3177" y="2072"/>
                  </a:lnTo>
                  <a:cubicBezTo>
                    <a:pt x="3177" y="2286"/>
                    <a:pt x="3097" y="2482"/>
                    <a:pt x="2963" y="2634"/>
                  </a:cubicBezTo>
                  <a:lnTo>
                    <a:pt x="1981" y="3704"/>
                  </a:lnTo>
                  <a:lnTo>
                    <a:pt x="1839" y="3115"/>
                  </a:lnTo>
                  <a:cubicBezTo>
                    <a:pt x="1767" y="2848"/>
                    <a:pt x="1562" y="2634"/>
                    <a:pt x="1295" y="2571"/>
                  </a:cubicBezTo>
                  <a:lnTo>
                    <a:pt x="706" y="2419"/>
                  </a:lnTo>
                  <a:lnTo>
                    <a:pt x="1767" y="1447"/>
                  </a:lnTo>
                  <a:cubicBezTo>
                    <a:pt x="1919" y="1304"/>
                    <a:pt x="2124" y="1224"/>
                    <a:pt x="2329" y="1224"/>
                  </a:cubicBezTo>
                  <a:close/>
                  <a:moveTo>
                    <a:pt x="4153" y="1"/>
                  </a:moveTo>
                  <a:cubicBezTo>
                    <a:pt x="4095" y="1"/>
                    <a:pt x="4035" y="22"/>
                    <a:pt x="3980" y="73"/>
                  </a:cubicBezTo>
                  <a:lnTo>
                    <a:pt x="3320" y="724"/>
                  </a:lnTo>
                  <a:lnTo>
                    <a:pt x="2320" y="724"/>
                  </a:lnTo>
                  <a:cubicBezTo>
                    <a:pt x="1981" y="724"/>
                    <a:pt x="1660" y="849"/>
                    <a:pt x="1411" y="1081"/>
                  </a:cubicBezTo>
                  <a:lnTo>
                    <a:pt x="153" y="2223"/>
                  </a:lnTo>
                  <a:cubicBezTo>
                    <a:pt x="37" y="2330"/>
                    <a:pt x="1" y="2509"/>
                    <a:pt x="81" y="2660"/>
                  </a:cubicBezTo>
                  <a:cubicBezTo>
                    <a:pt x="126" y="2758"/>
                    <a:pt x="215" y="2821"/>
                    <a:pt x="322" y="2848"/>
                  </a:cubicBezTo>
                  <a:lnTo>
                    <a:pt x="1152" y="3053"/>
                  </a:lnTo>
                  <a:cubicBezTo>
                    <a:pt x="1241" y="3080"/>
                    <a:pt x="1312" y="3142"/>
                    <a:pt x="1330" y="3231"/>
                  </a:cubicBezTo>
                  <a:lnTo>
                    <a:pt x="1544" y="4070"/>
                  </a:lnTo>
                  <a:cubicBezTo>
                    <a:pt x="1583" y="4241"/>
                    <a:pt x="1741" y="4341"/>
                    <a:pt x="1901" y="4341"/>
                  </a:cubicBezTo>
                  <a:cubicBezTo>
                    <a:pt x="1999" y="4341"/>
                    <a:pt x="2097" y="4303"/>
                    <a:pt x="2169" y="4221"/>
                  </a:cubicBezTo>
                  <a:lnTo>
                    <a:pt x="3329" y="2973"/>
                  </a:lnTo>
                  <a:cubicBezTo>
                    <a:pt x="3552" y="2732"/>
                    <a:pt x="3676" y="2411"/>
                    <a:pt x="3676" y="2072"/>
                  </a:cubicBezTo>
                  <a:lnTo>
                    <a:pt x="3676" y="1081"/>
                  </a:lnTo>
                  <a:lnTo>
                    <a:pt x="4337" y="430"/>
                  </a:lnTo>
                  <a:cubicBezTo>
                    <a:pt x="4509" y="244"/>
                    <a:pt x="4347" y="1"/>
                    <a:pt x="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4" name="Google Shape;9844;p73"/>
          <p:cNvGrpSpPr/>
          <p:nvPr/>
        </p:nvGrpSpPr>
        <p:grpSpPr>
          <a:xfrm>
            <a:off x="4377857" y="3429098"/>
            <a:ext cx="388283" cy="388488"/>
            <a:chOff x="4673507" y="3599336"/>
            <a:chExt cx="388283" cy="388488"/>
          </a:xfrm>
        </p:grpSpPr>
        <p:sp>
          <p:nvSpPr>
            <p:cNvPr id="9845" name="Google Shape;9845;p73"/>
            <p:cNvSpPr/>
            <p:nvPr/>
          </p:nvSpPr>
          <p:spPr>
            <a:xfrm>
              <a:off x="4673507" y="3599336"/>
              <a:ext cx="388283" cy="388488"/>
            </a:xfrm>
            <a:custGeom>
              <a:avLst/>
              <a:gdLst/>
              <a:ahLst/>
              <a:cxnLst/>
              <a:rect l="l" t="t" r="r" b="b"/>
              <a:pathLst>
                <a:path w="17058" h="17067" extrusionOk="0">
                  <a:moveTo>
                    <a:pt x="15943" y="500"/>
                  </a:moveTo>
                  <a:cubicBezTo>
                    <a:pt x="16282" y="500"/>
                    <a:pt x="16558" y="777"/>
                    <a:pt x="16558" y="1116"/>
                  </a:cubicBezTo>
                  <a:lnTo>
                    <a:pt x="16558" y="2668"/>
                  </a:lnTo>
                  <a:lnTo>
                    <a:pt x="7530" y="2668"/>
                  </a:lnTo>
                  <a:lnTo>
                    <a:pt x="7530" y="1116"/>
                  </a:lnTo>
                  <a:cubicBezTo>
                    <a:pt x="7530" y="777"/>
                    <a:pt x="7807" y="500"/>
                    <a:pt x="8146" y="500"/>
                  </a:cubicBezTo>
                  <a:close/>
                  <a:moveTo>
                    <a:pt x="6486" y="5201"/>
                  </a:moveTo>
                  <a:cubicBezTo>
                    <a:pt x="6683" y="5210"/>
                    <a:pt x="6834" y="5371"/>
                    <a:pt x="6825" y="5558"/>
                  </a:cubicBezTo>
                  <a:lnTo>
                    <a:pt x="6825" y="6343"/>
                  </a:lnTo>
                  <a:cubicBezTo>
                    <a:pt x="6834" y="6513"/>
                    <a:pt x="6950" y="6647"/>
                    <a:pt x="7111" y="6682"/>
                  </a:cubicBezTo>
                  <a:cubicBezTo>
                    <a:pt x="7601" y="6789"/>
                    <a:pt x="8074" y="6986"/>
                    <a:pt x="8502" y="7262"/>
                  </a:cubicBezTo>
                  <a:cubicBezTo>
                    <a:pt x="8559" y="7300"/>
                    <a:pt x="8624" y="7319"/>
                    <a:pt x="8689" y="7319"/>
                  </a:cubicBezTo>
                  <a:cubicBezTo>
                    <a:pt x="8776" y="7319"/>
                    <a:pt x="8864" y="7284"/>
                    <a:pt x="8931" y="7218"/>
                  </a:cubicBezTo>
                  <a:lnTo>
                    <a:pt x="9484" y="6656"/>
                  </a:lnTo>
                  <a:cubicBezTo>
                    <a:pt x="9555" y="6589"/>
                    <a:pt x="9644" y="6555"/>
                    <a:pt x="9732" y="6555"/>
                  </a:cubicBezTo>
                  <a:cubicBezTo>
                    <a:pt x="9821" y="6555"/>
                    <a:pt x="9908" y="6589"/>
                    <a:pt x="9974" y="6656"/>
                  </a:cubicBezTo>
                  <a:lnTo>
                    <a:pt x="10420" y="7093"/>
                  </a:lnTo>
                  <a:cubicBezTo>
                    <a:pt x="10554" y="7226"/>
                    <a:pt x="10554" y="7458"/>
                    <a:pt x="10420" y="7583"/>
                  </a:cubicBezTo>
                  <a:lnTo>
                    <a:pt x="9858" y="8145"/>
                  </a:lnTo>
                  <a:cubicBezTo>
                    <a:pt x="9742" y="8261"/>
                    <a:pt x="9725" y="8440"/>
                    <a:pt x="9814" y="8574"/>
                  </a:cubicBezTo>
                  <a:cubicBezTo>
                    <a:pt x="10090" y="9002"/>
                    <a:pt x="10278" y="9466"/>
                    <a:pt x="10385" y="9965"/>
                  </a:cubicBezTo>
                  <a:cubicBezTo>
                    <a:pt x="10420" y="10126"/>
                    <a:pt x="10724" y="10233"/>
                    <a:pt x="10724" y="10233"/>
                  </a:cubicBezTo>
                  <a:lnTo>
                    <a:pt x="11518" y="10233"/>
                  </a:lnTo>
                  <a:cubicBezTo>
                    <a:pt x="11705" y="10233"/>
                    <a:pt x="11866" y="10384"/>
                    <a:pt x="11866" y="10581"/>
                  </a:cubicBezTo>
                  <a:lnTo>
                    <a:pt x="11866" y="11187"/>
                  </a:lnTo>
                  <a:cubicBezTo>
                    <a:pt x="11866" y="11375"/>
                    <a:pt x="11705" y="11535"/>
                    <a:pt x="11518" y="11535"/>
                  </a:cubicBezTo>
                  <a:lnTo>
                    <a:pt x="10733" y="11535"/>
                  </a:lnTo>
                  <a:cubicBezTo>
                    <a:pt x="10572" y="11535"/>
                    <a:pt x="10429" y="11642"/>
                    <a:pt x="10394" y="11803"/>
                  </a:cubicBezTo>
                  <a:cubicBezTo>
                    <a:pt x="10287" y="12302"/>
                    <a:pt x="10090" y="12766"/>
                    <a:pt x="9814" y="13195"/>
                  </a:cubicBezTo>
                  <a:cubicBezTo>
                    <a:pt x="9725" y="13328"/>
                    <a:pt x="9751" y="13507"/>
                    <a:pt x="9867" y="13623"/>
                  </a:cubicBezTo>
                  <a:lnTo>
                    <a:pt x="10420" y="14185"/>
                  </a:lnTo>
                  <a:cubicBezTo>
                    <a:pt x="10492" y="14247"/>
                    <a:pt x="10528" y="14336"/>
                    <a:pt x="10528" y="14426"/>
                  </a:cubicBezTo>
                  <a:cubicBezTo>
                    <a:pt x="10528" y="14524"/>
                    <a:pt x="10492" y="14613"/>
                    <a:pt x="10420" y="14675"/>
                  </a:cubicBezTo>
                  <a:lnTo>
                    <a:pt x="9983" y="15113"/>
                  </a:lnTo>
                  <a:cubicBezTo>
                    <a:pt x="9916" y="15180"/>
                    <a:pt x="9827" y="15213"/>
                    <a:pt x="9738" y="15213"/>
                  </a:cubicBezTo>
                  <a:cubicBezTo>
                    <a:pt x="9649" y="15213"/>
                    <a:pt x="9560" y="15180"/>
                    <a:pt x="9493" y="15113"/>
                  </a:cubicBezTo>
                  <a:lnTo>
                    <a:pt x="8931" y="14551"/>
                  </a:lnTo>
                  <a:cubicBezTo>
                    <a:pt x="8862" y="14487"/>
                    <a:pt x="8772" y="14452"/>
                    <a:pt x="8681" y="14452"/>
                  </a:cubicBezTo>
                  <a:cubicBezTo>
                    <a:pt x="8617" y="14452"/>
                    <a:pt x="8552" y="14469"/>
                    <a:pt x="8494" y="14506"/>
                  </a:cubicBezTo>
                  <a:cubicBezTo>
                    <a:pt x="8065" y="14783"/>
                    <a:pt x="7601" y="14979"/>
                    <a:pt x="7102" y="15086"/>
                  </a:cubicBezTo>
                  <a:cubicBezTo>
                    <a:pt x="6941" y="15122"/>
                    <a:pt x="6825" y="15255"/>
                    <a:pt x="6825" y="15425"/>
                  </a:cubicBezTo>
                  <a:lnTo>
                    <a:pt x="6825" y="16219"/>
                  </a:lnTo>
                  <a:cubicBezTo>
                    <a:pt x="6825" y="16406"/>
                    <a:pt x="6674" y="16567"/>
                    <a:pt x="6486" y="16567"/>
                  </a:cubicBezTo>
                  <a:lnTo>
                    <a:pt x="5880" y="16567"/>
                  </a:lnTo>
                  <a:cubicBezTo>
                    <a:pt x="5683" y="16567"/>
                    <a:pt x="5532" y="16406"/>
                    <a:pt x="5532" y="16219"/>
                  </a:cubicBezTo>
                  <a:lnTo>
                    <a:pt x="5532" y="15380"/>
                  </a:lnTo>
                  <a:cubicBezTo>
                    <a:pt x="5532" y="15220"/>
                    <a:pt x="5416" y="15077"/>
                    <a:pt x="5255" y="15041"/>
                  </a:cubicBezTo>
                  <a:cubicBezTo>
                    <a:pt x="4765" y="14934"/>
                    <a:pt x="4292" y="14747"/>
                    <a:pt x="3864" y="14479"/>
                  </a:cubicBezTo>
                  <a:cubicBezTo>
                    <a:pt x="3807" y="14441"/>
                    <a:pt x="3742" y="14423"/>
                    <a:pt x="3677" y="14423"/>
                  </a:cubicBezTo>
                  <a:cubicBezTo>
                    <a:pt x="3590" y="14423"/>
                    <a:pt x="3502" y="14457"/>
                    <a:pt x="3435" y="14524"/>
                  </a:cubicBezTo>
                  <a:lnTo>
                    <a:pt x="2873" y="15077"/>
                  </a:lnTo>
                  <a:cubicBezTo>
                    <a:pt x="2806" y="15144"/>
                    <a:pt x="2717" y="15177"/>
                    <a:pt x="2628" y="15177"/>
                  </a:cubicBezTo>
                  <a:cubicBezTo>
                    <a:pt x="2539" y="15177"/>
                    <a:pt x="2450" y="15144"/>
                    <a:pt x="2383" y="15077"/>
                  </a:cubicBezTo>
                  <a:lnTo>
                    <a:pt x="1945" y="14640"/>
                  </a:lnTo>
                  <a:cubicBezTo>
                    <a:pt x="1812" y="14515"/>
                    <a:pt x="1812" y="14283"/>
                    <a:pt x="1945" y="14158"/>
                  </a:cubicBezTo>
                  <a:lnTo>
                    <a:pt x="2499" y="13605"/>
                  </a:lnTo>
                  <a:cubicBezTo>
                    <a:pt x="2615" y="13489"/>
                    <a:pt x="2641" y="13311"/>
                    <a:pt x="2552" y="13177"/>
                  </a:cubicBezTo>
                  <a:cubicBezTo>
                    <a:pt x="2276" y="12757"/>
                    <a:pt x="2079" y="12294"/>
                    <a:pt x="1972" y="11803"/>
                  </a:cubicBezTo>
                  <a:cubicBezTo>
                    <a:pt x="1937" y="11642"/>
                    <a:pt x="1794" y="11535"/>
                    <a:pt x="1633" y="11535"/>
                  </a:cubicBezTo>
                  <a:lnTo>
                    <a:pt x="839" y="11535"/>
                  </a:lnTo>
                  <a:cubicBezTo>
                    <a:pt x="652" y="11535"/>
                    <a:pt x="500" y="11375"/>
                    <a:pt x="500" y="11187"/>
                  </a:cubicBezTo>
                  <a:lnTo>
                    <a:pt x="500" y="10581"/>
                  </a:lnTo>
                  <a:cubicBezTo>
                    <a:pt x="500" y="10384"/>
                    <a:pt x="652" y="10233"/>
                    <a:pt x="839" y="10233"/>
                  </a:cubicBezTo>
                  <a:lnTo>
                    <a:pt x="1633" y="10233"/>
                  </a:lnTo>
                  <a:cubicBezTo>
                    <a:pt x="1633" y="10233"/>
                    <a:pt x="1937" y="10126"/>
                    <a:pt x="1972" y="9965"/>
                  </a:cubicBezTo>
                  <a:cubicBezTo>
                    <a:pt x="2079" y="9466"/>
                    <a:pt x="2276" y="9002"/>
                    <a:pt x="2543" y="8574"/>
                  </a:cubicBezTo>
                  <a:cubicBezTo>
                    <a:pt x="2632" y="8440"/>
                    <a:pt x="2615" y="8261"/>
                    <a:pt x="2499" y="8145"/>
                  </a:cubicBezTo>
                  <a:lnTo>
                    <a:pt x="1945" y="7583"/>
                  </a:lnTo>
                  <a:cubicBezTo>
                    <a:pt x="1803" y="7458"/>
                    <a:pt x="1803" y="7226"/>
                    <a:pt x="1945" y="7093"/>
                  </a:cubicBezTo>
                  <a:lnTo>
                    <a:pt x="2383" y="6656"/>
                  </a:lnTo>
                  <a:cubicBezTo>
                    <a:pt x="2450" y="6589"/>
                    <a:pt x="2539" y="6555"/>
                    <a:pt x="2628" y="6555"/>
                  </a:cubicBezTo>
                  <a:cubicBezTo>
                    <a:pt x="2717" y="6555"/>
                    <a:pt x="2806" y="6589"/>
                    <a:pt x="2873" y="6656"/>
                  </a:cubicBezTo>
                  <a:lnTo>
                    <a:pt x="3426" y="7218"/>
                  </a:lnTo>
                  <a:cubicBezTo>
                    <a:pt x="3493" y="7284"/>
                    <a:pt x="3581" y="7319"/>
                    <a:pt x="3670" y="7319"/>
                  </a:cubicBezTo>
                  <a:cubicBezTo>
                    <a:pt x="3736" y="7319"/>
                    <a:pt x="3803" y="7300"/>
                    <a:pt x="3864" y="7262"/>
                  </a:cubicBezTo>
                  <a:cubicBezTo>
                    <a:pt x="4292" y="6986"/>
                    <a:pt x="4756" y="6789"/>
                    <a:pt x="5246" y="6682"/>
                  </a:cubicBezTo>
                  <a:cubicBezTo>
                    <a:pt x="5407" y="6647"/>
                    <a:pt x="5523" y="6513"/>
                    <a:pt x="5532" y="6343"/>
                  </a:cubicBezTo>
                  <a:lnTo>
                    <a:pt x="5532" y="5558"/>
                  </a:lnTo>
                  <a:cubicBezTo>
                    <a:pt x="5523" y="5371"/>
                    <a:pt x="5674" y="5210"/>
                    <a:pt x="5871" y="5201"/>
                  </a:cubicBezTo>
                  <a:close/>
                  <a:moveTo>
                    <a:pt x="8181" y="0"/>
                  </a:moveTo>
                  <a:cubicBezTo>
                    <a:pt x="7566" y="0"/>
                    <a:pt x="7066" y="500"/>
                    <a:pt x="7066" y="1116"/>
                  </a:cubicBezTo>
                  <a:lnTo>
                    <a:pt x="7066" y="4907"/>
                  </a:lnTo>
                  <a:cubicBezTo>
                    <a:pt x="6915" y="4782"/>
                    <a:pt x="6718" y="4702"/>
                    <a:pt x="6504" y="4702"/>
                  </a:cubicBezTo>
                  <a:lnTo>
                    <a:pt x="5880" y="4702"/>
                  </a:lnTo>
                  <a:cubicBezTo>
                    <a:pt x="5407" y="4702"/>
                    <a:pt x="5032" y="5076"/>
                    <a:pt x="5032" y="5549"/>
                  </a:cubicBezTo>
                  <a:lnTo>
                    <a:pt x="5032" y="6245"/>
                  </a:lnTo>
                  <a:cubicBezTo>
                    <a:pt x="4559" y="6361"/>
                    <a:pt x="4113" y="6540"/>
                    <a:pt x="3703" y="6789"/>
                  </a:cubicBezTo>
                  <a:lnTo>
                    <a:pt x="3230" y="6317"/>
                  </a:lnTo>
                  <a:cubicBezTo>
                    <a:pt x="3065" y="6156"/>
                    <a:pt x="2847" y="6076"/>
                    <a:pt x="2628" y="6076"/>
                  </a:cubicBezTo>
                  <a:cubicBezTo>
                    <a:pt x="2409" y="6076"/>
                    <a:pt x="2191" y="6156"/>
                    <a:pt x="2026" y="6317"/>
                  </a:cubicBezTo>
                  <a:lnTo>
                    <a:pt x="1589" y="6754"/>
                  </a:lnTo>
                  <a:cubicBezTo>
                    <a:pt x="1259" y="7066"/>
                    <a:pt x="1259" y="7637"/>
                    <a:pt x="1589" y="7949"/>
                  </a:cubicBezTo>
                  <a:lnTo>
                    <a:pt x="2061" y="8413"/>
                  </a:lnTo>
                  <a:cubicBezTo>
                    <a:pt x="1812" y="8823"/>
                    <a:pt x="1624" y="9269"/>
                    <a:pt x="1508" y="9733"/>
                  </a:cubicBezTo>
                  <a:lnTo>
                    <a:pt x="839" y="9733"/>
                  </a:lnTo>
                  <a:cubicBezTo>
                    <a:pt x="375" y="9733"/>
                    <a:pt x="1" y="10108"/>
                    <a:pt x="1" y="10581"/>
                  </a:cubicBezTo>
                  <a:lnTo>
                    <a:pt x="1" y="11187"/>
                  </a:lnTo>
                  <a:cubicBezTo>
                    <a:pt x="1" y="11651"/>
                    <a:pt x="375" y="12035"/>
                    <a:pt x="839" y="12035"/>
                  </a:cubicBezTo>
                  <a:lnTo>
                    <a:pt x="1508" y="12035"/>
                  </a:lnTo>
                  <a:cubicBezTo>
                    <a:pt x="1624" y="12499"/>
                    <a:pt x="1812" y="12936"/>
                    <a:pt x="2061" y="13346"/>
                  </a:cubicBezTo>
                  <a:lnTo>
                    <a:pt x="1589" y="13819"/>
                  </a:lnTo>
                  <a:cubicBezTo>
                    <a:pt x="1259" y="14131"/>
                    <a:pt x="1259" y="14693"/>
                    <a:pt x="1589" y="15006"/>
                  </a:cubicBezTo>
                  <a:lnTo>
                    <a:pt x="2026" y="15443"/>
                  </a:lnTo>
                  <a:cubicBezTo>
                    <a:pt x="2191" y="15608"/>
                    <a:pt x="2409" y="15690"/>
                    <a:pt x="2628" y="15690"/>
                  </a:cubicBezTo>
                  <a:cubicBezTo>
                    <a:pt x="2847" y="15690"/>
                    <a:pt x="3065" y="15608"/>
                    <a:pt x="3230" y="15443"/>
                  </a:cubicBezTo>
                  <a:lnTo>
                    <a:pt x="3703" y="14979"/>
                  </a:lnTo>
                  <a:cubicBezTo>
                    <a:pt x="4113" y="15229"/>
                    <a:pt x="4559" y="15407"/>
                    <a:pt x="5032" y="15523"/>
                  </a:cubicBezTo>
                  <a:lnTo>
                    <a:pt x="5032" y="16219"/>
                  </a:lnTo>
                  <a:cubicBezTo>
                    <a:pt x="5032" y="16683"/>
                    <a:pt x="5407" y="17066"/>
                    <a:pt x="5880" y="17066"/>
                  </a:cubicBezTo>
                  <a:lnTo>
                    <a:pt x="6486" y="17066"/>
                  </a:lnTo>
                  <a:cubicBezTo>
                    <a:pt x="6950" y="17066"/>
                    <a:pt x="7325" y="16683"/>
                    <a:pt x="7325" y="16219"/>
                  </a:cubicBezTo>
                  <a:lnTo>
                    <a:pt x="7325" y="15550"/>
                  </a:lnTo>
                  <a:cubicBezTo>
                    <a:pt x="7798" y="15434"/>
                    <a:pt x="8235" y="15255"/>
                    <a:pt x="8645" y="15006"/>
                  </a:cubicBezTo>
                  <a:lnTo>
                    <a:pt x="9118" y="15478"/>
                  </a:lnTo>
                  <a:cubicBezTo>
                    <a:pt x="9279" y="15643"/>
                    <a:pt x="9493" y="15726"/>
                    <a:pt x="9708" y="15726"/>
                  </a:cubicBezTo>
                  <a:cubicBezTo>
                    <a:pt x="9923" y="15726"/>
                    <a:pt x="10139" y="15643"/>
                    <a:pt x="10305" y="15478"/>
                  </a:cubicBezTo>
                  <a:lnTo>
                    <a:pt x="10742" y="15032"/>
                  </a:lnTo>
                  <a:cubicBezTo>
                    <a:pt x="10902" y="14872"/>
                    <a:pt x="10991" y="14667"/>
                    <a:pt x="10991" y="14435"/>
                  </a:cubicBezTo>
                  <a:cubicBezTo>
                    <a:pt x="10991" y="13989"/>
                    <a:pt x="10679" y="13783"/>
                    <a:pt x="10403" y="13498"/>
                  </a:cubicBezTo>
                  <a:lnTo>
                    <a:pt x="16799" y="13498"/>
                  </a:lnTo>
                  <a:cubicBezTo>
                    <a:pt x="16942" y="13498"/>
                    <a:pt x="17058" y="13382"/>
                    <a:pt x="17058" y="13239"/>
                  </a:cubicBezTo>
                  <a:lnTo>
                    <a:pt x="17058" y="4969"/>
                  </a:lnTo>
                  <a:cubicBezTo>
                    <a:pt x="17058" y="4952"/>
                    <a:pt x="17058" y="4934"/>
                    <a:pt x="17049" y="4925"/>
                  </a:cubicBezTo>
                  <a:cubicBezTo>
                    <a:pt x="16969" y="4845"/>
                    <a:pt x="16884" y="4812"/>
                    <a:pt x="16808" y="4812"/>
                  </a:cubicBezTo>
                  <a:cubicBezTo>
                    <a:pt x="16669" y="4812"/>
                    <a:pt x="16558" y="4921"/>
                    <a:pt x="16558" y="5059"/>
                  </a:cubicBezTo>
                  <a:lnTo>
                    <a:pt x="16558" y="12383"/>
                  </a:lnTo>
                  <a:cubicBezTo>
                    <a:pt x="16558" y="12722"/>
                    <a:pt x="16282" y="12998"/>
                    <a:pt x="15943" y="12998"/>
                  </a:cubicBezTo>
                  <a:lnTo>
                    <a:pt x="10501" y="12998"/>
                  </a:lnTo>
                  <a:cubicBezTo>
                    <a:pt x="10652" y="12695"/>
                    <a:pt x="10768" y="12365"/>
                    <a:pt x="10849" y="12035"/>
                  </a:cubicBezTo>
                  <a:lnTo>
                    <a:pt x="11518" y="12035"/>
                  </a:lnTo>
                  <a:cubicBezTo>
                    <a:pt x="11982" y="12035"/>
                    <a:pt x="12365" y="11651"/>
                    <a:pt x="12365" y="11187"/>
                  </a:cubicBezTo>
                  <a:lnTo>
                    <a:pt x="12365" y="10581"/>
                  </a:lnTo>
                  <a:cubicBezTo>
                    <a:pt x="12365" y="10108"/>
                    <a:pt x="11982" y="9733"/>
                    <a:pt x="11518" y="9733"/>
                  </a:cubicBezTo>
                  <a:lnTo>
                    <a:pt x="10840" y="9733"/>
                  </a:lnTo>
                  <a:cubicBezTo>
                    <a:pt x="10724" y="9260"/>
                    <a:pt x="10545" y="8814"/>
                    <a:pt x="10296" y="8404"/>
                  </a:cubicBezTo>
                  <a:lnTo>
                    <a:pt x="10768" y="7931"/>
                  </a:lnTo>
                  <a:cubicBezTo>
                    <a:pt x="11098" y="7619"/>
                    <a:pt x="11098" y="7048"/>
                    <a:pt x="10768" y="6736"/>
                  </a:cubicBezTo>
                  <a:lnTo>
                    <a:pt x="10322" y="6299"/>
                  </a:lnTo>
                  <a:cubicBezTo>
                    <a:pt x="10157" y="6134"/>
                    <a:pt x="9941" y="6051"/>
                    <a:pt x="9725" y="6051"/>
                  </a:cubicBezTo>
                  <a:cubicBezTo>
                    <a:pt x="9508" y="6051"/>
                    <a:pt x="9292" y="6134"/>
                    <a:pt x="9127" y="6299"/>
                  </a:cubicBezTo>
                  <a:lnTo>
                    <a:pt x="8654" y="6763"/>
                  </a:lnTo>
                  <a:cubicBezTo>
                    <a:pt x="8297" y="6557"/>
                    <a:pt x="7923" y="6388"/>
                    <a:pt x="7530" y="6272"/>
                  </a:cubicBezTo>
                  <a:lnTo>
                    <a:pt x="7530" y="3167"/>
                  </a:lnTo>
                  <a:lnTo>
                    <a:pt x="16558" y="3167"/>
                  </a:lnTo>
                  <a:lnTo>
                    <a:pt x="16558" y="3872"/>
                  </a:lnTo>
                  <a:cubicBezTo>
                    <a:pt x="16563" y="4037"/>
                    <a:pt x="16685" y="4120"/>
                    <a:pt x="16808" y="4120"/>
                  </a:cubicBezTo>
                  <a:cubicBezTo>
                    <a:pt x="16931" y="4120"/>
                    <a:pt x="17053" y="4037"/>
                    <a:pt x="17058" y="3872"/>
                  </a:cubicBezTo>
                  <a:lnTo>
                    <a:pt x="17058" y="1116"/>
                  </a:lnTo>
                  <a:cubicBezTo>
                    <a:pt x="17058" y="500"/>
                    <a:pt x="16558" y="0"/>
                    <a:pt x="15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3"/>
            <p:cNvSpPr/>
            <p:nvPr/>
          </p:nvSpPr>
          <p:spPr>
            <a:xfrm>
              <a:off x="4872314" y="3617614"/>
              <a:ext cx="35760" cy="35555"/>
            </a:xfrm>
            <a:custGeom>
              <a:avLst/>
              <a:gdLst/>
              <a:ahLst/>
              <a:cxnLst/>
              <a:rect l="l" t="t" r="r" b="b"/>
              <a:pathLst>
                <a:path w="1571" h="1562" extrusionOk="0">
                  <a:moveTo>
                    <a:pt x="785" y="498"/>
                  </a:moveTo>
                  <a:cubicBezTo>
                    <a:pt x="924"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3" y="1303"/>
                    <a:pt x="404" y="1562"/>
                    <a:pt x="785" y="1562"/>
                  </a:cubicBezTo>
                  <a:cubicBezTo>
                    <a:pt x="1167" y="1562"/>
                    <a:pt x="1548" y="1303"/>
                    <a:pt x="1571" y="785"/>
                  </a:cubicBezTo>
                  <a:cubicBezTo>
                    <a:pt x="1571" y="348"/>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3"/>
            <p:cNvSpPr/>
            <p:nvPr/>
          </p:nvSpPr>
          <p:spPr>
            <a:xfrm>
              <a:off x="4916792" y="3617614"/>
              <a:ext cx="35760" cy="35555"/>
            </a:xfrm>
            <a:custGeom>
              <a:avLst/>
              <a:gdLst/>
              <a:ahLst/>
              <a:cxnLst/>
              <a:rect l="l" t="t" r="r" b="b"/>
              <a:pathLst>
                <a:path w="1571" h="1562" extrusionOk="0">
                  <a:moveTo>
                    <a:pt x="785" y="498"/>
                  </a:moveTo>
                  <a:cubicBezTo>
                    <a:pt x="923"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2" y="1303"/>
                    <a:pt x="406" y="1562"/>
                    <a:pt x="789" y="1562"/>
                  </a:cubicBezTo>
                  <a:cubicBezTo>
                    <a:pt x="1171" y="1562"/>
                    <a:pt x="1552" y="1303"/>
                    <a:pt x="1570" y="785"/>
                  </a:cubicBezTo>
                  <a:cubicBezTo>
                    <a:pt x="1570" y="348"/>
                    <a:pt x="1222"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3"/>
            <p:cNvSpPr/>
            <p:nvPr/>
          </p:nvSpPr>
          <p:spPr>
            <a:xfrm>
              <a:off x="4961452" y="3617614"/>
              <a:ext cx="35555" cy="35555"/>
            </a:xfrm>
            <a:custGeom>
              <a:avLst/>
              <a:gdLst/>
              <a:ahLst/>
              <a:cxnLst/>
              <a:rect l="l" t="t" r="r" b="b"/>
              <a:pathLst>
                <a:path w="1562" h="1562" extrusionOk="0">
                  <a:moveTo>
                    <a:pt x="781" y="498"/>
                  </a:moveTo>
                  <a:cubicBezTo>
                    <a:pt x="920" y="498"/>
                    <a:pt x="1058" y="594"/>
                    <a:pt x="1062" y="785"/>
                  </a:cubicBezTo>
                  <a:cubicBezTo>
                    <a:pt x="1062" y="937"/>
                    <a:pt x="937" y="1062"/>
                    <a:pt x="777" y="1062"/>
                  </a:cubicBezTo>
                  <a:cubicBezTo>
                    <a:pt x="625" y="1062"/>
                    <a:pt x="500" y="937"/>
                    <a:pt x="500" y="785"/>
                  </a:cubicBezTo>
                  <a:cubicBezTo>
                    <a:pt x="505" y="594"/>
                    <a:pt x="643" y="498"/>
                    <a:pt x="781" y="498"/>
                  </a:cubicBezTo>
                  <a:close/>
                  <a:moveTo>
                    <a:pt x="777" y="0"/>
                  </a:moveTo>
                  <a:cubicBezTo>
                    <a:pt x="349" y="0"/>
                    <a:pt x="1" y="348"/>
                    <a:pt x="1" y="785"/>
                  </a:cubicBezTo>
                  <a:cubicBezTo>
                    <a:pt x="19" y="1303"/>
                    <a:pt x="400" y="1562"/>
                    <a:pt x="781" y="1562"/>
                  </a:cubicBezTo>
                  <a:cubicBezTo>
                    <a:pt x="1163" y="1562"/>
                    <a:pt x="1544" y="1303"/>
                    <a:pt x="1562" y="785"/>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3"/>
            <p:cNvSpPr/>
            <p:nvPr/>
          </p:nvSpPr>
          <p:spPr>
            <a:xfrm>
              <a:off x="4729184" y="3773560"/>
              <a:ext cx="159588" cy="148161"/>
            </a:xfrm>
            <a:custGeom>
              <a:avLst/>
              <a:gdLst/>
              <a:ahLst/>
              <a:cxnLst/>
              <a:rect l="l" t="t" r="r" b="b"/>
              <a:pathLst>
                <a:path w="7011" h="6509" extrusionOk="0">
                  <a:moveTo>
                    <a:pt x="5120" y="857"/>
                  </a:moveTo>
                  <a:cubicBezTo>
                    <a:pt x="5932" y="1339"/>
                    <a:pt x="6476" y="2231"/>
                    <a:pt x="6476" y="3239"/>
                  </a:cubicBezTo>
                  <a:cubicBezTo>
                    <a:pt x="6476" y="4069"/>
                    <a:pt x="6110" y="4818"/>
                    <a:pt x="5530" y="5318"/>
                  </a:cubicBezTo>
                  <a:cubicBezTo>
                    <a:pt x="5280" y="5237"/>
                    <a:pt x="5120" y="5005"/>
                    <a:pt x="5120" y="4738"/>
                  </a:cubicBezTo>
                  <a:lnTo>
                    <a:pt x="5120" y="857"/>
                  </a:lnTo>
                  <a:close/>
                  <a:moveTo>
                    <a:pt x="3715" y="1"/>
                  </a:moveTo>
                  <a:cubicBezTo>
                    <a:pt x="2125" y="1"/>
                    <a:pt x="534" y="1080"/>
                    <a:pt x="454" y="3239"/>
                  </a:cubicBezTo>
                  <a:cubicBezTo>
                    <a:pt x="454" y="4051"/>
                    <a:pt x="757" y="4836"/>
                    <a:pt x="1302" y="5434"/>
                  </a:cubicBezTo>
                  <a:cubicBezTo>
                    <a:pt x="1352" y="5490"/>
                    <a:pt x="1424" y="5521"/>
                    <a:pt x="1497" y="5521"/>
                  </a:cubicBezTo>
                  <a:cubicBezTo>
                    <a:pt x="1540" y="5521"/>
                    <a:pt x="1583" y="5510"/>
                    <a:pt x="1623" y="5487"/>
                  </a:cubicBezTo>
                  <a:cubicBezTo>
                    <a:pt x="1757" y="5407"/>
                    <a:pt x="1783" y="5219"/>
                    <a:pt x="1676" y="5103"/>
                  </a:cubicBezTo>
                  <a:cubicBezTo>
                    <a:pt x="0" y="3231"/>
                    <a:pt x="1468" y="477"/>
                    <a:pt x="3692" y="477"/>
                  </a:cubicBezTo>
                  <a:cubicBezTo>
                    <a:pt x="3990" y="477"/>
                    <a:pt x="4301" y="527"/>
                    <a:pt x="4620" y="634"/>
                  </a:cubicBezTo>
                  <a:lnTo>
                    <a:pt x="4620" y="4738"/>
                  </a:lnTo>
                  <a:cubicBezTo>
                    <a:pt x="4620" y="5103"/>
                    <a:pt x="4790" y="5434"/>
                    <a:pt x="5075" y="5639"/>
                  </a:cubicBezTo>
                  <a:cubicBezTo>
                    <a:pt x="4675" y="5875"/>
                    <a:pt x="4192" y="5996"/>
                    <a:pt x="3708" y="5996"/>
                  </a:cubicBezTo>
                  <a:cubicBezTo>
                    <a:pt x="3297" y="5996"/>
                    <a:pt x="2885" y="5908"/>
                    <a:pt x="2524" y="5728"/>
                  </a:cubicBezTo>
                  <a:cubicBezTo>
                    <a:pt x="2484" y="5711"/>
                    <a:pt x="2447" y="5703"/>
                    <a:pt x="2411" y="5703"/>
                  </a:cubicBezTo>
                  <a:cubicBezTo>
                    <a:pt x="2176" y="5703"/>
                    <a:pt x="2053" y="6051"/>
                    <a:pt x="2310" y="6183"/>
                  </a:cubicBezTo>
                  <a:cubicBezTo>
                    <a:pt x="2756" y="6406"/>
                    <a:pt x="3224" y="6508"/>
                    <a:pt x="3685" y="6508"/>
                  </a:cubicBezTo>
                  <a:cubicBezTo>
                    <a:pt x="5400" y="6508"/>
                    <a:pt x="7010" y="5095"/>
                    <a:pt x="6975" y="3239"/>
                  </a:cubicBezTo>
                  <a:cubicBezTo>
                    <a:pt x="6895" y="1080"/>
                    <a:pt x="5305"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3"/>
            <p:cNvSpPr/>
            <p:nvPr/>
          </p:nvSpPr>
          <p:spPr>
            <a:xfrm>
              <a:off x="4977295" y="3696395"/>
              <a:ext cx="53219" cy="11404"/>
            </a:xfrm>
            <a:custGeom>
              <a:avLst/>
              <a:gdLst/>
              <a:ahLst/>
              <a:cxnLst/>
              <a:rect l="l" t="t" r="r" b="b"/>
              <a:pathLst>
                <a:path w="2338" h="501" extrusionOk="0">
                  <a:moveTo>
                    <a:pt x="331" y="1"/>
                  </a:moveTo>
                  <a:cubicBezTo>
                    <a:pt x="1" y="10"/>
                    <a:pt x="1" y="491"/>
                    <a:pt x="331" y="500"/>
                  </a:cubicBezTo>
                  <a:lnTo>
                    <a:pt x="2070" y="500"/>
                  </a:lnTo>
                  <a:cubicBezTo>
                    <a:pt x="2222" y="500"/>
                    <a:pt x="2338" y="375"/>
                    <a:pt x="2320" y="224"/>
                  </a:cubicBezTo>
                  <a:cubicBezTo>
                    <a:pt x="2302" y="99"/>
                    <a:pt x="2186"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3"/>
            <p:cNvSpPr/>
            <p:nvPr/>
          </p:nvSpPr>
          <p:spPr>
            <a:xfrm>
              <a:off x="4991704" y="3779865"/>
              <a:ext cx="40244" cy="11381"/>
            </a:xfrm>
            <a:custGeom>
              <a:avLst/>
              <a:gdLst/>
              <a:ahLst/>
              <a:cxnLst/>
              <a:rect l="l" t="t" r="r" b="b"/>
              <a:pathLst>
                <a:path w="1768" h="500" extrusionOk="0">
                  <a:moveTo>
                    <a:pt x="331" y="0"/>
                  </a:moveTo>
                  <a:cubicBezTo>
                    <a:pt x="1" y="9"/>
                    <a:pt x="1" y="491"/>
                    <a:pt x="331" y="500"/>
                  </a:cubicBezTo>
                  <a:lnTo>
                    <a:pt x="1437" y="500"/>
                  </a:lnTo>
                  <a:cubicBezTo>
                    <a:pt x="1767" y="491"/>
                    <a:pt x="1767" y="9"/>
                    <a:pt x="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3"/>
            <p:cNvSpPr/>
            <p:nvPr/>
          </p:nvSpPr>
          <p:spPr>
            <a:xfrm>
              <a:off x="4946224" y="3719954"/>
              <a:ext cx="85724" cy="11404"/>
            </a:xfrm>
            <a:custGeom>
              <a:avLst/>
              <a:gdLst/>
              <a:ahLst/>
              <a:cxnLst/>
              <a:rect l="l" t="t" r="r" b="b"/>
              <a:pathLst>
                <a:path w="3766" h="501" extrusionOk="0">
                  <a:moveTo>
                    <a:pt x="277" y="1"/>
                  </a:moveTo>
                  <a:cubicBezTo>
                    <a:pt x="152" y="1"/>
                    <a:pt x="36" y="90"/>
                    <a:pt x="19" y="224"/>
                  </a:cubicBezTo>
                  <a:cubicBezTo>
                    <a:pt x="1" y="375"/>
                    <a:pt x="117" y="500"/>
                    <a:pt x="268" y="500"/>
                  </a:cubicBezTo>
                  <a:lnTo>
                    <a:pt x="3435" y="500"/>
                  </a:lnTo>
                  <a:cubicBezTo>
                    <a:pt x="3765" y="491"/>
                    <a:pt x="3765" y="9"/>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3"/>
            <p:cNvSpPr/>
            <p:nvPr/>
          </p:nvSpPr>
          <p:spPr>
            <a:xfrm>
              <a:off x="4946224" y="3743513"/>
              <a:ext cx="85724" cy="11381"/>
            </a:xfrm>
            <a:custGeom>
              <a:avLst/>
              <a:gdLst/>
              <a:ahLst/>
              <a:cxnLst/>
              <a:rect l="l" t="t" r="r" b="b"/>
              <a:pathLst>
                <a:path w="3766" h="500" extrusionOk="0">
                  <a:moveTo>
                    <a:pt x="277" y="0"/>
                  </a:moveTo>
                  <a:cubicBezTo>
                    <a:pt x="152" y="0"/>
                    <a:pt x="36" y="90"/>
                    <a:pt x="19" y="214"/>
                  </a:cubicBezTo>
                  <a:cubicBezTo>
                    <a:pt x="1" y="366"/>
                    <a:pt x="117" y="500"/>
                    <a:pt x="268" y="500"/>
                  </a:cubicBezTo>
                  <a:lnTo>
                    <a:pt x="3435" y="500"/>
                  </a:lnTo>
                  <a:cubicBezTo>
                    <a:pt x="3765" y="491"/>
                    <a:pt x="3765"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73"/>
          <p:cNvGrpSpPr/>
          <p:nvPr/>
        </p:nvGrpSpPr>
        <p:grpSpPr>
          <a:xfrm>
            <a:off x="3496755" y="3445350"/>
            <a:ext cx="388488" cy="355983"/>
            <a:chOff x="5284930" y="3615588"/>
            <a:chExt cx="388488" cy="355983"/>
          </a:xfrm>
        </p:grpSpPr>
        <p:sp>
          <p:nvSpPr>
            <p:cNvPr id="9855" name="Google Shape;9855;p73"/>
            <p:cNvSpPr/>
            <p:nvPr/>
          </p:nvSpPr>
          <p:spPr>
            <a:xfrm>
              <a:off x="5284930" y="3615588"/>
              <a:ext cx="388488" cy="355983"/>
            </a:xfrm>
            <a:custGeom>
              <a:avLst/>
              <a:gdLst/>
              <a:ahLst/>
              <a:cxnLst/>
              <a:rect l="l" t="t" r="r" b="b"/>
              <a:pathLst>
                <a:path w="17067" h="15639" extrusionOk="0">
                  <a:moveTo>
                    <a:pt x="15952" y="500"/>
                  </a:moveTo>
                  <a:cubicBezTo>
                    <a:pt x="16291" y="500"/>
                    <a:pt x="16567" y="776"/>
                    <a:pt x="16567" y="1115"/>
                  </a:cubicBezTo>
                  <a:lnTo>
                    <a:pt x="16567" y="2667"/>
                  </a:lnTo>
                  <a:lnTo>
                    <a:pt x="16103" y="2667"/>
                  </a:lnTo>
                  <a:cubicBezTo>
                    <a:pt x="16077" y="1829"/>
                    <a:pt x="15399" y="1160"/>
                    <a:pt x="14569" y="1160"/>
                  </a:cubicBezTo>
                  <a:lnTo>
                    <a:pt x="13302" y="1160"/>
                  </a:lnTo>
                  <a:cubicBezTo>
                    <a:pt x="13177" y="1160"/>
                    <a:pt x="13061" y="1258"/>
                    <a:pt x="13044" y="1383"/>
                  </a:cubicBezTo>
                  <a:cubicBezTo>
                    <a:pt x="13026" y="1535"/>
                    <a:pt x="13151" y="1659"/>
                    <a:pt x="13293" y="1659"/>
                  </a:cubicBezTo>
                  <a:lnTo>
                    <a:pt x="14551" y="1659"/>
                  </a:lnTo>
                  <a:cubicBezTo>
                    <a:pt x="15131" y="1659"/>
                    <a:pt x="15604" y="2132"/>
                    <a:pt x="15604" y="2712"/>
                  </a:cubicBezTo>
                  <a:lnTo>
                    <a:pt x="15604" y="5736"/>
                  </a:lnTo>
                  <a:cubicBezTo>
                    <a:pt x="15604" y="5736"/>
                    <a:pt x="15143" y="6763"/>
                    <a:pt x="14573" y="6763"/>
                  </a:cubicBezTo>
                  <a:cubicBezTo>
                    <a:pt x="14566" y="6763"/>
                    <a:pt x="14558" y="6763"/>
                    <a:pt x="14551" y="6762"/>
                  </a:cubicBezTo>
                  <a:lnTo>
                    <a:pt x="13784" y="6762"/>
                  </a:lnTo>
                  <a:cubicBezTo>
                    <a:pt x="13579" y="6780"/>
                    <a:pt x="13391" y="6967"/>
                    <a:pt x="13400" y="7182"/>
                  </a:cubicBezTo>
                  <a:cubicBezTo>
                    <a:pt x="13400" y="7467"/>
                    <a:pt x="13445" y="7690"/>
                    <a:pt x="13490" y="7877"/>
                  </a:cubicBezTo>
                  <a:cubicBezTo>
                    <a:pt x="13026" y="7663"/>
                    <a:pt x="12776" y="7297"/>
                    <a:pt x="12713" y="7074"/>
                  </a:cubicBezTo>
                  <a:cubicBezTo>
                    <a:pt x="12670" y="6911"/>
                    <a:pt x="12528" y="6797"/>
                    <a:pt x="12366" y="6797"/>
                  </a:cubicBezTo>
                  <a:cubicBezTo>
                    <a:pt x="12360" y="6797"/>
                    <a:pt x="12354" y="6798"/>
                    <a:pt x="12348" y="6798"/>
                  </a:cubicBezTo>
                  <a:lnTo>
                    <a:pt x="9752" y="6798"/>
                  </a:lnTo>
                  <a:cubicBezTo>
                    <a:pt x="9172" y="6789"/>
                    <a:pt x="8699" y="5736"/>
                    <a:pt x="8699" y="5736"/>
                  </a:cubicBezTo>
                  <a:lnTo>
                    <a:pt x="8699" y="2712"/>
                  </a:lnTo>
                  <a:cubicBezTo>
                    <a:pt x="8699" y="2132"/>
                    <a:pt x="9172" y="1659"/>
                    <a:pt x="9752" y="1659"/>
                  </a:cubicBezTo>
                  <a:lnTo>
                    <a:pt x="12107" y="1659"/>
                  </a:lnTo>
                  <a:cubicBezTo>
                    <a:pt x="12437" y="1651"/>
                    <a:pt x="12437" y="1178"/>
                    <a:pt x="12107" y="1160"/>
                  </a:cubicBezTo>
                  <a:lnTo>
                    <a:pt x="9752" y="1160"/>
                  </a:lnTo>
                  <a:cubicBezTo>
                    <a:pt x="8913" y="1160"/>
                    <a:pt x="8226" y="1829"/>
                    <a:pt x="8208" y="2667"/>
                  </a:cubicBezTo>
                  <a:lnTo>
                    <a:pt x="501" y="2667"/>
                  </a:lnTo>
                  <a:lnTo>
                    <a:pt x="501" y="1115"/>
                  </a:lnTo>
                  <a:cubicBezTo>
                    <a:pt x="501" y="776"/>
                    <a:pt x="777" y="500"/>
                    <a:pt x="1116" y="500"/>
                  </a:cubicBezTo>
                  <a:close/>
                  <a:moveTo>
                    <a:pt x="7620" y="8796"/>
                  </a:moveTo>
                  <a:cubicBezTo>
                    <a:pt x="8199" y="8796"/>
                    <a:pt x="8672" y="9260"/>
                    <a:pt x="8672" y="9840"/>
                  </a:cubicBezTo>
                  <a:lnTo>
                    <a:pt x="8672" y="12855"/>
                  </a:lnTo>
                  <a:cubicBezTo>
                    <a:pt x="8672" y="13426"/>
                    <a:pt x="8199" y="13899"/>
                    <a:pt x="7620" y="13899"/>
                  </a:cubicBezTo>
                  <a:lnTo>
                    <a:pt x="5041" y="13899"/>
                  </a:lnTo>
                  <a:cubicBezTo>
                    <a:pt x="5041" y="13899"/>
                    <a:pt x="4711" y="14042"/>
                    <a:pt x="4667" y="14211"/>
                  </a:cubicBezTo>
                  <a:cubicBezTo>
                    <a:pt x="4613" y="14434"/>
                    <a:pt x="4354" y="14800"/>
                    <a:pt x="3891" y="15014"/>
                  </a:cubicBezTo>
                  <a:cubicBezTo>
                    <a:pt x="3944" y="14827"/>
                    <a:pt x="3980" y="14604"/>
                    <a:pt x="3989" y="14309"/>
                  </a:cubicBezTo>
                  <a:cubicBezTo>
                    <a:pt x="3989" y="14109"/>
                    <a:pt x="3818" y="13925"/>
                    <a:pt x="3611" y="13925"/>
                  </a:cubicBezTo>
                  <a:cubicBezTo>
                    <a:pt x="3606" y="13925"/>
                    <a:pt x="3601" y="13926"/>
                    <a:pt x="3596" y="13926"/>
                  </a:cubicBezTo>
                  <a:lnTo>
                    <a:pt x="2829" y="13926"/>
                  </a:lnTo>
                  <a:cubicBezTo>
                    <a:pt x="2249" y="13926"/>
                    <a:pt x="1767" y="12873"/>
                    <a:pt x="1767" y="12873"/>
                  </a:cubicBezTo>
                  <a:lnTo>
                    <a:pt x="1767" y="9840"/>
                  </a:lnTo>
                  <a:cubicBezTo>
                    <a:pt x="1767" y="9260"/>
                    <a:pt x="2240" y="8796"/>
                    <a:pt x="2820" y="8796"/>
                  </a:cubicBezTo>
                  <a:close/>
                  <a:moveTo>
                    <a:pt x="269" y="0"/>
                  </a:moveTo>
                  <a:cubicBezTo>
                    <a:pt x="117" y="0"/>
                    <a:pt x="1" y="116"/>
                    <a:pt x="1" y="259"/>
                  </a:cubicBezTo>
                  <a:lnTo>
                    <a:pt x="1" y="6780"/>
                  </a:lnTo>
                  <a:cubicBezTo>
                    <a:pt x="1" y="6798"/>
                    <a:pt x="10" y="6816"/>
                    <a:pt x="19" y="6825"/>
                  </a:cubicBezTo>
                  <a:cubicBezTo>
                    <a:pt x="96" y="6902"/>
                    <a:pt x="178" y="6935"/>
                    <a:pt x="252" y="6935"/>
                  </a:cubicBezTo>
                  <a:cubicBezTo>
                    <a:pt x="391" y="6935"/>
                    <a:pt x="501" y="6822"/>
                    <a:pt x="501" y="6682"/>
                  </a:cubicBezTo>
                  <a:lnTo>
                    <a:pt x="501" y="3194"/>
                  </a:lnTo>
                  <a:lnTo>
                    <a:pt x="8199" y="3194"/>
                  </a:lnTo>
                  <a:lnTo>
                    <a:pt x="8199" y="5754"/>
                  </a:lnTo>
                  <a:cubicBezTo>
                    <a:pt x="8199" y="6602"/>
                    <a:pt x="8895" y="7297"/>
                    <a:pt x="9752" y="7297"/>
                  </a:cubicBezTo>
                  <a:lnTo>
                    <a:pt x="12285" y="7297"/>
                  </a:lnTo>
                  <a:cubicBezTo>
                    <a:pt x="12455" y="7788"/>
                    <a:pt x="13008" y="8341"/>
                    <a:pt x="13820" y="8502"/>
                  </a:cubicBezTo>
                  <a:cubicBezTo>
                    <a:pt x="13840" y="8506"/>
                    <a:pt x="13861" y="8508"/>
                    <a:pt x="13881" y="8508"/>
                  </a:cubicBezTo>
                  <a:cubicBezTo>
                    <a:pt x="14100" y="8508"/>
                    <a:pt x="14254" y="8252"/>
                    <a:pt x="14123" y="8056"/>
                  </a:cubicBezTo>
                  <a:cubicBezTo>
                    <a:pt x="14069" y="7975"/>
                    <a:pt x="13945" y="7735"/>
                    <a:pt x="13918" y="7297"/>
                  </a:cubicBezTo>
                  <a:lnTo>
                    <a:pt x="14560" y="7297"/>
                  </a:lnTo>
                  <a:cubicBezTo>
                    <a:pt x="15408" y="7297"/>
                    <a:pt x="16103" y="6602"/>
                    <a:pt x="16103" y="5754"/>
                  </a:cubicBezTo>
                  <a:lnTo>
                    <a:pt x="16103" y="3194"/>
                  </a:lnTo>
                  <a:lnTo>
                    <a:pt x="16567" y="3194"/>
                  </a:lnTo>
                  <a:lnTo>
                    <a:pt x="16567" y="12382"/>
                  </a:lnTo>
                  <a:cubicBezTo>
                    <a:pt x="16567" y="12721"/>
                    <a:pt x="16291" y="12998"/>
                    <a:pt x="15952" y="12998"/>
                  </a:cubicBezTo>
                  <a:lnTo>
                    <a:pt x="9163" y="12998"/>
                  </a:lnTo>
                  <a:cubicBezTo>
                    <a:pt x="9163" y="12953"/>
                    <a:pt x="9172" y="12909"/>
                    <a:pt x="9172" y="12864"/>
                  </a:cubicBezTo>
                  <a:lnTo>
                    <a:pt x="9172" y="9840"/>
                  </a:lnTo>
                  <a:cubicBezTo>
                    <a:pt x="9172" y="8992"/>
                    <a:pt x="8476" y="8297"/>
                    <a:pt x="7620" y="8297"/>
                  </a:cubicBezTo>
                  <a:lnTo>
                    <a:pt x="2802" y="8297"/>
                  </a:lnTo>
                  <a:cubicBezTo>
                    <a:pt x="1955" y="8297"/>
                    <a:pt x="1268" y="8992"/>
                    <a:pt x="1268" y="9840"/>
                  </a:cubicBezTo>
                  <a:lnTo>
                    <a:pt x="1268" y="12864"/>
                  </a:lnTo>
                  <a:cubicBezTo>
                    <a:pt x="1268" y="12909"/>
                    <a:pt x="1277" y="12953"/>
                    <a:pt x="1277" y="12998"/>
                  </a:cubicBezTo>
                  <a:lnTo>
                    <a:pt x="1116" y="12998"/>
                  </a:lnTo>
                  <a:cubicBezTo>
                    <a:pt x="777" y="12998"/>
                    <a:pt x="501" y="12721"/>
                    <a:pt x="501" y="12382"/>
                  </a:cubicBezTo>
                  <a:lnTo>
                    <a:pt x="501" y="7851"/>
                  </a:lnTo>
                  <a:cubicBezTo>
                    <a:pt x="501" y="7851"/>
                    <a:pt x="393" y="7601"/>
                    <a:pt x="260" y="7601"/>
                  </a:cubicBezTo>
                  <a:cubicBezTo>
                    <a:pt x="117" y="7601"/>
                    <a:pt x="10" y="7717"/>
                    <a:pt x="1" y="7851"/>
                  </a:cubicBezTo>
                  <a:lnTo>
                    <a:pt x="1" y="12391"/>
                  </a:lnTo>
                  <a:cubicBezTo>
                    <a:pt x="10" y="13007"/>
                    <a:pt x="509" y="13507"/>
                    <a:pt x="1125" y="13533"/>
                  </a:cubicBezTo>
                  <a:lnTo>
                    <a:pt x="1419" y="13533"/>
                  </a:lnTo>
                  <a:cubicBezTo>
                    <a:pt x="1660" y="14042"/>
                    <a:pt x="2204" y="14425"/>
                    <a:pt x="2829" y="14425"/>
                  </a:cubicBezTo>
                  <a:lnTo>
                    <a:pt x="3480" y="14425"/>
                  </a:lnTo>
                  <a:cubicBezTo>
                    <a:pt x="3453" y="14863"/>
                    <a:pt x="3329" y="15103"/>
                    <a:pt x="3275" y="15184"/>
                  </a:cubicBezTo>
                  <a:cubicBezTo>
                    <a:pt x="3145" y="15378"/>
                    <a:pt x="3295" y="15638"/>
                    <a:pt x="3510" y="15638"/>
                  </a:cubicBezTo>
                  <a:cubicBezTo>
                    <a:pt x="3532" y="15638"/>
                    <a:pt x="3555" y="15635"/>
                    <a:pt x="3578" y="15630"/>
                  </a:cubicBezTo>
                  <a:cubicBezTo>
                    <a:pt x="4390" y="15469"/>
                    <a:pt x="4961" y="14916"/>
                    <a:pt x="5131" y="14425"/>
                  </a:cubicBezTo>
                  <a:lnTo>
                    <a:pt x="7628" y="14425"/>
                  </a:lnTo>
                  <a:cubicBezTo>
                    <a:pt x="8262" y="14425"/>
                    <a:pt x="9047" y="13533"/>
                    <a:pt x="9047" y="13533"/>
                  </a:cubicBezTo>
                  <a:lnTo>
                    <a:pt x="15952" y="13533"/>
                  </a:lnTo>
                  <a:cubicBezTo>
                    <a:pt x="16567" y="13533"/>
                    <a:pt x="17067" y="13025"/>
                    <a:pt x="17067" y="12409"/>
                  </a:cubicBezTo>
                  <a:lnTo>
                    <a:pt x="17067" y="1115"/>
                  </a:lnTo>
                  <a:cubicBezTo>
                    <a:pt x="17067" y="500"/>
                    <a:pt x="16567" y="0"/>
                    <a:pt x="15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3"/>
            <p:cNvSpPr/>
            <p:nvPr/>
          </p:nvSpPr>
          <p:spPr>
            <a:xfrm>
              <a:off x="5323513" y="3633661"/>
              <a:ext cx="35783" cy="35555"/>
            </a:xfrm>
            <a:custGeom>
              <a:avLst/>
              <a:gdLst/>
              <a:ahLst/>
              <a:cxnLst/>
              <a:rect l="l" t="t" r="r" b="b"/>
              <a:pathLst>
                <a:path w="1572" h="1562" extrusionOk="0">
                  <a:moveTo>
                    <a:pt x="786" y="504"/>
                  </a:moveTo>
                  <a:cubicBezTo>
                    <a:pt x="924" y="504"/>
                    <a:pt x="1063" y="598"/>
                    <a:pt x="1071" y="785"/>
                  </a:cubicBezTo>
                  <a:cubicBezTo>
                    <a:pt x="1071" y="946"/>
                    <a:pt x="938" y="1071"/>
                    <a:pt x="786" y="1071"/>
                  </a:cubicBezTo>
                  <a:cubicBezTo>
                    <a:pt x="625" y="1071"/>
                    <a:pt x="501" y="946"/>
                    <a:pt x="501" y="785"/>
                  </a:cubicBezTo>
                  <a:cubicBezTo>
                    <a:pt x="509" y="598"/>
                    <a:pt x="648" y="504"/>
                    <a:pt x="786" y="504"/>
                  </a:cubicBezTo>
                  <a:close/>
                  <a:moveTo>
                    <a:pt x="786" y="0"/>
                  </a:moveTo>
                  <a:cubicBezTo>
                    <a:pt x="349" y="0"/>
                    <a:pt x="1" y="357"/>
                    <a:pt x="1" y="785"/>
                  </a:cubicBezTo>
                  <a:cubicBezTo>
                    <a:pt x="23" y="1303"/>
                    <a:pt x="405" y="1561"/>
                    <a:pt x="786" y="1561"/>
                  </a:cubicBezTo>
                  <a:cubicBezTo>
                    <a:pt x="1167" y="1561"/>
                    <a:pt x="1549" y="1303"/>
                    <a:pt x="1571" y="785"/>
                  </a:cubicBezTo>
                  <a:cubicBezTo>
                    <a:pt x="1571"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3"/>
            <p:cNvSpPr/>
            <p:nvPr/>
          </p:nvSpPr>
          <p:spPr>
            <a:xfrm>
              <a:off x="5367991" y="3633661"/>
              <a:ext cx="35760" cy="35555"/>
            </a:xfrm>
            <a:custGeom>
              <a:avLst/>
              <a:gdLst/>
              <a:ahLst/>
              <a:cxnLst/>
              <a:rect l="l" t="t" r="r" b="b"/>
              <a:pathLst>
                <a:path w="1571" h="1562" extrusionOk="0">
                  <a:moveTo>
                    <a:pt x="786" y="504"/>
                  </a:moveTo>
                  <a:cubicBezTo>
                    <a:pt x="924" y="504"/>
                    <a:pt x="1062" y="598"/>
                    <a:pt x="1071" y="785"/>
                  </a:cubicBezTo>
                  <a:cubicBezTo>
                    <a:pt x="1071" y="946"/>
                    <a:pt x="946" y="1071"/>
                    <a:pt x="786" y="1071"/>
                  </a:cubicBezTo>
                  <a:cubicBezTo>
                    <a:pt x="634" y="1071"/>
                    <a:pt x="500" y="946"/>
                    <a:pt x="500" y="785"/>
                  </a:cubicBezTo>
                  <a:cubicBezTo>
                    <a:pt x="509" y="598"/>
                    <a:pt x="647" y="504"/>
                    <a:pt x="786" y="504"/>
                  </a:cubicBezTo>
                  <a:close/>
                  <a:moveTo>
                    <a:pt x="786" y="0"/>
                  </a:moveTo>
                  <a:cubicBezTo>
                    <a:pt x="358" y="0"/>
                    <a:pt x="1" y="357"/>
                    <a:pt x="1" y="785"/>
                  </a:cubicBezTo>
                  <a:cubicBezTo>
                    <a:pt x="23" y="1303"/>
                    <a:pt x="404" y="1561"/>
                    <a:pt x="786" y="1561"/>
                  </a:cubicBezTo>
                  <a:cubicBezTo>
                    <a:pt x="1167" y="1561"/>
                    <a:pt x="1548" y="1303"/>
                    <a:pt x="1571" y="785"/>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3"/>
            <p:cNvSpPr/>
            <p:nvPr/>
          </p:nvSpPr>
          <p:spPr>
            <a:xfrm>
              <a:off x="5412469" y="3633661"/>
              <a:ext cx="35760" cy="35555"/>
            </a:xfrm>
            <a:custGeom>
              <a:avLst/>
              <a:gdLst/>
              <a:ahLst/>
              <a:cxnLst/>
              <a:rect l="l" t="t" r="r" b="b"/>
              <a:pathLst>
                <a:path w="1571" h="1562" extrusionOk="0">
                  <a:moveTo>
                    <a:pt x="790" y="504"/>
                  </a:moveTo>
                  <a:cubicBezTo>
                    <a:pt x="928" y="504"/>
                    <a:pt x="1066" y="598"/>
                    <a:pt x="1071" y="785"/>
                  </a:cubicBezTo>
                  <a:cubicBezTo>
                    <a:pt x="1071" y="946"/>
                    <a:pt x="946" y="1071"/>
                    <a:pt x="785" y="1071"/>
                  </a:cubicBezTo>
                  <a:cubicBezTo>
                    <a:pt x="634" y="1071"/>
                    <a:pt x="509" y="946"/>
                    <a:pt x="509" y="785"/>
                  </a:cubicBezTo>
                  <a:cubicBezTo>
                    <a:pt x="513" y="598"/>
                    <a:pt x="652" y="504"/>
                    <a:pt x="790" y="504"/>
                  </a:cubicBezTo>
                  <a:close/>
                  <a:moveTo>
                    <a:pt x="785" y="0"/>
                  </a:moveTo>
                  <a:cubicBezTo>
                    <a:pt x="357" y="0"/>
                    <a:pt x="0" y="357"/>
                    <a:pt x="0" y="785"/>
                  </a:cubicBezTo>
                  <a:cubicBezTo>
                    <a:pt x="23" y="1303"/>
                    <a:pt x="406" y="1561"/>
                    <a:pt x="789" y="1561"/>
                  </a:cubicBezTo>
                  <a:cubicBezTo>
                    <a:pt x="1171" y="1561"/>
                    <a:pt x="1553" y="1303"/>
                    <a:pt x="1570" y="785"/>
                  </a:cubicBezTo>
                  <a:cubicBezTo>
                    <a:pt x="1570" y="357"/>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3"/>
            <p:cNvSpPr/>
            <p:nvPr/>
          </p:nvSpPr>
          <p:spPr>
            <a:xfrm>
              <a:off x="5507912" y="3679141"/>
              <a:ext cx="53424" cy="11586"/>
            </a:xfrm>
            <a:custGeom>
              <a:avLst/>
              <a:gdLst/>
              <a:ahLst/>
              <a:cxnLst/>
              <a:rect l="l" t="t" r="r" b="b"/>
              <a:pathLst>
                <a:path w="2347" h="509" extrusionOk="0">
                  <a:moveTo>
                    <a:pt x="268" y="0"/>
                  </a:moveTo>
                  <a:cubicBezTo>
                    <a:pt x="116" y="0"/>
                    <a:pt x="0" y="134"/>
                    <a:pt x="18" y="286"/>
                  </a:cubicBezTo>
                  <a:cubicBezTo>
                    <a:pt x="36" y="411"/>
                    <a:pt x="152" y="509"/>
                    <a:pt x="277" y="509"/>
                  </a:cubicBezTo>
                  <a:lnTo>
                    <a:pt x="2008" y="509"/>
                  </a:lnTo>
                  <a:cubicBezTo>
                    <a:pt x="2338" y="491"/>
                    <a:pt x="2347" y="18"/>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3"/>
            <p:cNvSpPr/>
            <p:nvPr/>
          </p:nvSpPr>
          <p:spPr>
            <a:xfrm>
              <a:off x="5507912" y="3702700"/>
              <a:ext cx="84290" cy="11381"/>
            </a:xfrm>
            <a:custGeom>
              <a:avLst/>
              <a:gdLst/>
              <a:ahLst/>
              <a:cxnLst/>
              <a:rect l="l" t="t" r="r" b="b"/>
              <a:pathLst>
                <a:path w="3703" h="500" extrusionOk="0">
                  <a:moveTo>
                    <a:pt x="268" y="0"/>
                  </a:moveTo>
                  <a:cubicBezTo>
                    <a:pt x="116" y="0"/>
                    <a:pt x="0" y="134"/>
                    <a:pt x="18" y="286"/>
                  </a:cubicBezTo>
                  <a:cubicBezTo>
                    <a:pt x="36" y="411"/>
                    <a:pt x="152" y="500"/>
                    <a:pt x="277" y="500"/>
                  </a:cubicBezTo>
                  <a:lnTo>
                    <a:pt x="3426" y="500"/>
                  </a:lnTo>
                  <a:cubicBezTo>
                    <a:pt x="3551" y="500"/>
                    <a:pt x="3667" y="411"/>
                    <a:pt x="3685" y="286"/>
                  </a:cubicBezTo>
                  <a:cubicBezTo>
                    <a:pt x="3703" y="134"/>
                    <a:pt x="3587" y="0"/>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3"/>
            <p:cNvSpPr/>
            <p:nvPr/>
          </p:nvSpPr>
          <p:spPr>
            <a:xfrm>
              <a:off x="5507912" y="3727056"/>
              <a:ext cx="85701" cy="11404"/>
            </a:xfrm>
            <a:custGeom>
              <a:avLst/>
              <a:gdLst/>
              <a:ahLst/>
              <a:cxnLst/>
              <a:rect l="l" t="t" r="r" b="b"/>
              <a:pathLst>
                <a:path w="3765" h="501" extrusionOk="0">
                  <a:moveTo>
                    <a:pt x="277" y="1"/>
                  </a:moveTo>
                  <a:cubicBezTo>
                    <a:pt x="152" y="1"/>
                    <a:pt x="36" y="90"/>
                    <a:pt x="18" y="215"/>
                  </a:cubicBezTo>
                  <a:cubicBezTo>
                    <a:pt x="0" y="367"/>
                    <a:pt x="116" y="500"/>
                    <a:pt x="268" y="500"/>
                  </a:cubicBezTo>
                  <a:lnTo>
                    <a:pt x="3435" y="500"/>
                  </a:lnTo>
                  <a:cubicBezTo>
                    <a:pt x="3765" y="491"/>
                    <a:pt x="3765"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3"/>
            <p:cNvSpPr/>
            <p:nvPr/>
          </p:nvSpPr>
          <p:spPr>
            <a:xfrm>
              <a:off x="5354584" y="3843008"/>
              <a:ext cx="53241" cy="11609"/>
            </a:xfrm>
            <a:custGeom>
              <a:avLst/>
              <a:gdLst/>
              <a:ahLst/>
              <a:cxnLst/>
              <a:rect l="l" t="t" r="r" b="b"/>
              <a:pathLst>
                <a:path w="2339" h="510" extrusionOk="0">
                  <a:moveTo>
                    <a:pt x="269" y="1"/>
                  </a:moveTo>
                  <a:cubicBezTo>
                    <a:pt x="117" y="1"/>
                    <a:pt x="1" y="134"/>
                    <a:pt x="19" y="286"/>
                  </a:cubicBezTo>
                  <a:cubicBezTo>
                    <a:pt x="37" y="411"/>
                    <a:pt x="144" y="509"/>
                    <a:pt x="277" y="509"/>
                  </a:cubicBezTo>
                  <a:lnTo>
                    <a:pt x="2008" y="509"/>
                  </a:lnTo>
                  <a:cubicBezTo>
                    <a:pt x="2338" y="491"/>
                    <a:pt x="2338" y="18"/>
                    <a:pt x="2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3"/>
            <p:cNvSpPr/>
            <p:nvPr/>
          </p:nvSpPr>
          <p:spPr>
            <a:xfrm>
              <a:off x="5354584" y="3866567"/>
              <a:ext cx="85724" cy="11404"/>
            </a:xfrm>
            <a:custGeom>
              <a:avLst/>
              <a:gdLst/>
              <a:ahLst/>
              <a:cxnLst/>
              <a:rect l="l" t="t" r="r" b="b"/>
              <a:pathLst>
                <a:path w="3766" h="501" extrusionOk="0">
                  <a:moveTo>
                    <a:pt x="277" y="0"/>
                  </a:moveTo>
                  <a:cubicBezTo>
                    <a:pt x="144" y="0"/>
                    <a:pt x="37" y="99"/>
                    <a:pt x="19" y="223"/>
                  </a:cubicBezTo>
                  <a:cubicBezTo>
                    <a:pt x="1" y="375"/>
                    <a:pt x="117" y="500"/>
                    <a:pt x="269" y="500"/>
                  </a:cubicBezTo>
                  <a:lnTo>
                    <a:pt x="3435" y="500"/>
                  </a:lnTo>
                  <a:cubicBezTo>
                    <a:pt x="3766" y="491"/>
                    <a:pt x="3766"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3"/>
            <p:cNvSpPr/>
            <p:nvPr/>
          </p:nvSpPr>
          <p:spPr>
            <a:xfrm>
              <a:off x="5354584" y="3890923"/>
              <a:ext cx="85724" cy="11404"/>
            </a:xfrm>
            <a:custGeom>
              <a:avLst/>
              <a:gdLst/>
              <a:ahLst/>
              <a:cxnLst/>
              <a:rect l="l" t="t" r="r" b="b"/>
              <a:pathLst>
                <a:path w="3766" h="501" extrusionOk="0">
                  <a:moveTo>
                    <a:pt x="277" y="1"/>
                  </a:moveTo>
                  <a:cubicBezTo>
                    <a:pt x="144" y="1"/>
                    <a:pt x="37" y="90"/>
                    <a:pt x="19" y="215"/>
                  </a:cubicBezTo>
                  <a:cubicBezTo>
                    <a:pt x="1" y="367"/>
                    <a:pt x="117" y="501"/>
                    <a:pt x="269" y="501"/>
                  </a:cubicBezTo>
                  <a:lnTo>
                    <a:pt x="3435" y="501"/>
                  </a:lnTo>
                  <a:cubicBezTo>
                    <a:pt x="3766" y="492"/>
                    <a:pt x="3766"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3"/>
            <p:cNvSpPr/>
            <p:nvPr/>
          </p:nvSpPr>
          <p:spPr>
            <a:xfrm>
              <a:off x="5521706" y="3843008"/>
              <a:ext cx="100952" cy="37399"/>
            </a:xfrm>
            <a:custGeom>
              <a:avLst/>
              <a:gdLst/>
              <a:ahLst/>
              <a:cxnLst/>
              <a:rect l="l" t="t" r="r" b="b"/>
              <a:pathLst>
                <a:path w="4435" h="1643" extrusionOk="0">
                  <a:moveTo>
                    <a:pt x="3337" y="509"/>
                  </a:moveTo>
                  <a:cubicBezTo>
                    <a:pt x="3498" y="509"/>
                    <a:pt x="3641" y="616"/>
                    <a:pt x="3667" y="777"/>
                  </a:cubicBezTo>
                  <a:cubicBezTo>
                    <a:pt x="3694" y="973"/>
                    <a:pt x="3543" y="1143"/>
                    <a:pt x="3346" y="1143"/>
                  </a:cubicBezTo>
                  <a:lnTo>
                    <a:pt x="1080" y="1143"/>
                  </a:lnTo>
                  <a:cubicBezTo>
                    <a:pt x="893" y="1143"/>
                    <a:pt x="741" y="973"/>
                    <a:pt x="768" y="777"/>
                  </a:cubicBezTo>
                  <a:cubicBezTo>
                    <a:pt x="795" y="616"/>
                    <a:pt x="938" y="509"/>
                    <a:pt x="1098" y="509"/>
                  </a:cubicBezTo>
                  <a:close/>
                  <a:moveTo>
                    <a:pt x="1080" y="1"/>
                  </a:moveTo>
                  <a:cubicBezTo>
                    <a:pt x="1" y="45"/>
                    <a:pt x="1" y="1597"/>
                    <a:pt x="1080" y="1642"/>
                  </a:cubicBezTo>
                  <a:lnTo>
                    <a:pt x="3346" y="1642"/>
                  </a:lnTo>
                  <a:cubicBezTo>
                    <a:pt x="4435" y="1597"/>
                    <a:pt x="4435"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66" name="Google Shape;9866;p73"/>
          <p:cNvCxnSpPr>
            <a:stCxn id="9827" idx="3"/>
            <a:endCxn id="9826" idx="1"/>
          </p:cNvCxnSpPr>
          <p:nvPr/>
        </p:nvCxnSpPr>
        <p:spPr>
          <a:xfrm>
            <a:off x="4015067" y="3623350"/>
            <a:ext cx="229800" cy="0"/>
          </a:xfrm>
          <a:prstGeom prst="straightConnector1">
            <a:avLst/>
          </a:prstGeom>
          <a:noFill/>
          <a:ln w="9525" cap="flat" cmpd="sng">
            <a:solidFill>
              <a:schemeClr val="dk1"/>
            </a:solidFill>
            <a:prstDash val="solid"/>
            <a:round/>
            <a:headEnd type="none" w="med" len="med"/>
            <a:tailEnd type="none" w="med" len="med"/>
          </a:ln>
        </p:spPr>
      </p:cxnSp>
      <p:cxnSp>
        <p:nvCxnSpPr>
          <p:cNvPr id="9867" name="Google Shape;9867;p73"/>
          <p:cNvCxnSpPr>
            <a:stCxn id="9826" idx="3"/>
            <a:endCxn id="9828" idx="1"/>
          </p:cNvCxnSpPr>
          <p:nvPr/>
        </p:nvCxnSpPr>
        <p:spPr>
          <a:xfrm>
            <a:off x="4899004" y="3623350"/>
            <a:ext cx="229800" cy="0"/>
          </a:xfrm>
          <a:prstGeom prst="straightConnector1">
            <a:avLst/>
          </a:prstGeom>
          <a:noFill/>
          <a:ln w="9525" cap="flat" cmpd="sng">
            <a:solidFill>
              <a:schemeClr val="dk1"/>
            </a:solidFill>
            <a:prstDash val="solid"/>
            <a:round/>
            <a:headEnd type="none" w="med" len="med"/>
            <a:tailEnd type="none" w="med" len="med"/>
          </a:ln>
        </p:spPr>
      </p:cxnSp>
      <p:sp>
        <p:nvSpPr>
          <p:cNvPr id="9868" name="Google Shape;9868;p73"/>
          <p:cNvSpPr/>
          <p:nvPr/>
        </p:nvSpPr>
        <p:spPr>
          <a:xfrm>
            <a:off x="8291538" y="175610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3">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70" name="Google Shape;9870;p73">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66"/>
        <p:cNvGrpSpPr/>
        <p:nvPr/>
      </p:nvGrpSpPr>
      <p:grpSpPr>
        <a:xfrm>
          <a:off x="0" y="0"/>
          <a:ext cx="0" cy="0"/>
          <a:chOff x="0" y="0"/>
          <a:chExt cx="0" cy="0"/>
        </a:xfrm>
      </p:grpSpPr>
      <p:sp>
        <p:nvSpPr>
          <p:cNvPr id="8067" name="Google Shape;8067;p57">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68" name="Google Shape;8068;p57">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069" name="Google Shape;8069;p57"/>
          <p:cNvGrpSpPr/>
          <p:nvPr/>
        </p:nvGrpSpPr>
        <p:grpSpPr>
          <a:xfrm>
            <a:off x="4123775" y="1214514"/>
            <a:ext cx="3991525" cy="2895891"/>
            <a:chOff x="713075" y="1225734"/>
            <a:chExt cx="3991525" cy="2895891"/>
          </a:xfrm>
        </p:grpSpPr>
        <p:sp>
          <p:nvSpPr>
            <p:cNvPr id="8070" name="Google Shape;8070;p57"/>
            <p:cNvSpPr/>
            <p:nvPr/>
          </p:nvSpPr>
          <p:spPr>
            <a:xfrm>
              <a:off x="713075" y="1225734"/>
              <a:ext cx="39915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071" name="Google Shape;8071;p57"/>
            <p:cNvGrpSpPr/>
            <p:nvPr/>
          </p:nvGrpSpPr>
          <p:grpSpPr>
            <a:xfrm>
              <a:off x="3925025" y="1331775"/>
              <a:ext cx="655400" cy="157800"/>
              <a:chOff x="7968325" y="355525"/>
              <a:chExt cx="655400" cy="157800"/>
            </a:xfrm>
          </p:grpSpPr>
          <p:sp>
            <p:nvSpPr>
              <p:cNvPr id="8072" name="Google Shape;8072;p5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3" name="Google Shape;8073;p5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074" name="Google Shape;8074;p5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5" name="Google Shape;8075;p5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076" name="Google Shape;8076;p5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8" name="Google Shape;8078;p5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8079" name="Google Shape;8079;p57"/>
            <p:cNvSpPr/>
            <p:nvPr/>
          </p:nvSpPr>
          <p:spPr>
            <a:xfrm>
              <a:off x="713100" y="1595625"/>
              <a:ext cx="39915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8080" name="Google Shape;8080;p57"/>
          <p:cNvSpPr txBox="1">
            <a:spLocks noGrp="1"/>
          </p:cNvSpPr>
          <p:nvPr>
            <p:ph type="title"/>
          </p:nvPr>
        </p:nvSpPr>
        <p:spPr>
          <a:xfrm>
            <a:off x="4539750" y="2014766"/>
            <a:ext cx="3159600"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Dr. Marshal Miller</a:t>
            </a:r>
            <a:endParaRPr sz="2400" dirty="0"/>
          </a:p>
        </p:txBody>
      </p:sp>
      <p:sp>
        <p:nvSpPr>
          <p:cNvPr id="8081" name="Google Shape;8081;p57"/>
          <p:cNvSpPr txBox="1">
            <a:spLocks noGrp="1"/>
          </p:cNvSpPr>
          <p:nvPr>
            <p:ph type="subTitle" idx="1"/>
          </p:nvPr>
        </p:nvSpPr>
        <p:spPr>
          <a:xfrm>
            <a:off x="4539750" y="2506766"/>
            <a:ext cx="3159600" cy="11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Assistant Professor</a:t>
            </a:r>
          </a:p>
          <a:p>
            <a:pPr marL="0" lvl="0" indent="0" algn="ctr" rtl="0">
              <a:spcBef>
                <a:spcPts val="0"/>
              </a:spcBef>
              <a:spcAft>
                <a:spcPts val="0"/>
              </a:spcAft>
              <a:buNone/>
            </a:pPr>
            <a:r>
              <a:rPr lang="en" dirty="0"/>
              <a:t>Computer and Information Science</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Northampton Community College</a:t>
            </a:r>
            <a:endParaRPr dirty="0"/>
          </a:p>
        </p:txBody>
      </p:sp>
      <p:grpSp>
        <p:nvGrpSpPr>
          <p:cNvPr id="8082" name="Google Shape;8082;p57"/>
          <p:cNvGrpSpPr/>
          <p:nvPr/>
        </p:nvGrpSpPr>
        <p:grpSpPr>
          <a:xfrm>
            <a:off x="8290351" y="863900"/>
            <a:ext cx="123600" cy="3239150"/>
            <a:chOff x="8290351" y="863900"/>
            <a:chExt cx="123600" cy="3239150"/>
          </a:xfrm>
        </p:grpSpPr>
        <p:sp>
          <p:nvSpPr>
            <p:cNvPr id="8083" name="Google Shape;8083;p5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57"/>
            <p:cNvSpPr/>
            <p:nvPr/>
          </p:nvSpPr>
          <p:spPr>
            <a:xfrm>
              <a:off x="8291550" y="3984250"/>
              <a:ext cx="122400" cy="118800"/>
            </a:xfrm>
            <a:prstGeom prst="rect">
              <a:avLst/>
            </a:prstGeom>
            <a:solidFill>
              <a:schemeClr val="bg1">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57"/>
          <p:cNvGrpSpPr/>
          <p:nvPr/>
        </p:nvGrpSpPr>
        <p:grpSpPr>
          <a:xfrm>
            <a:off x="722419" y="935276"/>
            <a:ext cx="3163497" cy="3154197"/>
            <a:chOff x="5037123" y="946496"/>
            <a:chExt cx="3163497" cy="3154197"/>
          </a:xfrm>
        </p:grpSpPr>
        <p:sp>
          <p:nvSpPr>
            <p:cNvPr id="8090" name="Google Shape;8090;p57"/>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7"/>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57"/>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57"/>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7"/>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7"/>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7"/>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7"/>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7"/>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57"/>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57"/>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7"/>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7"/>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7"/>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57"/>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7"/>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7"/>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7"/>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7"/>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7"/>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57"/>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7"/>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7"/>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7"/>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7"/>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7"/>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57"/>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57"/>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7"/>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7"/>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7"/>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7"/>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7"/>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7"/>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7"/>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7"/>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7"/>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7"/>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7"/>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7"/>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7"/>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7"/>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7"/>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7"/>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7"/>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7"/>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7"/>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7"/>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7"/>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7"/>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7"/>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7"/>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7"/>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7"/>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7"/>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7"/>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57"/>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7"/>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7"/>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7"/>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7"/>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7"/>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7"/>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7"/>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57"/>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7"/>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7"/>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7"/>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57"/>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7"/>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7"/>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7"/>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57"/>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7"/>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7"/>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7"/>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7"/>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7"/>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7"/>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57"/>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57"/>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7"/>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7"/>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7"/>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7"/>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7"/>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57"/>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57"/>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7"/>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7"/>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7"/>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7"/>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7"/>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7"/>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7"/>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7"/>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57"/>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7"/>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7"/>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7"/>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7"/>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7"/>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7"/>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7"/>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7"/>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7"/>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7"/>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7"/>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57"/>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7"/>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7"/>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7"/>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7"/>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7"/>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7"/>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57"/>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57"/>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7"/>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7"/>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7"/>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7"/>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57"/>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57"/>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7"/>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7"/>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7"/>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7"/>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7"/>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7"/>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7"/>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7"/>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7"/>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22" name="Google Shape;8222;p57"/>
          <p:cNvPicPr preferRelativeResize="0"/>
          <p:nvPr/>
        </p:nvPicPr>
        <p:blipFill>
          <a:blip r:embed="rId3">
            <a:alphaModFix amt="68000"/>
            <a:grayscl/>
          </a:blip>
          <a:srcRect t="12423" b="12423"/>
          <a:stretch/>
        </p:blipFill>
        <p:spPr>
          <a:xfrm>
            <a:off x="747524" y="951299"/>
            <a:ext cx="3168276" cy="3176050"/>
          </a:xfrm>
          <a:prstGeom prst="rect">
            <a:avLst/>
          </a:prstGeom>
          <a:noFill/>
          <a:ln w="9525" cap="flat" cmpd="sng">
            <a:solidFill>
              <a:schemeClr val="dk1"/>
            </a:solidFill>
            <a:prstDash val="solid"/>
            <a:round/>
            <a:headEnd type="none" w="sm" len="sm"/>
            <a:tailEnd type="none" w="sm" len="sm"/>
          </a:ln>
        </p:spPr>
      </p:pic>
      <p:sp>
        <p:nvSpPr>
          <p:cNvPr id="8233" name="Google Shape;8233;p57">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234" name="Google Shape;8234;p57">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235" name="Google Shape;8235;p57"/>
          <p:cNvSpPr/>
          <p:nvPr/>
        </p:nvSpPr>
        <p:spPr>
          <a:xfrm>
            <a:off x="8291538" y="106824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7">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237" name="Google Shape;8237;p57">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74"/>
        <p:cNvGrpSpPr/>
        <p:nvPr/>
      </p:nvGrpSpPr>
      <p:grpSpPr>
        <a:xfrm>
          <a:off x="0" y="0"/>
          <a:ext cx="0" cy="0"/>
          <a:chOff x="0" y="0"/>
          <a:chExt cx="0" cy="0"/>
        </a:xfrm>
      </p:grpSpPr>
      <p:grpSp>
        <p:nvGrpSpPr>
          <p:cNvPr id="9875" name="Google Shape;9875;p74"/>
          <p:cNvGrpSpPr/>
          <p:nvPr/>
        </p:nvGrpSpPr>
        <p:grpSpPr>
          <a:xfrm>
            <a:off x="8290351" y="863900"/>
            <a:ext cx="123600" cy="3239150"/>
            <a:chOff x="8290351" y="863900"/>
            <a:chExt cx="123600" cy="3239150"/>
          </a:xfrm>
        </p:grpSpPr>
        <p:sp>
          <p:nvSpPr>
            <p:cNvPr id="9876" name="Google Shape;9876;p7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74"/>
          <p:cNvGrpSpPr/>
          <p:nvPr/>
        </p:nvGrpSpPr>
        <p:grpSpPr>
          <a:xfrm>
            <a:off x="1003249" y="727397"/>
            <a:ext cx="7126207" cy="1989293"/>
            <a:chOff x="-493024" y="719143"/>
            <a:chExt cx="4966690" cy="1689278"/>
          </a:xfrm>
        </p:grpSpPr>
        <p:sp>
          <p:nvSpPr>
            <p:cNvPr id="9883" name="Google Shape;9883;p74"/>
            <p:cNvSpPr/>
            <p:nvPr/>
          </p:nvSpPr>
          <p:spPr>
            <a:xfrm>
              <a:off x="-493024" y="23528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4"/>
            <p:cNvSpPr/>
            <p:nvPr/>
          </p:nvSpPr>
          <p:spPr>
            <a:xfrm>
              <a:off x="-493024" y="22566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74"/>
            <p:cNvSpPr/>
            <p:nvPr/>
          </p:nvSpPr>
          <p:spPr>
            <a:xfrm>
              <a:off x="-493024" y="21604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74"/>
            <p:cNvSpPr/>
            <p:nvPr/>
          </p:nvSpPr>
          <p:spPr>
            <a:xfrm>
              <a:off x="-493024" y="2064282"/>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4"/>
            <p:cNvSpPr/>
            <p:nvPr/>
          </p:nvSpPr>
          <p:spPr>
            <a:xfrm>
              <a:off x="-493024" y="1968108"/>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4"/>
            <p:cNvSpPr/>
            <p:nvPr/>
          </p:nvSpPr>
          <p:spPr>
            <a:xfrm>
              <a:off x="-493024" y="1871934"/>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4"/>
            <p:cNvSpPr/>
            <p:nvPr/>
          </p:nvSpPr>
          <p:spPr>
            <a:xfrm>
              <a:off x="-493024" y="17763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4"/>
            <p:cNvSpPr/>
            <p:nvPr/>
          </p:nvSpPr>
          <p:spPr>
            <a:xfrm>
              <a:off x="-493024" y="16802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4"/>
            <p:cNvSpPr/>
            <p:nvPr/>
          </p:nvSpPr>
          <p:spPr>
            <a:xfrm>
              <a:off x="-493024" y="1584071"/>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4"/>
            <p:cNvSpPr/>
            <p:nvPr/>
          </p:nvSpPr>
          <p:spPr>
            <a:xfrm>
              <a:off x="-493024" y="1487897"/>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4"/>
            <p:cNvSpPr/>
            <p:nvPr/>
          </p:nvSpPr>
          <p:spPr>
            <a:xfrm>
              <a:off x="-493024" y="139172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4"/>
            <p:cNvSpPr/>
            <p:nvPr/>
          </p:nvSpPr>
          <p:spPr>
            <a:xfrm>
              <a:off x="-493024" y="12955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4"/>
            <p:cNvSpPr/>
            <p:nvPr/>
          </p:nvSpPr>
          <p:spPr>
            <a:xfrm>
              <a:off x="-493024" y="11993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4"/>
            <p:cNvSpPr/>
            <p:nvPr/>
          </p:nvSpPr>
          <p:spPr>
            <a:xfrm>
              <a:off x="-493024" y="11038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4"/>
            <p:cNvSpPr/>
            <p:nvPr/>
          </p:nvSpPr>
          <p:spPr>
            <a:xfrm>
              <a:off x="-493024" y="100766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4"/>
            <p:cNvSpPr/>
            <p:nvPr/>
          </p:nvSpPr>
          <p:spPr>
            <a:xfrm>
              <a:off x="-493024" y="911491"/>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4"/>
            <p:cNvSpPr/>
            <p:nvPr/>
          </p:nvSpPr>
          <p:spPr>
            <a:xfrm>
              <a:off x="-493024" y="815317"/>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4"/>
            <p:cNvSpPr/>
            <p:nvPr/>
          </p:nvSpPr>
          <p:spPr>
            <a:xfrm>
              <a:off x="-493024" y="71914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4"/>
            <p:cNvSpPr/>
            <p:nvPr/>
          </p:nvSpPr>
          <p:spPr>
            <a:xfrm>
              <a:off x="-487723" y="2401944"/>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74"/>
            <p:cNvSpPr/>
            <p:nvPr/>
          </p:nvSpPr>
          <p:spPr>
            <a:xfrm>
              <a:off x="-487723" y="2305770"/>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4"/>
            <p:cNvSpPr/>
            <p:nvPr/>
          </p:nvSpPr>
          <p:spPr>
            <a:xfrm>
              <a:off x="-487723" y="220959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4"/>
            <p:cNvSpPr/>
            <p:nvPr/>
          </p:nvSpPr>
          <p:spPr>
            <a:xfrm>
              <a:off x="-487723" y="211342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4"/>
            <p:cNvSpPr/>
            <p:nvPr/>
          </p:nvSpPr>
          <p:spPr>
            <a:xfrm>
              <a:off x="-487723" y="20172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4"/>
            <p:cNvSpPr/>
            <p:nvPr/>
          </p:nvSpPr>
          <p:spPr>
            <a:xfrm>
              <a:off x="-487723" y="19210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4"/>
            <p:cNvSpPr/>
            <p:nvPr/>
          </p:nvSpPr>
          <p:spPr>
            <a:xfrm>
              <a:off x="-487723" y="18255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4"/>
            <p:cNvSpPr/>
            <p:nvPr/>
          </p:nvSpPr>
          <p:spPr>
            <a:xfrm>
              <a:off x="-487723" y="17293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4"/>
            <p:cNvSpPr/>
            <p:nvPr/>
          </p:nvSpPr>
          <p:spPr>
            <a:xfrm>
              <a:off x="-487723" y="163321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4"/>
            <p:cNvSpPr/>
            <p:nvPr/>
          </p:nvSpPr>
          <p:spPr>
            <a:xfrm>
              <a:off x="-487723" y="1537038"/>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74"/>
            <p:cNvSpPr/>
            <p:nvPr/>
          </p:nvSpPr>
          <p:spPr>
            <a:xfrm>
              <a:off x="-487723" y="1440864"/>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4"/>
            <p:cNvSpPr/>
            <p:nvPr/>
          </p:nvSpPr>
          <p:spPr>
            <a:xfrm>
              <a:off x="-487723" y="134469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4"/>
            <p:cNvSpPr/>
            <p:nvPr/>
          </p:nvSpPr>
          <p:spPr>
            <a:xfrm>
              <a:off x="-487723" y="124851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4"/>
            <p:cNvSpPr/>
            <p:nvPr/>
          </p:nvSpPr>
          <p:spPr>
            <a:xfrm>
              <a:off x="-487723" y="115297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4"/>
            <p:cNvSpPr/>
            <p:nvPr/>
          </p:nvSpPr>
          <p:spPr>
            <a:xfrm>
              <a:off x="-487723" y="1056806"/>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4"/>
            <p:cNvSpPr/>
            <p:nvPr/>
          </p:nvSpPr>
          <p:spPr>
            <a:xfrm>
              <a:off x="-487723" y="960632"/>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4"/>
            <p:cNvSpPr/>
            <p:nvPr/>
          </p:nvSpPr>
          <p:spPr>
            <a:xfrm>
              <a:off x="-487723" y="864458"/>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4"/>
            <p:cNvSpPr/>
            <p:nvPr/>
          </p:nvSpPr>
          <p:spPr>
            <a:xfrm>
              <a:off x="-487723" y="768284"/>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74"/>
            <p:cNvSpPr/>
            <p:nvPr/>
          </p:nvSpPr>
          <p:spPr>
            <a:xfrm>
              <a:off x="-489714" y="23770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4"/>
            <p:cNvSpPr/>
            <p:nvPr/>
          </p:nvSpPr>
          <p:spPr>
            <a:xfrm>
              <a:off x="-489714" y="22808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4"/>
            <p:cNvSpPr/>
            <p:nvPr/>
          </p:nvSpPr>
          <p:spPr>
            <a:xfrm>
              <a:off x="-489714" y="21846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4"/>
            <p:cNvSpPr/>
            <p:nvPr/>
          </p:nvSpPr>
          <p:spPr>
            <a:xfrm>
              <a:off x="-489714" y="208848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4"/>
            <p:cNvSpPr/>
            <p:nvPr/>
          </p:nvSpPr>
          <p:spPr>
            <a:xfrm>
              <a:off x="-489714" y="199230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4"/>
            <p:cNvSpPr/>
            <p:nvPr/>
          </p:nvSpPr>
          <p:spPr>
            <a:xfrm>
              <a:off x="-489714" y="189613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4"/>
            <p:cNvSpPr/>
            <p:nvPr/>
          </p:nvSpPr>
          <p:spPr>
            <a:xfrm>
              <a:off x="-489714" y="18005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4"/>
            <p:cNvSpPr/>
            <p:nvPr/>
          </p:nvSpPr>
          <p:spPr>
            <a:xfrm>
              <a:off x="-489714" y="17044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4"/>
            <p:cNvSpPr/>
            <p:nvPr/>
          </p:nvSpPr>
          <p:spPr>
            <a:xfrm>
              <a:off x="-489714" y="1608270"/>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4"/>
            <p:cNvSpPr/>
            <p:nvPr/>
          </p:nvSpPr>
          <p:spPr>
            <a:xfrm>
              <a:off x="-489714" y="1512096"/>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4"/>
            <p:cNvSpPr/>
            <p:nvPr/>
          </p:nvSpPr>
          <p:spPr>
            <a:xfrm>
              <a:off x="-489714" y="141592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4"/>
            <p:cNvSpPr/>
            <p:nvPr/>
          </p:nvSpPr>
          <p:spPr>
            <a:xfrm>
              <a:off x="-489714" y="13197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4"/>
            <p:cNvSpPr/>
            <p:nvPr/>
          </p:nvSpPr>
          <p:spPr>
            <a:xfrm>
              <a:off x="-489714" y="12235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4"/>
            <p:cNvSpPr/>
            <p:nvPr/>
          </p:nvSpPr>
          <p:spPr>
            <a:xfrm>
              <a:off x="-489714" y="11280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4"/>
            <p:cNvSpPr/>
            <p:nvPr/>
          </p:nvSpPr>
          <p:spPr>
            <a:xfrm>
              <a:off x="-489714" y="10318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4"/>
            <p:cNvSpPr/>
            <p:nvPr/>
          </p:nvSpPr>
          <p:spPr>
            <a:xfrm>
              <a:off x="-489714" y="935690"/>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74"/>
            <p:cNvSpPr/>
            <p:nvPr/>
          </p:nvSpPr>
          <p:spPr>
            <a:xfrm>
              <a:off x="-489714" y="839516"/>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4"/>
            <p:cNvSpPr/>
            <p:nvPr/>
          </p:nvSpPr>
          <p:spPr>
            <a:xfrm>
              <a:off x="-489714" y="74334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4"/>
            <p:cNvSpPr/>
            <p:nvPr/>
          </p:nvSpPr>
          <p:spPr>
            <a:xfrm>
              <a:off x="-489714" y="2329175"/>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4"/>
            <p:cNvSpPr/>
            <p:nvPr/>
          </p:nvSpPr>
          <p:spPr>
            <a:xfrm>
              <a:off x="-489714" y="2233001"/>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4"/>
            <p:cNvSpPr/>
            <p:nvPr/>
          </p:nvSpPr>
          <p:spPr>
            <a:xfrm>
              <a:off x="-489714" y="213682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4"/>
            <p:cNvSpPr/>
            <p:nvPr/>
          </p:nvSpPr>
          <p:spPr>
            <a:xfrm>
              <a:off x="-489714" y="204065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4"/>
            <p:cNvSpPr/>
            <p:nvPr/>
          </p:nvSpPr>
          <p:spPr>
            <a:xfrm>
              <a:off x="-489714" y="194448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74"/>
            <p:cNvSpPr/>
            <p:nvPr/>
          </p:nvSpPr>
          <p:spPr>
            <a:xfrm>
              <a:off x="-489714" y="184830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4"/>
            <p:cNvSpPr/>
            <p:nvPr/>
          </p:nvSpPr>
          <p:spPr>
            <a:xfrm>
              <a:off x="-489714" y="175276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4"/>
            <p:cNvSpPr/>
            <p:nvPr/>
          </p:nvSpPr>
          <p:spPr>
            <a:xfrm>
              <a:off x="-489714" y="165659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4"/>
            <p:cNvSpPr/>
            <p:nvPr/>
          </p:nvSpPr>
          <p:spPr>
            <a:xfrm>
              <a:off x="-489714" y="156044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4"/>
            <p:cNvSpPr/>
            <p:nvPr/>
          </p:nvSpPr>
          <p:spPr>
            <a:xfrm>
              <a:off x="-489714" y="1464269"/>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4"/>
            <p:cNvSpPr/>
            <p:nvPr/>
          </p:nvSpPr>
          <p:spPr>
            <a:xfrm>
              <a:off x="-489714" y="1368095"/>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4"/>
            <p:cNvSpPr/>
            <p:nvPr/>
          </p:nvSpPr>
          <p:spPr>
            <a:xfrm>
              <a:off x="-489714" y="127192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4"/>
            <p:cNvSpPr/>
            <p:nvPr/>
          </p:nvSpPr>
          <p:spPr>
            <a:xfrm>
              <a:off x="-489714" y="117574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4"/>
            <p:cNvSpPr/>
            <p:nvPr/>
          </p:nvSpPr>
          <p:spPr>
            <a:xfrm>
              <a:off x="-489714" y="1080210"/>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4"/>
            <p:cNvSpPr/>
            <p:nvPr/>
          </p:nvSpPr>
          <p:spPr>
            <a:xfrm>
              <a:off x="-489714" y="98403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4"/>
            <p:cNvSpPr/>
            <p:nvPr/>
          </p:nvSpPr>
          <p:spPr>
            <a:xfrm>
              <a:off x="-489714" y="88786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4"/>
            <p:cNvSpPr/>
            <p:nvPr/>
          </p:nvSpPr>
          <p:spPr>
            <a:xfrm>
              <a:off x="-489714" y="791689"/>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5" name="Google Shape;9955;p74"/>
          <p:cNvGrpSpPr/>
          <p:nvPr/>
        </p:nvGrpSpPr>
        <p:grpSpPr>
          <a:xfrm>
            <a:off x="1003249" y="2830300"/>
            <a:ext cx="7136226" cy="1341875"/>
            <a:chOff x="1003249" y="2830300"/>
            <a:chExt cx="7136226" cy="1341875"/>
          </a:xfrm>
        </p:grpSpPr>
        <p:sp>
          <p:nvSpPr>
            <p:cNvPr id="9956" name="Google Shape;9956;p74"/>
            <p:cNvSpPr/>
            <p:nvPr/>
          </p:nvSpPr>
          <p:spPr>
            <a:xfrm>
              <a:off x="1003249" y="2830300"/>
              <a:ext cx="71361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957" name="Google Shape;9957;p74"/>
            <p:cNvGrpSpPr/>
            <p:nvPr/>
          </p:nvGrpSpPr>
          <p:grpSpPr>
            <a:xfrm>
              <a:off x="7377275" y="2936330"/>
              <a:ext cx="655400" cy="157800"/>
              <a:chOff x="7968325" y="355525"/>
              <a:chExt cx="655400" cy="157800"/>
            </a:xfrm>
          </p:grpSpPr>
          <p:sp>
            <p:nvSpPr>
              <p:cNvPr id="9958" name="Google Shape;9958;p7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59" name="Google Shape;9959;p7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9960" name="Google Shape;9960;p7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1" name="Google Shape;9961;p7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9962" name="Google Shape;9962;p7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4" name="Google Shape;9964;p7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9965" name="Google Shape;9965;p74"/>
            <p:cNvSpPr/>
            <p:nvPr/>
          </p:nvSpPr>
          <p:spPr>
            <a:xfrm>
              <a:off x="1003375" y="3200175"/>
              <a:ext cx="7136100" cy="972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9966" name="Google Shape;9966;p74">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67" name="Google Shape;9967;p74">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68" name="Google Shape;9968;p74"/>
          <p:cNvSpPr txBox="1">
            <a:spLocks noGrp="1"/>
          </p:cNvSpPr>
          <p:nvPr>
            <p:ph type="title"/>
          </p:nvPr>
        </p:nvSpPr>
        <p:spPr>
          <a:xfrm>
            <a:off x="2682000" y="3313725"/>
            <a:ext cx="2491800" cy="74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a:t>
            </a:r>
            <a:endParaRPr/>
          </a:p>
        </p:txBody>
      </p:sp>
      <p:sp>
        <p:nvSpPr>
          <p:cNvPr id="9969" name="Google Shape;9969;p74"/>
          <p:cNvSpPr txBox="1">
            <a:spLocks noGrp="1"/>
          </p:cNvSpPr>
          <p:nvPr>
            <p:ph type="subTitle" idx="1"/>
          </p:nvPr>
        </p:nvSpPr>
        <p:spPr>
          <a:xfrm>
            <a:off x="5358013" y="3313725"/>
            <a:ext cx="2491800" cy="74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sp>
        <p:nvSpPr>
          <p:cNvPr id="9970" name="Google Shape;9970;p74">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971" name="Google Shape;9971;p74">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Back</a:t>
            </a:r>
            <a:endParaRPr/>
          </a:p>
        </p:txBody>
      </p:sp>
      <p:sp>
        <p:nvSpPr>
          <p:cNvPr id="9972" name="Google Shape;9972;p74"/>
          <p:cNvSpPr txBox="1">
            <a:spLocks noGrp="1"/>
          </p:cNvSpPr>
          <p:nvPr>
            <p:ph type="title" idx="2"/>
          </p:nvPr>
        </p:nvSpPr>
        <p:spPr>
          <a:xfrm>
            <a:off x="1294188" y="3313725"/>
            <a:ext cx="1203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987" name="Google Shape;9987;p74">
            <a:hlinkClick r:id="rId3" action="ppaction://hlinksldjump"/>
          </p:cNvPr>
          <p:cNvSpPr/>
          <p:nvPr/>
        </p:nvSpPr>
        <p:spPr>
          <a:xfrm>
            <a:off x="4433472"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88" name="Google Shape;9988;p74">
            <a:hlinkClick r:id="rId3" action="ppaction://hlinksldjump"/>
          </p:cNvPr>
          <p:cNvSpPr/>
          <p:nvPr/>
        </p:nvSpPr>
        <p:spPr>
          <a:xfrm>
            <a:off x="4472120"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4"/>
          <p:cNvSpPr/>
          <p:nvPr/>
        </p:nvSpPr>
        <p:spPr>
          <a:xfrm>
            <a:off x="8291538" y="179910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54" name="Google Shape;9954;p74"/>
          <p:cNvPicPr preferRelativeResize="0">
            <a:picLocks noGrp="1"/>
          </p:cNvPicPr>
          <p:nvPr>
            <p:ph type="pic" idx="5"/>
          </p:nvPr>
        </p:nvPicPr>
        <p:blipFill rotWithShape="1">
          <a:blip r:embed="rId4">
            <a:alphaModFix amt="70000"/>
          </a:blip>
          <a:srcRect t="23544" b="34582"/>
          <a:stretch/>
        </p:blipFill>
        <p:spPr>
          <a:xfrm>
            <a:off x="1008900" y="726250"/>
            <a:ext cx="7126200" cy="198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882"/>
                                        </p:tgtEl>
                                        <p:attrNameLst>
                                          <p:attrName>style.visibility</p:attrName>
                                        </p:attrNameLst>
                                      </p:cBhvr>
                                      <p:to>
                                        <p:strVal val="visible"/>
                                      </p:to>
                                    </p:set>
                                    <p:anim calcmode="lin" valueType="num">
                                      <p:cBhvr additive="base">
                                        <p:cTn id="7" dur="1000"/>
                                        <p:tgtEl>
                                          <p:spTgt spid="98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954"/>
                                        </p:tgtEl>
                                        <p:attrNameLst>
                                          <p:attrName>style.visibility</p:attrName>
                                        </p:attrNameLst>
                                      </p:cBhvr>
                                      <p:to>
                                        <p:strVal val="visible"/>
                                      </p:to>
                                    </p:set>
                                    <p:anim calcmode="lin" valueType="num">
                                      <p:cBhvr additive="base">
                                        <p:cTn id="10" dur="1000"/>
                                        <p:tgtEl>
                                          <p:spTgt spid="9954"/>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9955"/>
                                        </p:tgtEl>
                                        <p:attrNameLst>
                                          <p:attrName>style.visibility</p:attrName>
                                        </p:attrNameLst>
                                      </p:cBhvr>
                                      <p:to>
                                        <p:strVal val="visible"/>
                                      </p:to>
                                    </p:set>
                                    <p:anim calcmode="lin" valueType="num">
                                      <p:cBhvr additive="base">
                                        <p:cTn id="13" dur="1000"/>
                                        <p:tgtEl>
                                          <p:spTgt spid="9955"/>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9968"/>
                                        </p:tgtEl>
                                        <p:attrNameLst>
                                          <p:attrName>style.visibility</p:attrName>
                                        </p:attrNameLst>
                                      </p:cBhvr>
                                      <p:to>
                                        <p:strVal val="visible"/>
                                      </p:to>
                                    </p:set>
                                    <p:anim calcmode="lin" valueType="num">
                                      <p:cBhvr additive="base">
                                        <p:cTn id="16" dur="1000"/>
                                        <p:tgtEl>
                                          <p:spTgt spid="9968"/>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9969"/>
                                        </p:tgtEl>
                                        <p:attrNameLst>
                                          <p:attrName>style.visibility</p:attrName>
                                        </p:attrNameLst>
                                      </p:cBhvr>
                                      <p:to>
                                        <p:strVal val="visible"/>
                                      </p:to>
                                    </p:set>
                                    <p:anim calcmode="lin" valueType="num">
                                      <p:cBhvr additive="base">
                                        <p:cTn id="19" dur="1000"/>
                                        <p:tgtEl>
                                          <p:spTgt spid="9969"/>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9972"/>
                                        </p:tgtEl>
                                        <p:attrNameLst>
                                          <p:attrName>style.visibility</p:attrName>
                                        </p:attrNameLst>
                                      </p:cBhvr>
                                      <p:to>
                                        <p:strVal val="visible"/>
                                      </p:to>
                                    </p:set>
                                    <p:anim calcmode="lin" valueType="num">
                                      <p:cBhvr additive="base">
                                        <p:cTn id="22" dur="1000"/>
                                        <p:tgtEl>
                                          <p:spTgt spid="99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93"/>
        <p:cNvGrpSpPr/>
        <p:nvPr/>
      </p:nvGrpSpPr>
      <p:grpSpPr>
        <a:xfrm>
          <a:off x="0" y="0"/>
          <a:ext cx="0" cy="0"/>
          <a:chOff x="0" y="0"/>
          <a:chExt cx="0" cy="0"/>
        </a:xfrm>
      </p:grpSpPr>
      <p:sp>
        <p:nvSpPr>
          <p:cNvPr id="9994" name="Google Shape;9994;p75">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95" name="Google Shape;9995;p75">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996" name="Google Shape;9996;p75"/>
          <p:cNvGrpSpPr/>
          <p:nvPr/>
        </p:nvGrpSpPr>
        <p:grpSpPr>
          <a:xfrm>
            <a:off x="1268175" y="971325"/>
            <a:ext cx="6613200" cy="3200850"/>
            <a:chOff x="1268175" y="963075"/>
            <a:chExt cx="6613200" cy="3200850"/>
          </a:xfrm>
        </p:grpSpPr>
        <p:sp>
          <p:nvSpPr>
            <p:cNvPr id="9997" name="Google Shape;9997;p75"/>
            <p:cNvSpPr/>
            <p:nvPr/>
          </p:nvSpPr>
          <p:spPr>
            <a:xfrm>
              <a:off x="1268175" y="963075"/>
              <a:ext cx="6613200" cy="1251900"/>
            </a:xfrm>
            <a:prstGeom prst="roundRect">
              <a:avLst>
                <a:gd name="adj" fmla="val 0"/>
              </a:avLst>
            </a:pr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98" name="Google Shape;9998;p75"/>
            <p:cNvSpPr/>
            <p:nvPr/>
          </p:nvSpPr>
          <p:spPr>
            <a:xfrm>
              <a:off x="1268175" y="1367325"/>
              <a:ext cx="6613200" cy="279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999" name="Google Shape;9999;p75"/>
            <p:cNvGrpSpPr/>
            <p:nvPr/>
          </p:nvGrpSpPr>
          <p:grpSpPr>
            <a:xfrm>
              <a:off x="7053102" y="1092800"/>
              <a:ext cx="655400" cy="157800"/>
              <a:chOff x="7968325" y="355525"/>
              <a:chExt cx="655400" cy="157800"/>
            </a:xfrm>
          </p:grpSpPr>
          <p:sp>
            <p:nvSpPr>
              <p:cNvPr id="10000" name="Google Shape;10000;p75"/>
              <p:cNvSpPr/>
              <p:nvPr/>
            </p:nvSpPr>
            <p:spPr>
              <a:xfrm>
                <a:off x="846622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1" name="Google Shape;10001;p7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002" name="Google Shape;10002;p75"/>
              <p:cNvSpPr/>
              <p:nvPr/>
            </p:nvSpPr>
            <p:spPr>
              <a:xfrm>
                <a:off x="821727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3" name="Google Shape;10003;p7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004" name="Google Shape;10004;p75"/>
              <p:cNvSpPr/>
              <p:nvPr/>
            </p:nvSpPr>
            <p:spPr>
              <a:xfrm>
                <a:off x="796832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6" name="Google Shape;10006;p7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0007" name="Google Shape;10007;p75"/>
          <p:cNvSpPr txBox="1">
            <a:spLocks noGrp="1"/>
          </p:cNvSpPr>
          <p:nvPr>
            <p:ph type="title"/>
          </p:nvPr>
        </p:nvSpPr>
        <p:spPr>
          <a:xfrm>
            <a:off x="2798850" y="3273809"/>
            <a:ext cx="3546300" cy="4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0008" name="Google Shape;10008;p75"/>
          <p:cNvSpPr txBox="1">
            <a:spLocks noGrp="1"/>
          </p:cNvSpPr>
          <p:nvPr>
            <p:ph type="subTitle" idx="1"/>
          </p:nvPr>
        </p:nvSpPr>
        <p:spPr>
          <a:xfrm>
            <a:off x="2182500" y="1770670"/>
            <a:ext cx="4779000" cy="13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grpSp>
        <p:nvGrpSpPr>
          <p:cNvPr id="10020" name="Google Shape;10020;p75"/>
          <p:cNvGrpSpPr/>
          <p:nvPr/>
        </p:nvGrpSpPr>
        <p:grpSpPr>
          <a:xfrm>
            <a:off x="8290351" y="863900"/>
            <a:ext cx="123600" cy="3239150"/>
            <a:chOff x="8290351" y="863900"/>
            <a:chExt cx="123600" cy="3239150"/>
          </a:xfrm>
        </p:grpSpPr>
        <p:sp>
          <p:nvSpPr>
            <p:cNvPr id="10021" name="Google Shape;10021;p7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7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7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6" name="Google Shape;10026;p75">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027" name="Google Shape;10027;p75">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028" name="Google Shape;10028;p75"/>
          <p:cNvSpPr/>
          <p:nvPr/>
        </p:nvSpPr>
        <p:spPr>
          <a:xfrm>
            <a:off x="8291538" y="184209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30" name="Google Shape;10030;p7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34"/>
        <p:cNvGrpSpPr/>
        <p:nvPr/>
      </p:nvGrpSpPr>
      <p:grpSpPr>
        <a:xfrm>
          <a:off x="0" y="0"/>
          <a:ext cx="0" cy="0"/>
          <a:chOff x="0" y="0"/>
          <a:chExt cx="0" cy="0"/>
        </a:xfrm>
      </p:grpSpPr>
      <p:sp>
        <p:nvSpPr>
          <p:cNvPr id="10035" name="Google Shape;10035;p7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36" name="Google Shape;10036;p7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0037" name="Google Shape;10037;p76"/>
          <p:cNvCxnSpPr>
            <a:stCxn id="10038" idx="3"/>
            <a:endCxn id="10039" idx="1"/>
          </p:cNvCxnSpPr>
          <p:nvPr/>
        </p:nvCxnSpPr>
        <p:spPr>
          <a:xfrm>
            <a:off x="2412533" y="2829400"/>
            <a:ext cx="4319100" cy="0"/>
          </a:xfrm>
          <a:prstGeom prst="straightConnector1">
            <a:avLst/>
          </a:prstGeom>
          <a:noFill/>
          <a:ln w="9525" cap="flat" cmpd="sng">
            <a:solidFill>
              <a:schemeClr val="dk1"/>
            </a:solidFill>
            <a:prstDash val="solid"/>
            <a:round/>
            <a:headEnd type="none" w="med" len="med"/>
            <a:tailEnd type="none" w="med" len="med"/>
          </a:ln>
        </p:spPr>
      </p:cxnSp>
      <p:sp>
        <p:nvSpPr>
          <p:cNvPr id="10040" name="Google Shape;10040;p7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10041" name="Google Shape;10041;p76"/>
          <p:cNvSpPr txBox="1">
            <a:spLocks noGrp="1"/>
          </p:cNvSpPr>
          <p:nvPr>
            <p:ph type="subTitle" idx="4294967295"/>
          </p:nvPr>
        </p:nvSpPr>
        <p:spPr>
          <a:xfrm>
            <a:off x="5472550" y="3670550"/>
            <a:ext cx="1935300" cy="579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Earth is the third planet from the Sun</a:t>
            </a:r>
            <a:endParaRPr/>
          </a:p>
        </p:txBody>
      </p:sp>
      <p:sp>
        <p:nvSpPr>
          <p:cNvPr id="10042" name="Google Shape;10042;p76"/>
          <p:cNvSpPr txBox="1">
            <a:spLocks noGrp="1"/>
          </p:cNvSpPr>
          <p:nvPr>
            <p:ph type="subTitle" idx="4294967295"/>
          </p:nvPr>
        </p:nvSpPr>
        <p:spPr>
          <a:xfrm>
            <a:off x="5472541" y="3234100"/>
            <a:ext cx="1935300" cy="436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a:latin typeface="Nanum Gothic Coding"/>
                <a:ea typeface="Nanum Gothic Coding"/>
                <a:cs typeface="Nanum Gothic Coding"/>
                <a:sym typeface="Nanum Gothic Coding"/>
              </a:rPr>
              <a:t>Opportunities</a:t>
            </a:r>
            <a:endParaRPr sz="2000">
              <a:latin typeface="Nanum Gothic Coding"/>
              <a:ea typeface="Nanum Gothic Coding"/>
              <a:cs typeface="Nanum Gothic Coding"/>
              <a:sym typeface="Nanum Gothic Coding"/>
            </a:endParaRPr>
          </a:p>
        </p:txBody>
      </p:sp>
      <p:sp>
        <p:nvSpPr>
          <p:cNvPr id="10038" name="Google Shape;10038;p76"/>
          <p:cNvSpPr/>
          <p:nvPr/>
        </p:nvSpPr>
        <p:spPr>
          <a:xfrm>
            <a:off x="1755533" y="2500900"/>
            <a:ext cx="657000" cy="657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Nanum Gothic Coding"/>
                <a:ea typeface="Nanum Gothic Coding"/>
                <a:cs typeface="Nanum Gothic Coding"/>
                <a:sym typeface="Nanum Gothic Coding"/>
              </a:rPr>
              <a:t>S</a:t>
            </a:r>
            <a:endParaRPr sz="2000">
              <a:solidFill>
                <a:schemeClr val="dk1"/>
              </a:solidFill>
              <a:latin typeface="Nanum Gothic Coding"/>
              <a:ea typeface="Nanum Gothic Coding"/>
              <a:cs typeface="Nanum Gothic Coding"/>
              <a:sym typeface="Nanum Gothic Coding"/>
            </a:endParaRPr>
          </a:p>
        </p:txBody>
      </p:sp>
      <p:sp>
        <p:nvSpPr>
          <p:cNvPr id="10043" name="Google Shape;10043;p76"/>
          <p:cNvSpPr/>
          <p:nvPr/>
        </p:nvSpPr>
        <p:spPr>
          <a:xfrm>
            <a:off x="3413235" y="2500900"/>
            <a:ext cx="657000" cy="657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Nanum Gothic Coding"/>
                <a:ea typeface="Nanum Gothic Coding"/>
                <a:cs typeface="Nanum Gothic Coding"/>
                <a:sym typeface="Nanum Gothic Coding"/>
              </a:rPr>
              <a:t>W</a:t>
            </a:r>
            <a:endParaRPr sz="2000">
              <a:solidFill>
                <a:schemeClr val="dk1"/>
              </a:solidFill>
              <a:latin typeface="Nanum Gothic Coding"/>
              <a:ea typeface="Nanum Gothic Coding"/>
              <a:cs typeface="Nanum Gothic Coding"/>
              <a:sym typeface="Nanum Gothic Coding"/>
            </a:endParaRPr>
          </a:p>
        </p:txBody>
      </p:sp>
      <p:sp>
        <p:nvSpPr>
          <p:cNvPr id="10044" name="Google Shape;10044;p76"/>
          <p:cNvSpPr/>
          <p:nvPr/>
        </p:nvSpPr>
        <p:spPr>
          <a:xfrm>
            <a:off x="5074242" y="2500900"/>
            <a:ext cx="657000" cy="657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Nanum Gothic Coding"/>
                <a:ea typeface="Nanum Gothic Coding"/>
                <a:cs typeface="Nanum Gothic Coding"/>
                <a:sym typeface="Nanum Gothic Coding"/>
              </a:rPr>
              <a:t>O</a:t>
            </a:r>
            <a:endParaRPr sz="2000">
              <a:solidFill>
                <a:schemeClr val="dk1"/>
              </a:solidFill>
              <a:latin typeface="Nanum Gothic Coding"/>
              <a:ea typeface="Nanum Gothic Coding"/>
              <a:cs typeface="Nanum Gothic Coding"/>
              <a:sym typeface="Nanum Gothic Coding"/>
            </a:endParaRPr>
          </a:p>
        </p:txBody>
      </p:sp>
      <p:sp>
        <p:nvSpPr>
          <p:cNvPr id="10039" name="Google Shape;10039;p76"/>
          <p:cNvSpPr/>
          <p:nvPr/>
        </p:nvSpPr>
        <p:spPr>
          <a:xfrm>
            <a:off x="6731532" y="2500900"/>
            <a:ext cx="657000" cy="657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Nanum Gothic Coding"/>
                <a:ea typeface="Nanum Gothic Coding"/>
                <a:cs typeface="Nanum Gothic Coding"/>
                <a:sym typeface="Nanum Gothic Coding"/>
              </a:rPr>
              <a:t>T</a:t>
            </a:r>
            <a:endParaRPr sz="2000">
              <a:solidFill>
                <a:schemeClr val="dk1"/>
              </a:solidFill>
              <a:latin typeface="Nanum Gothic Coding"/>
              <a:ea typeface="Nanum Gothic Coding"/>
              <a:cs typeface="Nanum Gothic Coding"/>
              <a:sym typeface="Nanum Gothic Coding"/>
            </a:endParaRPr>
          </a:p>
        </p:txBody>
      </p:sp>
      <p:cxnSp>
        <p:nvCxnSpPr>
          <p:cNvPr id="10045" name="Google Shape;10045;p76"/>
          <p:cNvCxnSpPr>
            <a:stCxn id="10038" idx="2"/>
          </p:cNvCxnSpPr>
          <p:nvPr/>
        </p:nvCxnSpPr>
        <p:spPr>
          <a:xfrm>
            <a:off x="2084033" y="3157900"/>
            <a:ext cx="0" cy="1004700"/>
          </a:xfrm>
          <a:prstGeom prst="straightConnector1">
            <a:avLst/>
          </a:prstGeom>
          <a:noFill/>
          <a:ln w="9525" cap="flat" cmpd="sng">
            <a:solidFill>
              <a:schemeClr val="dk1"/>
            </a:solidFill>
            <a:prstDash val="solid"/>
            <a:round/>
            <a:headEnd type="none" w="med" len="med"/>
            <a:tailEnd type="none" w="med" len="med"/>
          </a:ln>
        </p:spPr>
      </p:cxnSp>
      <p:cxnSp>
        <p:nvCxnSpPr>
          <p:cNvPr id="10046" name="Google Shape;10046;p76"/>
          <p:cNvCxnSpPr>
            <a:stCxn id="10044" idx="2"/>
          </p:cNvCxnSpPr>
          <p:nvPr/>
        </p:nvCxnSpPr>
        <p:spPr>
          <a:xfrm>
            <a:off x="5402742" y="3157900"/>
            <a:ext cx="0" cy="1004700"/>
          </a:xfrm>
          <a:prstGeom prst="straightConnector1">
            <a:avLst/>
          </a:prstGeom>
          <a:noFill/>
          <a:ln w="9525" cap="flat" cmpd="sng">
            <a:solidFill>
              <a:schemeClr val="dk1"/>
            </a:solidFill>
            <a:prstDash val="solid"/>
            <a:round/>
            <a:headEnd type="none" w="med" len="med"/>
            <a:tailEnd type="none" w="med" len="med"/>
          </a:ln>
        </p:spPr>
      </p:cxnSp>
      <p:sp>
        <p:nvSpPr>
          <p:cNvPr id="10047" name="Google Shape;10047;p76"/>
          <p:cNvSpPr txBox="1">
            <a:spLocks noGrp="1"/>
          </p:cNvSpPr>
          <p:nvPr>
            <p:ph type="subTitle" idx="4294967295"/>
          </p:nvPr>
        </p:nvSpPr>
        <p:spPr>
          <a:xfrm>
            <a:off x="1744075" y="1775575"/>
            <a:ext cx="1935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Despite being red, Mars is actually a cold place</a:t>
            </a:r>
            <a:endParaRPr/>
          </a:p>
        </p:txBody>
      </p:sp>
      <p:sp>
        <p:nvSpPr>
          <p:cNvPr id="10048" name="Google Shape;10048;p76"/>
          <p:cNvSpPr txBox="1">
            <a:spLocks noGrp="1"/>
          </p:cNvSpPr>
          <p:nvPr>
            <p:ph type="subTitle" idx="4294967295"/>
          </p:nvPr>
        </p:nvSpPr>
        <p:spPr>
          <a:xfrm>
            <a:off x="1744068" y="1339127"/>
            <a:ext cx="1935300" cy="436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2000">
                <a:latin typeface="Nanum Gothic Coding"/>
                <a:ea typeface="Nanum Gothic Coding"/>
                <a:cs typeface="Nanum Gothic Coding"/>
                <a:sym typeface="Nanum Gothic Coding"/>
              </a:rPr>
              <a:t>Weaknesses</a:t>
            </a:r>
            <a:endParaRPr sz="2000">
              <a:latin typeface="Nanum Gothic Coding"/>
              <a:ea typeface="Nanum Gothic Coding"/>
              <a:cs typeface="Nanum Gothic Coding"/>
              <a:sym typeface="Nanum Gothic Coding"/>
            </a:endParaRPr>
          </a:p>
        </p:txBody>
      </p:sp>
      <p:sp>
        <p:nvSpPr>
          <p:cNvPr id="10049" name="Google Shape;10049;p76"/>
          <p:cNvSpPr txBox="1">
            <a:spLocks noGrp="1"/>
          </p:cNvSpPr>
          <p:nvPr>
            <p:ph type="subTitle" idx="4294967295"/>
          </p:nvPr>
        </p:nvSpPr>
        <p:spPr>
          <a:xfrm>
            <a:off x="5062374" y="1775575"/>
            <a:ext cx="1935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Mercury is the smallest planet in the Solar System</a:t>
            </a:r>
            <a:endParaRPr/>
          </a:p>
        </p:txBody>
      </p:sp>
      <p:sp>
        <p:nvSpPr>
          <p:cNvPr id="10050" name="Google Shape;10050;p76"/>
          <p:cNvSpPr txBox="1">
            <a:spLocks noGrp="1"/>
          </p:cNvSpPr>
          <p:nvPr>
            <p:ph type="subTitle" idx="4294967295"/>
          </p:nvPr>
        </p:nvSpPr>
        <p:spPr>
          <a:xfrm>
            <a:off x="5062365" y="1339127"/>
            <a:ext cx="1935300" cy="436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2000">
                <a:latin typeface="Nanum Gothic Coding"/>
                <a:ea typeface="Nanum Gothic Coding"/>
                <a:cs typeface="Nanum Gothic Coding"/>
                <a:sym typeface="Nanum Gothic Coding"/>
              </a:rPr>
              <a:t>Threats</a:t>
            </a:r>
            <a:endParaRPr sz="2000">
              <a:latin typeface="Nanum Gothic Coding"/>
              <a:ea typeface="Nanum Gothic Coding"/>
              <a:cs typeface="Nanum Gothic Coding"/>
              <a:sym typeface="Nanum Gothic Coding"/>
            </a:endParaRPr>
          </a:p>
        </p:txBody>
      </p:sp>
      <p:grpSp>
        <p:nvGrpSpPr>
          <p:cNvPr id="10063" name="Google Shape;10063;p76"/>
          <p:cNvGrpSpPr/>
          <p:nvPr/>
        </p:nvGrpSpPr>
        <p:grpSpPr>
          <a:xfrm>
            <a:off x="8290351" y="863900"/>
            <a:ext cx="123600" cy="3239150"/>
            <a:chOff x="8290351" y="863900"/>
            <a:chExt cx="123600" cy="3239150"/>
          </a:xfrm>
        </p:grpSpPr>
        <p:sp>
          <p:nvSpPr>
            <p:cNvPr id="10064" name="Google Shape;10064;p7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69" name="Google Shape;10069;p76"/>
          <p:cNvCxnSpPr>
            <a:endCxn id="10039" idx="0"/>
          </p:cNvCxnSpPr>
          <p:nvPr/>
        </p:nvCxnSpPr>
        <p:spPr>
          <a:xfrm flipH="1">
            <a:off x="7060032" y="1496200"/>
            <a:ext cx="1500" cy="1004700"/>
          </a:xfrm>
          <a:prstGeom prst="straightConnector1">
            <a:avLst/>
          </a:prstGeom>
          <a:noFill/>
          <a:ln w="9525" cap="flat" cmpd="sng">
            <a:solidFill>
              <a:schemeClr val="dk1"/>
            </a:solidFill>
            <a:prstDash val="solid"/>
            <a:round/>
            <a:headEnd type="none" w="med" len="med"/>
            <a:tailEnd type="none" w="med" len="med"/>
          </a:ln>
        </p:spPr>
      </p:cxnSp>
      <p:cxnSp>
        <p:nvCxnSpPr>
          <p:cNvPr id="10070" name="Google Shape;10070;p76"/>
          <p:cNvCxnSpPr>
            <a:endCxn id="10043" idx="0"/>
          </p:cNvCxnSpPr>
          <p:nvPr/>
        </p:nvCxnSpPr>
        <p:spPr>
          <a:xfrm flipH="1">
            <a:off x="3741735" y="1496200"/>
            <a:ext cx="2400" cy="1004700"/>
          </a:xfrm>
          <a:prstGeom prst="straightConnector1">
            <a:avLst/>
          </a:prstGeom>
          <a:noFill/>
          <a:ln w="9525" cap="flat" cmpd="sng">
            <a:solidFill>
              <a:schemeClr val="dk1"/>
            </a:solidFill>
            <a:prstDash val="solid"/>
            <a:round/>
            <a:headEnd type="none" w="med" len="med"/>
            <a:tailEnd type="none" w="med" len="med"/>
          </a:ln>
        </p:spPr>
      </p:cxnSp>
      <p:sp>
        <p:nvSpPr>
          <p:cNvPr id="10071" name="Google Shape;10071;p7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072" name="Google Shape;10072;p7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latin typeface="Nanum Gothic Coding"/>
              <a:ea typeface="Nanum Gothic Coding"/>
              <a:cs typeface="Nanum Gothic Coding"/>
              <a:sym typeface="Nanum Gothic Coding"/>
            </a:endParaRPr>
          </a:p>
        </p:txBody>
      </p:sp>
      <p:sp>
        <p:nvSpPr>
          <p:cNvPr id="10073" name="Google Shape;10073;p76"/>
          <p:cNvSpPr txBox="1"/>
          <p:nvPr/>
        </p:nvSpPr>
        <p:spPr>
          <a:xfrm>
            <a:off x="2148175" y="3671641"/>
            <a:ext cx="19353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dk1"/>
                </a:solidFill>
                <a:latin typeface="Dosis"/>
                <a:ea typeface="Dosis"/>
                <a:cs typeface="Dosis"/>
                <a:sym typeface="Dosis"/>
              </a:rPr>
              <a:t>Jupiter is the biggest planet in the Solar System</a:t>
            </a:r>
            <a:endParaRPr>
              <a:solidFill>
                <a:schemeClr val="dk1"/>
              </a:solidFill>
              <a:latin typeface="Dosis"/>
              <a:ea typeface="Dosis"/>
              <a:cs typeface="Dosis"/>
              <a:sym typeface="Dosis"/>
            </a:endParaRPr>
          </a:p>
        </p:txBody>
      </p:sp>
      <p:sp>
        <p:nvSpPr>
          <p:cNvPr id="10074" name="Google Shape;10074;p76"/>
          <p:cNvSpPr txBox="1"/>
          <p:nvPr/>
        </p:nvSpPr>
        <p:spPr>
          <a:xfrm>
            <a:off x="2148172" y="3235027"/>
            <a:ext cx="1935300" cy="4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2000">
                <a:solidFill>
                  <a:schemeClr val="dk1"/>
                </a:solidFill>
                <a:latin typeface="Nanum Gothic Coding"/>
                <a:ea typeface="Nanum Gothic Coding"/>
                <a:cs typeface="Nanum Gothic Coding"/>
                <a:sym typeface="Nanum Gothic Coding"/>
              </a:rPr>
              <a:t>Strengths</a:t>
            </a:r>
            <a:endParaRPr sz="2000">
              <a:solidFill>
                <a:schemeClr val="dk1"/>
              </a:solidFill>
              <a:latin typeface="Nanum Gothic Coding"/>
              <a:ea typeface="Nanum Gothic Coding"/>
              <a:cs typeface="Nanum Gothic Coding"/>
              <a:sym typeface="Nanum Gothic Coding"/>
            </a:endParaRPr>
          </a:p>
        </p:txBody>
      </p:sp>
      <p:sp>
        <p:nvSpPr>
          <p:cNvPr id="10075" name="Google Shape;10075;p76"/>
          <p:cNvSpPr/>
          <p:nvPr/>
        </p:nvSpPr>
        <p:spPr>
          <a:xfrm>
            <a:off x="8291538" y="188508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77" name="Google Shape;10077;p7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81"/>
        <p:cNvGrpSpPr/>
        <p:nvPr/>
      </p:nvGrpSpPr>
      <p:grpSpPr>
        <a:xfrm>
          <a:off x="0" y="0"/>
          <a:ext cx="0" cy="0"/>
          <a:chOff x="0" y="0"/>
          <a:chExt cx="0" cy="0"/>
        </a:xfrm>
      </p:grpSpPr>
      <p:grpSp>
        <p:nvGrpSpPr>
          <p:cNvPr id="10082" name="Google Shape;10082;p77"/>
          <p:cNvGrpSpPr/>
          <p:nvPr/>
        </p:nvGrpSpPr>
        <p:grpSpPr>
          <a:xfrm>
            <a:off x="8290351" y="863900"/>
            <a:ext cx="123600" cy="3239150"/>
            <a:chOff x="8290351" y="863900"/>
            <a:chExt cx="123600" cy="3239150"/>
          </a:xfrm>
        </p:grpSpPr>
        <p:sp>
          <p:nvSpPr>
            <p:cNvPr id="10083" name="Google Shape;10083;p7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8" name="Google Shape;10088;p7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89" name="Google Shape;10089;p7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90" name="Google Shape;10090;p7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10098" name="Google Shape;10098;p77"/>
          <p:cNvSpPr/>
          <p:nvPr/>
        </p:nvSpPr>
        <p:spPr>
          <a:xfrm>
            <a:off x="8291538" y="192807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7">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Back</a:t>
            </a:r>
            <a:endParaRPr/>
          </a:p>
        </p:txBody>
      </p:sp>
      <p:sp>
        <p:nvSpPr>
          <p:cNvPr id="10100" name="Google Shape;10100;p77">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Next</a:t>
            </a:r>
            <a:endParaRPr/>
          </a:p>
        </p:txBody>
      </p:sp>
      <p:sp>
        <p:nvSpPr>
          <p:cNvPr id="10101" name="Google Shape;10101;p77"/>
          <p:cNvSpPr/>
          <p:nvPr/>
        </p:nvSpPr>
        <p:spPr>
          <a:xfrm>
            <a:off x="3405301" y="2074725"/>
            <a:ext cx="560100" cy="5586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000000"/>
              </a:solidFill>
              <a:latin typeface="Nanum Gothic Coding"/>
              <a:ea typeface="Nanum Gothic Coding"/>
              <a:cs typeface="Nanum Gothic Coding"/>
              <a:sym typeface="Nanum Gothic Coding"/>
            </a:endParaRPr>
          </a:p>
        </p:txBody>
      </p:sp>
      <p:sp>
        <p:nvSpPr>
          <p:cNvPr id="10102" name="Google Shape;10102;p77">
            <a:hlinkClick r:id="" action="ppaction://hlinkshowjump?jump=nextslide"/>
          </p:cNvPr>
          <p:cNvSpPr txBox="1"/>
          <p:nvPr/>
        </p:nvSpPr>
        <p:spPr>
          <a:xfrm>
            <a:off x="1235550" y="1290640"/>
            <a:ext cx="18534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Strengths</a:t>
            </a:r>
            <a:endParaRPr sz="2000">
              <a:solidFill>
                <a:schemeClr val="dk1"/>
              </a:solidFill>
              <a:latin typeface="Nanum Gothic Coding"/>
              <a:ea typeface="Nanum Gothic Coding"/>
              <a:cs typeface="Nanum Gothic Coding"/>
              <a:sym typeface="Nanum Gothic Coding"/>
            </a:endParaRPr>
          </a:p>
        </p:txBody>
      </p:sp>
      <p:sp>
        <p:nvSpPr>
          <p:cNvPr id="10103" name="Google Shape;10103;p77"/>
          <p:cNvSpPr txBox="1"/>
          <p:nvPr/>
        </p:nvSpPr>
        <p:spPr>
          <a:xfrm>
            <a:off x="4281750" y="1290640"/>
            <a:ext cx="36267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Mercury is the smallest planet of them all</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Jupiter was named after a Roman god</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Mars is actually a very cold planet</a:t>
            </a:r>
            <a:endParaRPr>
              <a:solidFill>
                <a:schemeClr val="dk1"/>
              </a:solidFill>
              <a:latin typeface="Dosis"/>
              <a:ea typeface="Dosis"/>
              <a:cs typeface="Dosis"/>
              <a:sym typeface="Dosis"/>
            </a:endParaRPr>
          </a:p>
        </p:txBody>
      </p:sp>
      <p:sp>
        <p:nvSpPr>
          <p:cNvPr id="10104" name="Google Shape;10104;p77"/>
          <p:cNvSpPr/>
          <p:nvPr/>
        </p:nvSpPr>
        <p:spPr>
          <a:xfrm>
            <a:off x="3405301" y="1322140"/>
            <a:ext cx="560100" cy="5586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000000"/>
              </a:solidFill>
              <a:latin typeface="Nanum Gothic Coding"/>
              <a:ea typeface="Nanum Gothic Coding"/>
              <a:cs typeface="Nanum Gothic Coding"/>
              <a:sym typeface="Nanum Gothic Coding"/>
            </a:endParaRPr>
          </a:p>
        </p:txBody>
      </p:sp>
      <p:grpSp>
        <p:nvGrpSpPr>
          <p:cNvPr id="10105" name="Google Shape;10105;p77"/>
          <p:cNvGrpSpPr/>
          <p:nvPr/>
        </p:nvGrpSpPr>
        <p:grpSpPr>
          <a:xfrm>
            <a:off x="3491180" y="2214019"/>
            <a:ext cx="388488" cy="280047"/>
            <a:chOff x="1615342" y="2551919"/>
            <a:chExt cx="388488" cy="280047"/>
          </a:xfrm>
        </p:grpSpPr>
        <p:sp>
          <p:nvSpPr>
            <p:cNvPr id="10106" name="Google Shape;10106;p77"/>
            <p:cNvSpPr/>
            <p:nvPr/>
          </p:nvSpPr>
          <p:spPr>
            <a:xfrm>
              <a:off x="1635851" y="2551919"/>
              <a:ext cx="279842" cy="176569"/>
            </a:xfrm>
            <a:custGeom>
              <a:avLst/>
              <a:gdLst/>
              <a:ahLst/>
              <a:cxnLst/>
              <a:rect l="l" t="t" r="r" b="b"/>
              <a:pathLst>
                <a:path w="12294" h="7757" extrusionOk="0">
                  <a:moveTo>
                    <a:pt x="268" y="1"/>
                  </a:moveTo>
                  <a:cubicBezTo>
                    <a:pt x="117" y="1"/>
                    <a:pt x="1" y="126"/>
                    <a:pt x="1" y="269"/>
                  </a:cubicBezTo>
                  <a:lnTo>
                    <a:pt x="1" y="7504"/>
                  </a:lnTo>
                  <a:cubicBezTo>
                    <a:pt x="1" y="7643"/>
                    <a:pt x="115" y="7756"/>
                    <a:pt x="255" y="7756"/>
                  </a:cubicBezTo>
                  <a:cubicBezTo>
                    <a:pt x="331" y="7756"/>
                    <a:pt x="414" y="7724"/>
                    <a:pt x="491" y="7646"/>
                  </a:cubicBezTo>
                  <a:cubicBezTo>
                    <a:pt x="500" y="7637"/>
                    <a:pt x="500" y="7619"/>
                    <a:pt x="500" y="7611"/>
                  </a:cubicBezTo>
                  <a:lnTo>
                    <a:pt x="500" y="661"/>
                  </a:lnTo>
                  <a:cubicBezTo>
                    <a:pt x="500" y="572"/>
                    <a:pt x="572" y="501"/>
                    <a:pt x="661" y="501"/>
                  </a:cubicBezTo>
                  <a:lnTo>
                    <a:pt x="12026" y="501"/>
                  </a:lnTo>
                  <a:cubicBezTo>
                    <a:pt x="12035" y="501"/>
                    <a:pt x="12053" y="501"/>
                    <a:pt x="12062" y="492"/>
                  </a:cubicBezTo>
                  <a:cubicBezTo>
                    <a:pt x="12294" y="269"/>
                    <a:pt x="12142" y="1"/>
                    <a:pt x="11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7"/>
            <p:cNvSpPr/>
            <p:nvPr/>
          </p:nvSpPr>
          <p:spPr>
            <a:xfrm>
              <a:off x="1658591" y="2574682"/>
              <a:ext cx="301990" cy="198193"/>
            </a:xfrm>
            <a:custGeom>
              <a:avLst/>
              <a:gdLst/>
              <a:ahLst/>
              <a:cxnLst/>
              <a:rect l="l" t="t" r="r" b="b"/>
              <a:pathLst>
                <a:path w="13267" h="8707" extrusionOk="0">
                  <a:moveTo>
                    <a:pt x="12624" y="509"/>
                  </a:moveTo>
                  <a:cubicBezTo>
                    <a:pt x="12705" y="509"/>
                    <a:pt x="12767" y="571"/>
                    <a:pt x="12767" y="651"/>
                  </a:cubicBezTo>
                  <a:lnTo>
                    <a:pt x="12767" y="8056"/>
                  </a:lnTo>
                  <a:cubicBezTo>
                    <a:pt x="12767" y="8136"/>
                    <a:pt x="12705" y="8207"/>
                    <a:pt x="12624" y="8207"/>
                  </a:cubicBezTo>
                  <a:lnTo>
                    <a:pt x="652" y="8207"/>
                  </a:lnTo>
                  <a:cubicBezTo>
                    <a:pt x="572" y="8207"/>
                    <a:pt x="501" y="8136"/>
                    <a:pt x="501" y="8056"/>
                  </a:cubicBezTo>
                  <a:lnTo>
                    <a:pt x="501" y="651"/>
                  </a:lnTo>
                  <a:cubicBezTo>
                    <a:pt x="501" y="571"/>
                    <a:pt x="572" y="509"/>
                    <a:pt x="652" y="509"/>
                  </a:cubicBezTo>
                  <a:close/>
                  <a:moveTo>
                    <a:pt x="652" y="0"/>
                  </a:moveTo>
                  <a:cubicBezTo>
                    <a:pt x="295" y="0"/>
                    <a:pt x="1" y="294"/>
                    <a:pt x="1" y="651"/>
                  </a:cubicBezTo>
                  <a:lnTo>
                    <a:pt x="1" y="8056"/>
                  </a:lnTo>
                  <a:cubicBezTo>
                    <a:pt x="1" y="8413"/>
                    <a:pt x="295" y="8707"/>
                    <a:pt x="652" y="8707"/>
                  </a:cubicBezTo>
                  <a:lnTo>
                    <a:pt x="12624" y="8707"/>
                  </a:lnTo>
                  <a:cubicBezTo>
                    <a:pt x="12981" y="8707"/>
                    <a:pt x="13267" y="8413"/>
                    <a:pt x="13267" y="8056"/>
                  </a:cubicBezTo>
                  <a:lnTo>
                    <a:pt x="13267" y="651"/>
                  </a:lnTo>
                  <a:cubicBezTo>
                    <a:pt x="13267" y="294"/>
                    <a:pt x="12981" y="0"/>
                    <a:pt x="12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7"/>
            <p:cNvSpPr/>
            <p:nvPr/>
          </p:nvSpPr>
          <p:spPr>
            <a:xfrm>
              <a:off x="1615342" y="2551919"/>
              <a:ext cx="388488" cy="280047"/>
            </a:xfrm>
            <a:custGeom>
              <a:avLst/>
              <a:gdLst/>
              <a:ahLst/>
              <a:cxnLst/>
              <a:rect l="l" t="t" r="r" b="b"/>
              <a:pathLst>
                <a:path w="17067" h="12303" extrusionOk="0">
                  <a:moveTo>
                    <a:pt x="10019" y="10706"/>
                  </a:moveTo>
                  <a:lnTo>
                    <a:pt x="9912" y="11001"/>
                  </a:lnTo>
                  <a:lnTo>
                    <a:pt x="7155" y="11001"/>
                  </a:lnTo>
                  <a:lnTo>
                    <a:pt x="7048" y="10706"/>
                  </a:lnTo>
                  <a:close/>
                  <a:moveTo>
                    <a:pt x="16567" y="10706"/>
                  </a:moveTo>
                  <a:lnTo>
                    <a:pt x="16567" y="11250"/>
                  </a:lnTo>
                  <a:cubicBezTo>
                    <a:pt x="16567" y="11554"/>
                    <a:pt x="16317" y="11803"/>
                    <a:pt x="16014" y="11803"/>
                  </a:cubicBezTo>
                  <a:lnTo>
                    <a:pt x="1062" y="11803"/>
                  </a:lnTo>
                  <a:cubicBezTo>
                    <a:pt x="750" y="11803"/>
                    <a:pt x="500" y="11554"/>
                    <a:pt x="500" y="11250"/>
                  </a:cubicBezTo>
                  <a:lnTo>
                    <a:pt x="500" y="10706"/>
                  </a:lnTo>
                  <a:lnTo>
                    <a:pt x="6522" y="10706"/>
                  </a:lnTo>
                  <a:lnTo>
                    <a:pt x="6709" y="11224"/>
                  </a:lnTo>
                  <a:cubicBezTo>
                    <a:pt x="6763" y="11393"/>
                    <a:pt x="6923" y="11500"/>
                    <a:pt x="7093" y="11500"/>
                  </a:cubicBezTo>
                  <a:lnTo>
                    <a:pt x="9983" y="11500"/>
                  </a:lnTo>
                  <a:cubicBezTo>
                    <a:pt x="10153" y="11500"/>
                    <a:pt x="10313" y="11393"/>
                    <a:pt x="10367" y="11224"/>
                  </a:cubicBezTo>
                  <a:lnTo>
                    <a:pt x="10545" y="10706"/>
                  </a:lnTo>
                  <a:close/>
                  <a:moveTo>
                    <a:pt x="14016" y="1"/>
                  </a:moveTo>
                  <a:cubicBezTo>
                    <a:pt x="13686" y="19"/>
                    <a:pt x="13686" y="492"/>
                    <a:pt x="14016" y="501"/>
                  </a:cubicBezTo>
                  <a:lnTo>
                    <a:pt x="14890" y="501"/>
                  </a:lnTo>
                  <a:cubicBezTo>
                    <a:pt x="15318" y="501"/>
                    <a:pt x="15666" y="848"/>
                    <a:pt x="15666" y="1286"/>
                  </a:cubicBezTo>
                  <a:lnTo>
                    <a:pt x="15666" y="9422"/>
                  </a:lnTo>
                  <a:cubicBezTo>
                    <a:pt x="15666" y="9859"/>
                    <a:pt x="15318" y="10207"/>
                    <a:pt x="14890" y="10207"/>
                  </a:cubicBezTo>
                  <a:lnTo>
                    <a:pt x="1669" y="10207"/>
                  </a:lnTo>
                  <a:cubicBezTo>
                    <a:pt x="1517" y="10207"/>
                    <a:pt x="1401" y="10082"/>
                    <a:pt x="1401" y="9939"/>
                  </a:cubicBezTo>
                  <a:lnTo>
                    <a:pt x="1401" y="8592"/>
                  </a:lnTo>
                  <a:cubicBezTo>
                    <a:pt x="1401" y="8565"/>
                    <a:pt x="1392" y="8538"/>
                    <a:pt x="1375" y="8520"/>
                  </a:cubicBezTo>
                  <a:cubicBezTo>
                    <a:pt x="1303" y="8452"/>
                    <a:pt x="1226" y="8423"/>
                    <a:pt x="1156" y="8423"/>
                  </a:cubicBezTo>
                  <a:cubicBezTo>
                    <a:pt x="1016" y="8423"/>
                    <a:pt x="902" y="8536"/>
                    <a:pt x="902" y="8672"/>
                  </a:cubicBezTo>
                  <a:lnTo>
                    <a:pt x="902" y="9422"/>
                  </a:lnTo>
                  <a:cubicBezTo>
                    <a:pt x="902" y="9716"/>
                    <a:pt x="1000" y="9984"/>
                    <a:pt x="1169" y="10207"/>
                  </a:cubicBezTo>
                  <a:lnTo>
                    <a:pt x="456" y="10207"/>
                  </a:lnTo>
                  <a:cubicBezTo>
                    <a:pt x="206" y="10207"/>
                    <a:pt x="1" y="10403"/>
                    <a:pt x="1" y="10653"/>
                  </a:cubicBezTo>
                  <a:lnTo>
                    <a:pt x="1" y="11250"/>
                  </a:lnTo>
                  <a:cubicBezTo>
                    <a:pt x="1" y="11830"/>
                    <a:pt x="474" y="12303"/>
                    <a:pt x="1062" y="12303"/>
                  </a:cubicBezTo>
                  <a:lnTo>
                    <a:pt x="16014" y="12303"/>
                  </a:lnTo>
                  <a:cubicBezTo>
                    <a:pt x="16594" y="12303"/>
                    <a:pt x="17067" y="11830"/>
                    <a:pt x="17067" y="11250"/>
                  </a:cubicBezTo>
                  <a:lnTo>
                    <a:pt x="17067" y="10653"/>
                  </a:lnTo>
                  <a:cubicBezTo>
                    <a:pt x="17067" y="10403"/>
                    <a:pt x="16870" y="10207"/>
                    <a:pt x="16621" y="10207"/>
                  </a:cubicBezTo>
                  <a:lnTo>
                    <a:pt x="15907" y="10207"/>
                  </a:lnTo>
                  <a:cubicBezTo>
                    <a:pt x="16068" y="9984"/>
                    <a:pt x="16166" y="9716"/>
                    <a:pt x="16166" y="9422"/>
                  </a:cubicBezTo>
                  <a:lnTo>
                    <a:pt x="16166" y="1286"/>
                  </a:lnTo>
                  <a:cubicBezTo>
                    <a:pt x="16166" y="572"/>
                    <a:pt x="15595" y="1"/>
                    <a:pt x="14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7"/>
            <p:cNvSpPr/>
            <p:nvPr/>
          </p:nvSpPr>
          <p:spPr>
            <a:xfrm>
              <a:off x="1688865" y="2598992"/>
              <a:ext cx="241465" cy="136939"/>
            </a:xfrm>
            <a:custGeom>
              <a:avLst/>
              <a:gdLst/>
              <a:ahLst/>
              <a:cxnLst/>
              <a:rect l="l" t="t" r="r" b="b"/>
              <a:pathLst>
                <a:path w="10608" h="6016" extrusionOk="0">
                  <a:moveTo>
                    <a:pt x="5299" y="467"/>
                  </a:moveTo>
                  <a:cubicBezTo>
                    <a:pt x="7949" y="467"/>
                    <a:pt x="10108" y="2616"/>
                    <a:pt x="10108" y="5266"/>
                  </a:cubicBezTo>
                  <a:cubicBezTo>
                    <a:pt x="10108" y="5409"/>
                    <a:pt x="9992" y="5516"/>
                    <a:pt x="9858" y="5516"/>
                  </a:cubicBezTo>
                  <a:cubicBezTo>
                    <a:pt x="9715" y="5516"/>
                    <a:pt x="9608" y="5409"/>
                    <a:pt x="9608" y="5266"/>
                  </a:cubicBezTo>
                  <a:cubicBezTo>
                    <a:pt x="9608" y="2893"/>
                    <a:pt x="7672" y="966"/>
                    <a:pt x="5299" y="966"/>
                  </a:cubicBezTo>
                  <a:cubicBezTo>
                    <a:pt x="2935" y="966"/>
                    <a:pt x="999" y="2893"/>
                    <a:pt x="999" y="5266"/>
                  </a:cubicBezTo>
                  <a:cubicBezTo>
                    <a:pt x="999" y="5409"/>
                    <a:pt x="892" y="5516"/>
                    <a:pt x="750" y="5516"/>
                  </a:cubicBezTo>
                  <a:cubicBezTo>
                    <a:pt x="616" y="5516"/>
                    <a:pt x="500" y="5409"/>
                    <a:pt x="500" y="5266"/>
                  </a:cubicBezTo>
                  <a:cubicBezTo>
                    <a:pt x="500" y="2616"/>
                    <a:pt x="2659" y="467"/>
                    <a:pt x="5299" y="467"/>
                  </a:cubicBezTo>
                  <a:close/>
                  <a:moveTo>
                    <a:pt x="5304" y="0"/>
                  </a:moveTo>
                  <a:cubicBezTo>
                    <a:pt x="2719" y="0"/>
                    <a:pt x="134" y="1756"/>
                    <a:pt x="0" y="5266"/>
                  </a:cubicBezTo>
                  <a:cubicBezTo>
                    <a:pt x="0" y="5685"/>
                    <a:pt x="339" y="6015"/>
                    <a:pt x="750" y="6015"/>
                  </a:cubicBezTo>
                  <a:cubicBezTo>
                    <a:pt x="1160" y="6015"/>
                    <a:pt x="1499" y="5685"/>
                    <a:pt x="1499" y="5266"/>
                  </a:cubicBezTo>
                  <a:cubicBezTo>
                    <a:pt x="1597" y="2747"/>
                    <a:pt x="3451" y="1489"/>
                    <a:pt x="5305" y="1489"/>
                  </a:cubicBezTo>
                  <a:cubicBezTo>
                    <a:pt x="7160" y="1489"/>
                    <a:pt x="9015" y="2749"/>
                    <a:pt x="9109" y="5266"/>
                  </a:cubicBezTo>
                  <a:cubicBezTo>
                    <a:pt x="9109" y="5685"/>
                    <a:pt x="9448" y="6015"/>
                    <a:pt x="9858" y="6015"/>
                  </a:cubicBezTo>
                  <a:cubicBezTo>
                    <a:pt x="10268" y="6015"/>
                    <a:pt x="10607" y="5685"/>
                    <a:pt x="10607" y="5266"/>
                  </a:cubicBezTo>
                  <a:cubicBezTo>
                    <a:pt x="10473" y="1756"/>
                    <a:pt x="7889" y="0"/>
                    <a:pt x="5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7"/>
            <p:cNvSpPr/>
            <p:nvPr/>
          </p:nvSpPr>
          <p:spPr>
            <a:xfrm>
              <a:off x="1781258" y="2646156"/>
              <a:ext cx="56679" cy="105413"/>
            </a:xfrm>
            <a:custGeom>
              <a:avLst/>
              <a:gdLst/>
              <a:ahLst/>
              <a:cxnLst/>
              <a:rect l="l" t="t" r="r" b="b"/>
              <a:pathLst>
                <a:path w="2490" h="4631" extrusionOk="0">
                  <a:moveTo>
                    <a:pt x="1240" y="999"/>
                  </a:moveTo>
                  <a:cubicBezTo>
                    <a:pt x="1365" y="1561"/>
                    <a:pt x="1499" y="2239"/>
                    <a:pt x="1356" y="2810"/>
                  </a:cubicBezTo>
                  <a:cubicBezTo>
                    <a:pt x="1321" y="2806"/>
                    <a:pt x="1283" y="2804"/>
                    <a:pt x="1245" y="2804"/>
                  </a:cubicBezTo>
                  <a:cubicBezTo>
                    <a:pt x="1207" y="2804"/>
                    <a:pt x="1169" y="2806"/>
                    <a:pt x="1133" y="2810"/>
                  </a:cubicBezTo>
                  <a:cubicBezTo>
                    <a:pt x="1115" y="2730"/>
                    <a:pt x="1098" y="2659"/>
                    <a:pt x="1089" y="2605"/>
                  </a:cubicBezTo>
                  <a:cubicBezTo>
                    <a:pt x="1026" y="2106"/>
                    <a:pt x="1133" y="1481"/>
                    <a:pt x="1240" y="999"/>
                  </a:cubicBezTo>
                  <a:close/>
                  <a:moveTo>
                    <a:pt x="1245" y="3306"/>
                  </a:moveTo>
                  <a:cubicBezTo>
                    <a:pt x="1448" y="3306"/>
                    <a:pt x="1651" y="3444"/>
                    <a:pt x="1660" y="3720"/>
                  </a:cubicBezTo>
                  <a:cubicBezTo>
                    <a:pt x="1660" y="3943"/>
                    <a:pt x="1472" y="4131"/>
                    <a:pt x="1240" y="4131"/>
                  </a:cubicBezTo>
                  <a:cubicBezTo>
                    <a:pt x="1017" y="4131"/>
                    <a:pt x="830" y="3943"/>
                    <a:pt x="830" y="3720"/>
                  </a:cubicBezTo>
                  <a:cubicBezTo>
                    <a:pt x="839" y="3444"/>
                    <a:pt x="1042" y="3306"/>
                    <a:pt x="1245" y="3306"/>
                  </a:cubicBezTo>
                  <a:close/>
                  <a:moveTo>
                    <a:pt x="1240" y="0"/>
                  </a:moveTo>
                  <a:cubicBezTo>
                    <a:pt x="1106" y="0"/>
                    <a:pt x="982" y="89"/>
                    <a:pt x="937" y="232"/>
                  </a:cubicBezTo>
                  <a:cubicBezTo>
                    <a:pt x="741" y="875"/>
                    <a:pt x="402" y="2123"/>
                    <a:pt x="669" y="3007"/>
                  </a:cubicBezTo>
                  <a:cubicBezTo>
                    <a:pt x="0" y="3533"/>
                    <a:pt x="384" y="4630"/>
                    <a:pt x="1240" y="4630"/>
                  </a:cubicBezTo>
                  <a:cubicBezTo>
                    <a:pt x="2106" y="4630"/>
                    <a:pt x="2489" y="3533"/>
                    <a:pt x="1820" y="3007"/>
                  </a:cubicBezTo>
                  <a:cubicBezTo>
                    <a:pt x="2088" y="2123"/>
                    <a:pt x="1749" y="875"/>
                    <a:pt x="1553" y="232"/>
                  </a:cubicBezTo>
                  <a:cubicBezTo>
                    <a:pt x="1508" y="89"/>
                    <a:pt x="1383" y="0"/>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1" name="Google Shape;10111;p77">
            <a:hlinkClick r:id="" action="ppaction://hlinkshowjump?jump=nextslide"/>
          </p:cNvPr>
          <p:cNvSpPr txBox="1"/>
          <p:nvPr/>
        </p:nvSpPr>
        <p:spPr>
          <a:xfrm>
            <a:off x="1235550" y="2043225"/>
            <a:ext cx="18534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Weaknesses</a:t>
            </a:r>
            <a:endParaRPr sz="2000">
              <a:solidFill>
                <a:schemeClr val="dk1"/>
              </a:solidFill>
              <a:latin typeface="Nanum Gothic Coding"/>
              <a:ea typeface="Nanum Gothic Coding"/>
              <a:cs typeface="Nanum Gothic Coding"/>
              <a:sym typeface="Nanum Gothic Coding"/>
            </a:endParaRPr>
          </a:p>
        </p:txBody>
      </p:sp>
      <p:grpSp>
        <p:nvGrpSpPr>
          <p:cNvPr id="10112" name="Google Shape;10112;p77"/>
          <p:cNvGrpSpPr/>
          <p:nvPr/>
        </p:nvGrpSpPr>
        <p:grpSpPr>
          <a:xfrm>
            <a:off x="3491108" y="1447816"/>
            <a:ext cx="388488" cy="307248"/>
            <a:chOff x="2226971" y="2538330"/>
            <a:chExt cx="388488" cy="307248"/>
          </a:xfrm>
        </p:grpSpPr>
        <p:sp>
          <p:nvSpPr>
            <p:cNvPr id="10113" name="Google Shape;10113;p77"/>
            <p:cNvSpPr/>
            <p:nvPr/>
          </p:nvSpPr>
          <p:spPr>
            <a:xfrm>
              <a:off x="2345153" y="2556403"/>
              <a:ext cx="35783" cy="35510"/>
            </a:xfrm>
            <a:custGeom>
              <a:avLst/>
              <a:gdLst/>
              <a:ahLst/>
              <a:cxnLst/>
              <a:rect l="l" t="t" r="r" b="b"/>
              <a:pathLst>
                <a:path w="1572" h="1560" extrusionOk="0">
                  <a:moveTo>
                    <a:pt x="786" y="495"/>
                  </a:moveTo>
                  <a:cubicBezTo>
                    <a:pt x="924" y="495"/>
                    <a:pt x="1063" y="589"/>
                    <a:pt x="1072" y="776"/>
                  </a:cubicBezTo>
                  <a:cubicBezTo>
                    <a:pt x="1072" y="937"/>
                    <a:pt x="938" y="1062"/>
                    <a:pt x="786" y="1062"/>
                  </a:cubicBezTo>
                  <a:cubicBezTo>
                    <a:pt x="625" y="1062"/>
                    <a:pt x="501" y="937"/>
                    <a:pt x="501" y="776"/>
                  </a:cubicBezTo>
                  <a:cubicBezTo>
                    <a:pt x="509" y="589"/>
                    <a:pt x="648" y="495"/>
                    <a:pt x="786" y="495"/>
                  </a:cubicBezTo>
                  <a:close/>
                  <a:moveTo>
                    <a:pt x="786" y="0"/>
                  </a:moveTo>
                  <a:cubicBezTo>
                    <a:pt x="358" y="0"/>
                    <a:pt x="1" y="348"/>
                    <a:pt x="1" y="776"/>
                  </a:cubicBezTo>
                  <a:cubicBezTo>
                    <a:pt x="23" y="1298"/>
                    <a:pt x="405" y="1559"/>
                    <a:pt x="786" y="1559"/>
                  </a:cubicBezTo>
                  <a:cubicBezTo>
                    <a:pt x="1167" y="1559"/>
                    <a:pt x="1549" y="1298"/>
                    <a:pt x="1571" y="776"/>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7"/>
            <p:cNvSpPr/>
            <p:nvPr/>
          </p:nvSpPr>
          <p:spPr>
            <a:xfrm>
              <a:off x="2389631" y="2556403"/>
              <a:ext cx="35760" cy="35510"/>
            </a:xfrm>
            <a:custGeom>
              <a:avLst/>
              <a:gdLst/>
              <a:ahLst/>
              <a:cxnLst/>
              <a:rect l="l" t="t" r="r" b="b"/>
              <a:pathLst>
                <a:path w="1571" h="1560" extrusionOk="0">
                  <a:moveTo>
                    <a:pt x="786" y="495"/>
                  </a:moveTo>
                  <a:cubicBezTo>
                    <a:pt x="924" y="495"/>
                    <a:pt x="1062" y="589"/>
                    <a:pt x="1071" y="776"/>
                  </a:cubicBezTo>
                  <a:cubicBezTo>
                    <a:pt x="1071" y="937"/>
                    <a:pt x="946" y="1062"/>
                    <a:pt x="786" y="1062"/>
                  </a:cubicBezTo>
                  <a:cubicBezTo>
                    <a:pt x="634" y="1062"/>
                    <a:pt x="500" y="937"/>
                    <a:pt x="500" y="776"/>
                  </a:cubicBezTo>
                  <a:cubicBezTo>
                    <a:pt x="509" y="589"/>
                    <a:pt x="647" y="495"/>
                    <a:pt x="786" y="495"/>
                  </a:cubicBezTo>
                  <a:close/>
                  <a:moveTo>
                    <a:pt x="786" y="0"/>
                  </a:moveTo>
                  <a:cubicBezTo>
                    <a:pt x="358" y="0"/>
                    <a:pt x="1" y="348"/>
                    <a:pt x="1" y="776"/>
                  </a:cubicBezTo>
                  <a:cubicBezTo>
                    <a:pt x="23" y="1298"/>
                    <a:pt x="407" y="1559"/>
                    <a:pt x="789" y="1559"/>
                  </a:cubicBezTo>
                  <a:cubicBezTo>
                    <a:pt x="1172" y="1559"/>
                    <a:pt x="1553" y="1298"/>
                    <a:pt x="1571" y="77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7"/>
            <p:cNvSpPr/>
            <p:nvPr/>
          </p:nvSpPr>
          <p:spPr>
            <a:xfrm>
              <a:off x="2434314" y="255640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3" y="495"/>
                    <a:pt x="781" y="495"/>
                  </a:cubicBezTo>
                  <a:close/>
                  <a:moveTo>
                    <a:pt x="776" y="0"/>
                  </a:moveTo>
                  <a:cubicBezTo>
                    <a:pt x="348" y="0"/>
                    <a:pt x="0" y="348"/>
                    <a:pt x="0" y="776"/>
                  </a:cubicBezTo>
                  <a:cubicBezTo>
                    <a:pt x="18" y="1298"/>
                    <a:pt x="400" y="1559"/>
                    <a:pt x="781" y="1559"/>
                  </a:cubicBezTo>
                  <a:cubicBezTo>
                    <a:pt x="1162" y="1559"/>
                    <a:pt x="1544" y="1298"/>
                    <a:pt x="1562" y="776"/>
                  </a:cubicBezTo>
                  <a:cubicBezTo>
                    <a:pt x="1562" y="348"/>
                    <a:pt x="1214"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7"/>
            <p:cNvSpPr/>
            <p:nvPr/>
          </p:nvSpPr>
          <p:spPr>
            <a:xfrm>
              <a:off x="2226971" y="2538330"/>
              <a:ext cx="388488" cy="307248"/>
            </a:xfrm>
            <a:custGeom>
              <a:avLst/>
              <a:gdLst/>
              <a:ahLst/>
              <a:cxnLst/>
              <a:rect l="l" t="t" r="r" b="b"/>
              <a:pathLst>
                <a:path w="17067" h="13498" extrusionOk="0">
                  <a:moveTo>
                    <a:pt x="12419" y="500"/>
                  </a:moveTo>
                  <a:cubicBezTo>
                    <a:pt x="12758" y="500"/>
                    <a:pt x="13035" y="776"/>
                    <a:pt x="13035" y="1115"/>
                  </a:cubicBezTo>
                  <a:lnTo>
                    <a:pt x="13035" y="2668"/>
                  </a:lnTo>
                  <a:lnTo>
                    <a:pt x="4006" y="2668"/>
                  </a:lnTo>
                  <a:lnTo>
                    <a:pt x="4006" y="1115"/>
                  </a:lnTo>
                  <a:cubicBezTo>
                    <a:pt x="4006" y="776"/>
                    <a:pt x="4283" y="500"/>
                    <a:pt x="4622" y="500"/>
                  </a:cubicBezTo>
                  <a:close/>
                  <a:moveTo>
                    <a:pt x="12999" y="3167"/>
                  </a:moveTo>
                  <a:lnTo>
                    <a:pt x="12999" y="4068"/>
                  </a:lnTo>
                  <a:lnTo>
                    <a:pt x="11072" y="4068"/>
                  </a:lnTo>
                  <a:cubicBezTo>
                    <a:pt x="10242" y="4068"/>
                    <a:pt x="9564" y="4737"/>
                    <a:pt x="9564" y="5567"/>
                  </a:cubicBezTo>
                  <a:lnTo>
                    <a:pt x="9564" y="7066"/>
                  </a:lnTo>
                  <a:lnTo>
                    <a:pt x="7504" y="7066"/>
                  </a:lnTo>
                  <a:lnTo>
                    <a:pt x="7504" y="5567"/>
                  </a:lnTo>
                  <a:cubicBezTo>
                    <a:pt x="7504" y="4737"/>
                    <a:pt x="6834" y="4068"/>
                    <a:pt x="6005" y="4068"/>
                  </a:cubicBezTo>
                  <a:lnTo>
                    <a:pt x="4006" y="4068"/>
                  </a:lnTo>
                  <a:lnTo>
                    <a:pt x="4006" y="3167"/>
                  </a:lnTo>
                  <a:close/>
                  <a:moveTo>
                    <a:pt x="11536" y="7565"/>
                  </a:moveTo>
                  <a:cubicBezTo>
                    <a:pt x="11866" y="7574"/>
                    <a:pt x="11866" y="8056"/>
                    <a:pt x="11536" y="8065"/>
                  </a:cubicBezTo>
                  <a:lnTo>
                    <a:pt x="5532" y="8065"/>
                  </a:lnTo>
                  <a:cubicBezTo>
                    <a:pt x="5211" y="8056"/>
                    <a:pt x="5202" y="7574"/>
                    <a:pt x="5532" y="7565"/>
                  </a:cubicBezTo>
                  <a:close/>
                  <a:moveTo>
                    <a:pt x="5131" y="5567"/>
                  </a:moveTo>
                  <a:cubicBezTo>
                    <a:pt x="5612" y="5567"/>
                    <a:pt x="6005" y="5959"/>
                    <a:pt x="6005" y="6441"/>
                  </a:cubicBezTo>
                  <a:lnTo>
                    <a:pt x="6005" y="7066"/>
                  </a:lnTo>
                  <a:lnTo>
                    <a:pt x="5550" y="7066"/>
                  </a:lnTo>
                  <a:cubicBezTo>
                    <a:pt x="5166" y="7066"/>
                    <a:pt x="4827" y="7360"/>
                    <a:pt x="4792" y="7744"/>
                  </a:cubicBezTo>
                  <a:cubicBezTo>
                    <a:pt x="4747" y="8190"/>
                    <a:pt x="5095" y="8564"/>
                    <a:pt x="5532" y="8564"/>
                  </a:cubicBezTo>
                  <a:lnTo>
                    <a:pt x="6005" y="8564"/>
                  </a:lnTo>
                  <a:lnTo>
                    <a:pt x="6005" y="9198"/>
                  </a:lnTo>
                  <a:cubicBezTo>
                    <a:pt x="6005" y="9680"/>
                    <a:pt x="5612" y="10063"/>
                    <a:pt x="5131" y="10063"/>
                  </a:cubicBezTo>
                  <a:lnTo>
                    <a:pt x="4006" y="10063"/>
                  </a:lnTo>
                  <a:lnTo>
                    <a:pt x="4006" y="7565"/>
                  </a:lnTo>
                  <a:cubicBezTo>
                    <a:pt x="4006" y="7431"/>
                    <a:pt x="3908" y="7324"/>
                    <a:pt x="3783" y="7307"/>
                  </a:cubicBezTo>
                  <a:cubicBezTo>
                    <a:pt x="3773" y="7305"/>
                    <a:pt x="3763" y="7305"/>
                    <a:pt x="3753" y="7305"/>
                  </a:cubicBezTo>
                  <a:cubicBezTo>
                    <a:pt x="3615" y="7305"/>
                    <a:pt x="3507" y="7415"/>
                    <a:pt x="3507" y="7556"/>
                  </a:cubicBezTo>
                  <a:lnTo>
                    <a:pt x="3507" y="10063"/>
                  </a:lnTo>
                  <a:lnTo>
                    <a:pt x="2374" y="10063"/>
                  </a:lnTo>
                  <a:cubicBezTo>
                    <a:pt x="1892" y="10063"/>
                    <a:pt x="1500" y="9680"/>
                    <a:pt x="1500" y="9198"/>
                  </a:cubicBezTo>
                  <a:lnTo>
                    <a:pt x="1500" y="6441"/>
                  </a:lnTo>
                  <a:cubicBezTo>
                    <a:pt x="1500" y="5959"/>
                    <a:pt x="1892" y="5567"/>
                    <a:pt x="2374" y="5567"/>
                  </a:cubicBezTo>
                  <a:lnTo>
                    <a:pt x="3507" y="5567"/>
                  </a:lnTo>
                  <a:lnTo>
                    <a:pt x="3507" y="6352"/>
                  </a:lnTo>
                  <a:cubicBezTo>
                    <a:pt x="3507" y="6486"/>
                    <a:pt x="3596" y="6593"/>
                    <a:pt x="3721" y="6611"/>
                  </a:cubicBezTo>
                  <a:cubicBezTo>
                    <a:pt x="3731" y="6612"/>
                    <a:pt x="3742" y="6613"/>
                    <a:pt x="3752" y="6613"/>
                  </a:cubicBezTo>
                  <a:cubicBezTo>
                    <a:pt x="3890" y="6613"/>
                    <a:pt x="4006" y="6502"/>
                    <a:pt x="4006" y="6361"/>
                  </a:cubicBezTo>
                  <a:lnTo>
                    <a:pt x="4006" y="5567"/>
                  </a:lnTo>
                  <a:close/>
                  <a:moveTo>
                    <a:pt x="13035" y="5567"/>
                  </a:moveTo>
                  <a:lnTo>
                    <a:pt x="13035" y="10063"/>
                  </a:lnTo>
                  <a:lnTo>
                    <a:pt x="11937" y="10063"/>
                  </a:lnTo>
                  <a:cubicBezTo>
                    <a:pt x="11456" y="10063"/>
                    <a:pt x="11072" y="9680"/>
                    <a:pt x="11072" y="9198"/>
                  </a:cubicBezTo>
                  <a:lnTo>
                    <a:pt x="11072" y="8564"/>
                  </a:lnTo>
                  <a:lnTo>
                    <a:pt x="11518" y="8564"/>
                  </a:lnTo>
                  <a:cubicBezTo>
                    <a:pt x="11911" y="8564"/>
                    <a:pt x="12250" y="8279"/>
                    <a:pt x="12285" y="7886"/>
                  </a:cubicBezTo>
                  <a:cubicBezTo>
                    <a:pt x="12321" y="7440"/>
                    <a:pt x="11973" y="7066"/>
                    <a:pt x="11536" y="7066"/>
                  </a:cubicBezTo>
                  <a:lnTo>
                    <a:pt x="11072" y="7066"/>
                  </a:lnTo>
                  <a:lnTo>
                    <a:pt x="11072" y="6441"/>
                  </a:lnTo>
                  <a:cubicBezTo>
                    <a:pt x="11072" y="5959"/>
                    <a:pt x="11456" y="5567"/>
                    <a:pt x="11937" y="5567"/>
                  </a:cubicBezTo>
                  <a:close/>
                  <a:moveTo>
                    <a:pt x="14694" y="5567"/>
                  </a:moveTo>
                  <a:cubicBezTo>
                    <a:pt x="15176" y="5567"/>
                    <a:pt x="15568" y="5959"/>
                    <a:pt x="15568" y="6441"/>
                  </a:cubicBezTo>
                  <a:lnTo>
                    <a:pt x="15568" y="9198"/>
                  </a:lnTo>
                  <a:cubicBezTo>
                    <a:pt x="15568" y="9680"/>
                    <a:pt x="15176" y="10063"/>
                    <a:pt x="14694" y="10063"/>
                  </a:cubicBezTo>
                  <a:lnTo>
                    <a:pt x="13534" y="10063"/>
                  </a:lnTo>
                  <a:lnTo>
                    <a:pt x="13534" y="5567"/>
                  </a:lnTo>
                  <a:close/>
                  <a:moveTo>
                    <a:pt x="5131" y="4568"/>
                  </a:moveTo>
                  <a:cubicBezTo>
                    <a:pt x="6165" y="4568"/>
                    <a:pt x="7004" y="5406"/>
                    <a:pt x="7004" y="6441"/>
                  </a:cubicBezTo>
                  <a:lnTo>
                    <a:pt x="7004" y="7066"/>
                  </a:lnTo>
                  <a:lnTo>
                    <a:pt x="6504" y="7066"/>
                  </a:lnTo>
                  <a:lnTo>
                    <a:pt x="6504" y="6441"/>
                  </a:lnTo>
                  <a:cubicBezTo>
                    <a:pt x="6504" y="5683"/>
                    <a:pt x="5889" y="5067"/>
                    <a:pt x="5131" y="5067"/>
                  </a:cubicBezTo>
                  <a:lnTo>
                    <a:pt x="2374" y="5067"/>
                  </a:lnTo>
                  <a:cubicBezTo>
                    <a:pt x="1616" y="5067"/>
                    <a:pt x="1000" y="5683"/>
                    <a:pt x="1000" y="6441"/>
                  </a:cubicBezTo>
                  <a:lnTo>
                    <a:pt x="1000" y="9198"/>
                  </a:lnTo>
                  <a:cubicBezTo>
                    <a:pt x="1000" y="9947"/>
                    <a:pt x="1616" y="10563"/>
                    <a:pt x="2374" y="10563"/>
                  </a:cubicBezTo>
                  <a:lnTo>
                    <a:pt x="5131" y="10563"/>
                  </a:lnTo>
                  <a:cubicBezTo>
                    <a:pt x="5889" y="10563"/>
                    <a:pt x="6504" y="9947"/>
                    <a:pt x="6504" y="9198"/>
                  </a:cubicBezTo>
                  <a:lnTo>
                    <a:pt x="6504" y="8564"/>
                  </a:lnTo>
                  <a:lnTo>
                    <a:pt x="7004" y="8564"/>
                  </a:lnTo>
                  <a:lnTo>
                    <a:pt x="7004" y="9198"/>
                  </a:lnTo>
                  <a:cubicBezTo>
                    <a:pt x="7004" y="10224"/>
                    <a:pt x="6165" y="11071"/>
                    <a:pt x="5131" y="11071"/>
                  </a:cubicBezTo>
                  <a:lnTo>
                    <a:pt x="2374" y="11071"/>
                  </a:lnTo>
                  <a:cubicBezTo>
                    <a:pt x="1339" y="11071"/>
                    <a:pt x="501" y="10224"/>
                    <a:pt x="501" y="9198"/>
                  </a:cubicBezTo>
                  <a:lnTo>
                    <a:pt x="501" y="6441"/>
                  </a:lnTo>
                  <a:cubicBezTo>
                    <a:pt x="501" y="5406"/>
                    <a:pt x="1339" y="4568"/>
                    <a:pt x="2374" y="4568"/>
                  </a:cubicBezTo>
                  <a:close/>
                  <a:moveTo>
                    <a:pt x="14694" y="4568"/>
                  </a:moveTo>
                  <a:cubicBezTo>
                    <a:pt x="15729" y="4568"/>
                    <a:pt x="16567" y="5406"/>
                    <a:pt x="16567" y="6441"/>
                  </a:cubicBezTo>
                  <a:lnTo>
                    <a:pt x="16567" y="9198"/>
                  </a:lnTo>
                  <a:cubicBezTo>
                    <a:pt x="16567" y="10224"/>
                    <a:pt x="15729" y="11071"/>
                    <a:pt x="14694" y="11071"/>
                  </a:cubicBezTo>
                  <a:lnTo>
                    <a:pt x="11937" y="11071"/>
                  </a:lnTo>
                  <a:cubicBezTo>
                    <a:pt x="10911" y="11071"/>
                    <a:pt x="10073" y="10224"/>
                    <a:pt x="10073" y="9198"/>
                  </a:cubicBezTo>
                  <a:lnTo>
                    <a:pt x="10073" y="8564"/>
                  </a:lnTo>
                  <a:lnTo>
                    <a:pt x="10572" y="8564"/>
                  </a:lnTo>
                  <a:lnTo>
                    <a:pt x="10572" y="9198"/>
                  </a:lnTo>
                  <a:cubicBezTo>
                    <a:pt x="10572" y="9947"/>
                    <a:pt x="11188" y="10563"/>
                    <a:pt x="11937" y="10563"/>
                  </a:cubicBezTo>
                  <a:lnTo>
                    <a:pt x="14694" y="10563"/>
                  </a:lnTo>
                  <a:cubicBezTo>
                    <a:pt x="15452" y="10563"/>
                    <a:pt x="16068" y="9947"/>
                    <a:pt x="16068" y="9198"/>
                  </a:cubicBezTo>
                  <a:lnTo>
                    <a:pt x="16068" y="6441"/>
                  </a:lnTo>
                  <a:cubicBezTo>
                    <a:pt x="16068" y="5683"/>
                    <a:pt x="15452" y="5067"/>
                    <a:pt x="14694" y="5067"/>
                  </a:cubicBezTo>
                  <a:lnTo>
                    <a:pt x="11937" y="5067"/>
                  </a:lnTo>
                  <a:cubicBezTo>
                    <a:pt x="11188" y="5067"/>
                    <a:pt x="10572" y="5683"/>
                    <a:pt x="10572" y="6441"/>
                  </a:cubicBezTo>
                  <a:lnTo>
                    <a:pt x="10572" y="7066"/>
                  </a:lnTo>
                  <a:lnTo>
                    <a:pt x="10073" y="7066"/>
                  </a:lnTo>
                  <a:lnTo>
                    <a:pt x="10073" y="6441"/>
                  </a:lnTo>
                  <a:cubicBezTo>
                    <a:pt x="10073" y="5406"/>
                    <a:pt x="10911" y="4568"/>
                    <a:pt x="11937" y="4568"/>
                  </a:cubicBezTo>
                  <a:close/>
                  <a:moveTo>
                    <a:pt x="4622" y="0"/>
                  </a:moveTo>
                  <a:cubicBezTo>
                    <a:pt x="4006" y="0"/>
                    <a:pt x="3507" y="500"/>
                    <a:pt x="3507" y="1115"/>
                  </a:cubicBezTo>
                  <a:cubicBezTo>
                    <a:pt x="3507" y="1820"/>
                    <a:pt x="3507" y="3381"/>
                    <a:pt x="3507" y="4068"/>
                  </a:cubicBezTo>
                  <a:lnTo>
                    <a:pt x="2374" y="4068"/>
                  </a:lnTo>
                  <a:cubicBezTo>
                    <a:pt x="1063" y="4068"/>
                    <a:pt x="1" y="5130"/>
                    <a:pt x="1" y="6441"/>
                  </a:cubicBezTo>
                  <a:lnTo>
                    <a:pt x="1" y="9198"/>
                  </a:lnTo>
                  <a:cubicBezTo>
                    <a:pt x="1" y="10500"/>
                    <a:pt x="1063" y="11571"/>
                    <a:pt x="2374" y="11571"/>
                  </a:cubicBezTo>
                  <a:lnTo>
                    <a:pt x="3507" y="11571"/>
                  </a:lnTo>
                  <a:lnTo>
                    <a:pt x="3507" y="13239"/>
                  </a:lnTo>
                  <a:cubicBezTo>
                    <a:pt x="3507" y="13382"/>
                    <a:pt x="3623" y="13498"/>
                    <a:pt x="3766" y="13498"/>
                  </a:cubicBezTo>
                  <a:lnTo>
                    <a:pt x="9850" y="13498"/>
                  </a:lnTo>
                  <a:cubicBezTo>
                    <a:pt x="9868" y="13498"/>
                    <a:pt x="9877" y="13498"/>
                    <a:pt x="9894" y="13480"/>
                  </a:cubicBezTo>
                  <a:cubicBezTo>
                    <a:pt x="10117" y="13266"/>
                    <a:pt x="9966" y="12998"/>
                    <a:pt x="9752" y="12998"/>
                  </a:cubicBezTo>
                  <a:lnTo>
                    <a:pt x="4149" y="12998"/>
                  </a:lnTo>
                  <a:cubicBezTo>
                    <a:pt x="4069" y="12998"/>
                    <a:pt x="4006" y="12936"/>
                    <a:pt x="4006" y="12855"/>
                  </a:cubicBezTo>
                  <a:lnTo>
                    <a:pt x="4006" y="11571"/>
                  </a:lnTo>
                  <a:lnTo>
                    <a:pt x="5131" y="11571"/>
                  </a:lnTo>
                  <a:cubicBezTo>
                    <a:pt x="6442" y="11571"/>
                    <a:pt x="7504" y="10500"/>
                    <a:pt x="7504" y="9198"/>
                  </a:cubicBezTo>
                  <a:lnTo>
                    <a:pt x="7504" y="8564"/>
                  </a:lnTo>
                  <a:lnTo>
                    <a:pt x="9564" y="8564"/>
                  </a:lnTo>
                  <a:lnTo>
                    <a:pt x="9564" y="9198"/>
                  </a:lnTo>
                  <a:cubicBezTo>
                    <a:pt x="9564" y="10500"/>
                    <a:pt x="10635" y="11571"/>
                    <a:pt x="11937" y="11571"/>
                  </a:cubicBezTo>
                  <a:lnTo>
                    <a:pt x="13035" y="11571"/>
                  </a:lnTo>
                  <a:lnTo>
                    <a:pt x="13035" y="12855"/>
                  </a:lnTo>
                  <a:cubicBezTo>
                    <a:pt x="13035" y="12936"/>
                    <a:pt x="12972" y="12998"/>
                    <a:pt x="12892" y="12998"/>
                  </a:cubicBezTo>
                  <a:lnTo>
                    <a:pt x="10867" y="12998"/>
                  </a:lnTo>
                  <a:cubicBezTo>
                    <a:pt x="10849" y="12998"/>
                    <a:pt x="10831" y="13007"/>
                    <a:pt x="10822" y="13016"/>
                  </a:cubicBezTo>
                  <a:cubicBezTo>
                    <a:pt x="10599" y="13230"/>
                    <a:pt x="10742" y="13498"/>
                    <a:pt x="10956" y="13498"/>
                  </a:cubicBezTo>
                  <a:lnTo>
                    <a:pt x="13275" y="13498"/>
                  </a:lnTo>
                  <a:cubicBezTo>
                    <a:pt x="13418" y="13498"/>
                    <a:pt x="13534" y="13382"/>
                    <a:pt x="13534" y="13239"/>
                  </a:cubicBezTo>
                  <a:lnTo>
                    <a:pt x="13534" y="11571"/>
                  </a:lnTo>
                  <a:lnTo>
                    <a:pt x="14694" y="11571"/>
                  </a:lnTo>
                  <a:cubicBezTo>
                    <a:pt x="16005" y="11571"/>
                    <a:pt x="17067" y="10500"/>
                    <a:pt x="17067" y="9198"/>
                  </a:cubicBezTo>
                  <a:lnTo>
                    <a:pt x="17067" y="6441"/>
                  </a:lnTo>
                  <a:cubicBezTo>
                    <a:pt x="17067" y="5130"/>
                    <a:pt x="16005" y="4068"/>
                    <a:pt x="14694" y="4068"/>
                  </a:cubicBezTo>
                  <a:lnTo>
                    <a:pt x="13516" y="4068"/>
                  </a:lnTo>
                  <a:cubicBezTo>
                    <a:pt x="13516" y="3381"/>
                    <a:pt x="13516" y="1811"/>
                    <a:pt x="13516" y="1115"/>
                  </a:cubicBezTo>
                  <a:cubicBezTo>
                    <a:pt x="13516" y="500"/>
                    <a:pt x="13017" y="0"/>
                    <a:pt x="1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7" name="Google Shape;10117;p77"/>
          <p:cNvSpPr txBox="1"/>
          <p:nvPr/>
        </p:nvSpPr>
        <p:spPr>
          <a:xfrm>
            <a:off x="4281750" y="2043225"/>
            <a:ext cx="36267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Jupiter is the fifth planet from the Sun</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The Moon is Earth’s only natural satellite</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Ceres is located in the main asteroid belt</a:t>
            </a:r>
            <a:endParaRPr>
              <a:solidFill>
                <a:schemeClr val="dk1"/>
              </a:solidFill>
              <a:latin typeface="Dosis"/>
              <a:ea typeface="Dosis"/>
              <a:cs typeface="Dosis"/>
              <a:sym typeface="Dosis"/>
            </a:endParaRPr>
          </a:p>
        </p:txBody>
      </p:sp>
      <p:cxnSp>
        <p:nvCxnSpPr>
          <p:cNvPr id="10118" name="Google Shape;10118;p77"/>
          <p:cNvCxnSpPr>
            <a:stCxn id="10102" idx="3"/>
            <a:endCxn id="10104" idx="1"/>
          </p:cNvCxnSpPr>
          <p:nvPr/>
        </p:nvCxnSpPr>
        <p:spPr>
          <a:xfrm>
            <a:off x="3088950" y="1601440"/>
            <a:ext cx="316500" cy="0"/>
          </a:xfrm>
          <a:prstGeom prst="straightConnector1">
            <a:avLst/>
          </a:prstGeom>
          <a:noFill/>
          <a:ln w="9525" cap="flat" cmpd="sng">
            <a:solidFill>
              <a:schemeClr val="dk1"/>
            </a:solidFill>
            <a:prstDash val="solid"/>
            <a:round/>
            <a:headEnd type="none" w="med" len="med"/>
            <a:tailEnd type="none" w="med" len="med"/>
          </a:ln>
        </p:spPr>
      </p:cxnSp>
      <p:cxnSp>
        <p:nvCxnSpPr>
          <p:cNvPr id="10119" name="Google Shape;10119;p77"/>
          <p:cNvCxnSpPr>
            <a:stCxn id="10104" idx="3"/>
            <a:endCxn id="10103" idx="1"/>
          </p:cNvCxnSpPr>
          <p:nvPr/>
        </p:nvCxnSpPr>
        <p:spPr>
          <a:xfrm>
            <a:off x="3965401" y="1601440"/>
            <a:ext cx="316200" cy="0"/>
          </a:xfrm>
          <a:prstGeom prst="straightConnector1">
            <a:avLst/>
          </a:prstGeom>
          <a:noFill/>
          <a:ln w="9525" cap="flat" cmpd="sng">
            <a:solidFill>
              <a:schemeClr val="dk1"/>
            </a:solidFill>
            <a:prstDash val="solid"/>
            <a:round/>
            <a:headEnd type="none" w="med" len="med"/>
            <a:tailEnd type="none" w="med" len="med"/>
          </a:ln>
        </p:spPr>
      </p:cxnSp>
      <p:cxnSp>
        <p:nvCxnSpPr>
          <p:cNvPr id="10120" name="Google Shape;10120;p77"/>
          <p:cNvCxnSpPr>
            <a:stCxn id="10111" idx="3"/>
            <a:endCxn id="10101" idx="1"/>
          </p:cNvCxnSpPr>
          <p:nvPr/>
        </p:nvCxnSpPr>
        <p:spPr>
          <a:xfrm>
            <a:off x="3088950" y="2354025"/>
            <a:ext cx="316500" cy="0"/>
          </a:xfrm>
          <a:prstGeom prst="straightConnector1">
            <a:avLst/>
          </a:prstGeom>
          <a:noFill/>
          <a:ln w="9525" cap="flat" cmpd="sng">
            <a:solidFill>
              <a:schemeClr val="dk1"/>
            </a:solidFill>
            <a:prstDash val="solid"/>
            <a:round/>
            <a:headEnd type="none" w="med" len="med"/>
            <a:tailEnd type="none" w="med" len="med"/>
          </a:ln>
        </p:spPr>
      </p:cxnSp>
      <p:cxnSp>
        <p:nvCxnSpPr>
          <p:cNvPr id="10121" name="Google Shape;10121;p77"/>
          <p:cNvCxnSpPr>
            <a:stCxn id="10101" idx="3"/>
            <a:endCxn id="10117" idx="1"/>
          </p:cNvCxnSpPr>
          <p:nvPr/>
        </p:nvCxnSpPr>
        <p:spPr>
          <a:xfrm>
            <a:off x="3965401" y="2354025"/>
            <a:ext cx="316200" cy="0"/>
          </a:xfrm>
          <a:prstGeom prst="straightConnector1">
            <a:avLst/>
          </a:prstGeom>
          <a:noFill/>
          <a:ln w="9525" cap="flat" cmpd="sng">
            <a:solidFill>
              <a:schemeClr val="dk1"/>
            </a:solidFill>
            <a:prstDash val="solid"/>
            <a:round/>
            <a:headEnd type="none" w="med" len="med"/>
            <a:tailEnd type="none" w="med" len="med"/>
          </a:ln>
        </p:spPr>
      </p:cxnSp>
      <p:sp>
        <p:nvSpPr>
          <p:cNvPr id="10122" name="Google Shape;10122;p77">
            <a:hlinkClick r:id="" action="ppaction://hlinkshowjump?jump=nextslide"/>
          </p:cNvPr>
          <p:cNvSpPr txBox="1"/>
          <p:nvPr/>
        </p:nvSpPr>
        <p:spPr>
          <a:xfrm>
            <a:off x="1235550" y="2795810"/>
            <a:ext cx="18534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Opportunities</a:t>
            </a:r>
            <a:endParaRPr sz="2000">
              <a:solidFill>
                <a:schemeClr val="dk1"/>
              </a:solidFill>
              <a:latin typeface="Nanum Gothic Coding"/>
              <a:ea typeface="Nanum Gothic Coding"/>
              <a:cs typeface="Nanum Gothic Coding"/>
              <a:sym typeface="Nanum Gothic Coding"/>
            </a:endParaRPr>
          </a:p>
        </p:txBody>
      </p:sp>
      <p:sp>
        <p:nvSpPr>
          <p:cNvPr id="10123" name="Google Shape;10123;p77"/>
          <p:cNvSpPr txBox="1"/>
          <p:nvPr/>
        </p:nvSpPr>
        <p:spPr>
          <a:xfrm>
            <a:off x="4281750" y="2795810"/>
            <a:ext cx="36267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Font typeface="Dosis"/>
              <a:buChar char="●"/>
            </a:pPr>
            <a:r>
              <a:rPr lang="en">
                <a:solidFill>
                  <a:schemeClr val="dk1"/>
                </a:solidFill>
                <a:latin typeface="Dosis"/>
                <a:ea typeface="Dosis"/>
                <a:cs typeface="Dosis"/>
                <a:sym typeface="Dosis"/>
              </a:rPr>
              <a:t>Jupiter is the biggest planet of them all</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Neptune is the farthest planet from the Sun</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Saturn is a gas giant and it has several rings</a:t>
            </a:r>
            <a:endParaRPr>
              <a:solidFill>
                <a:schemeClr val="dk1"/>
              </a:solidFill>
              <a:latin typeface="Dosis"/>
              <a:ea typeface="Dosis"/>
              <a:cs typeface="Dosis"/>
              <a:sym typeface="Dosis"/>
            </a:endParaRPr>
          </a:p>
        </p:txBody>
      </p:sp>
      <p:sp>
        <p:nvSpPr>
          <p:cNvPr id="10124" name="Google Shape;10124;p77"/>
          <p:cNvSpPr/>
          <p:nvPr/>
        </p:nvSpPr>
        <p:spPr>
          <a:xfrm>
            <a:off x="3405301" y="2827310"/>
            <a:ext cx="560100" cy="5586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000000"/>
              </a:solidFill>
              <a:latin typeface="Nanum Gothic Coding"/>
              <a:ea typeface="Nanum Gothic Coding"/>
              <a:cs typeface="Nanum Gothic Coding"/>
              <a:sym typeface="Nanum Gothic Coding"/>
            </a:endParaRPr>
          </a:p>
        </p:txBody>
      </p:sp>
      <p:cxnSp>
        <p:nvCxnSpPr>
          <p:cNvPr id="10125" name="Google Shape;10125;p77"/>
          <p:cNvCxnSpPr>
            <a:stCxn id="10122" idx="3"/>
            <a:endCxn id="10124" idx="1"/>
          </p:cNvCxnSpPr>
          <p:nvPr/>
        </p:nvCxnSpPr>
        <p:spPr>
          <a:xfrm>
            <a:off x="3088950" y="3106610"/>
            <a:ext cx="316500" cy="0"/>
          </a:xfrm>
          <a:prstGeom prst="straightConnector1">
            <a:avLst/>
          </a:prstGeom>
          <a:noFill/>
          <a:ln w="9525" cap="flat" cmpd="sng">
            <a:solidFill>
              <a:schemeClr val="dk1"/>
            </a:solidFill>
            <a:prstDash val="solid"/>
            <a:round/>
            <a:headEnd type="none" w="med" len="med"/>
            <a:tailEnd type="none" w="med" len="med"/>
          </a:ln>
        </p:spPr>
      </p:cxnSp>
      <p:cxnSp>
        <p:nvCxnSpPr>
          <p:cNvPr id="10126" name="Google Shape;10126;p77"/>
          <p:cNvCxnSpPr>
            <a:stCxn id="10124" idx="3"/>
            <a:endCxn id="10123" idx="1"/>
          </p:cNvCxnSpPr>
          <p:nvPr/>
        </p:nvCxnSpPr>
        <p:spPr>
          <a:xfrm>
            <a:off x="3965401" y="3106610"/>
            <a:ext cx="316200" cy="0"/>
          </a:xfrm>
          <a:prstGeom prst="straightConnector1">
            <a:avLst/>
          </a:prstGeom>
          <a:noFill/>
          <a:ln w="9525" cap="flat" cmpd="sng">
            <a:solidFill>
              <a:schemeClr val="dk1"/>
            </a:solidFill>
            <a:prstDash val="solid"/>
            <a:round/>
            <a:headEnd type="none" w="med" len="med"/>
            <a:tailEnd type="none" w="med" len="med"/>
          </a:ln>
        </p:spPr>
      </p:cxnSp>
      <p:sp>
        <p:nvSpPr>
          <p:cNvPr id="10127" name="Google Shape;10127;p77">
            <a:hlinkClick r:id="" action="ppaction://hlinkshowjump?jump=nextslide"/>
          </p:cNvPr>
          <p:cNvSpPr txBox="1"/>
          <p:nvPr/>
        </p:nvSpPr>
        <p:spPr>
          <a:xfrm>
            <a:off x="1235550" y="3548395"/>
            <a:ext cx="18534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Threats</a:t>
            </a:r>
            <a:endParaRPr sz="2000">
              <a:solidFill>
                <a:schemeClr val="dk1"/>
              </a:solidFill>
              <a:latin typeface="Nanum Gothic Coding"/>
              <a:ea typeface="Nanum Gothic Coding"/>
              <a:cs typeface="Nanum Gothic Coding"/>
              <a:sym typeface="Nanum Gothic Coding"/>
            </a:endParaRPr>
          </a:p>
        </p:txBody>
      </p:sp>
      <p:sp>
        <p:nvSpPr>
          <p:cNvPr id="10128" name="Google Shape;10128;p77"/>
          <p:cNvSpPr txBox="1"/>
          <p:nvPr/>
        </p:nvSpPr>
        <p:spPr>
          <a:xfrm>
            <a:off x="4281750" y="3548395"/>
            <a:ext cx="36267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Font typeface="Dosis"/>
              <a:buChar char="●"/>
            </a:pPr>
            <a:r>
              <a:rPr lang="en">
                <a:solidFill>
                  <a:schemeClr val="dk1"/>
                </a:solidFill>
                <a:latin typeface="Dosis"/>
                <a:ea typeface="Dosis"/>
                <a:cs typeface="Dosis"/>
                <a:sym typeface="Dosis"/>
              </a:rPr>
              <a:t>Uranus is the seventh planet from the Sun</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Despite being red, Mars is very cold</a:t>
            </a:r>
            <a:endParaRPr>
              <a:solidFill>
                <a:schemeClr val="dk1"/>
              </a:solidFill>
              <a:latin typeface="Dosis"/>
              <a:ea typeface="Dosis"/>
              <a:cs typeface="Dosis"/>
              <a:sym typeface="Dosis"/>
            </a:endParaRPr>
          </a:p>
        </p:txBody>
      </p:sp>
      <p:sp>
        <p:nvSpPr>
          <p:cNvPr id="10129" name="Google Shape;10129;p77"/>
          <p:cNvSpPr/>
          <p:nvPr/>
        </p:nvSpPr>
        <p:spPr>
          <a:xfrm>
            <a:off x="3405301" y="3579895"/>
            <a:ext cx="560100" cy="5586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000000"/>
              </a:solidFill>
              <a:latin typeface="Nanum Gothic Coding"/>
              <a:ea typeface="Nanum Gothic Coding"/>
              <a:cs typeface="Nanum Gothic Coding"/>
              <a:sym typeface="Nanum Gothic Coding"/>
            </a:endParaRPr>
          </a:p>
        </p:txBody>
      </p:sp>
      <p:cxnSp>
        <p:nvCxnSpPr>
          <p:cNvPr id="10130" name="Google Shape;10130;p77"/>
          <p:cNvCxnSpPr>
            <a:stCxn id="10127" idx="3"/>
            <a:endCxn id="10129" idx="1"/>
          </p:cNvCxnSpPr>
          <p:nvPr/>
        </p:nvCxnSpPr>
        <p:spPr>
          <a:xfrm>
            <a:off x="3088950" y="3859195"/>
            <a:ext cx="316500" cy="0"/>
          </a:xfrm>
          <a:prstGeom prst="straightConnector1">
            <a:avLst/>
          </a:prstGeom>
          <a:noFill/>
          <a:ln w="9525" cap="flat" cmpd="sng">
            <a:solidFill>
              <a:schemeClr val="dk1"/>
            </a:solidFill>
            <a:prstDash val="solid"/>
            <a:round/>
            <a:headEnd type="none" w="med" len="med"/>
            <a:tailEnd type="none" w="med" len="med"/>
          </a:ln>
        </p:spPr>
      </p:cxnSp>
      <p:cxnSp>
        <p:nvCxnSpPr>
          <p:cNvPr id="10131" name="Google Shape;10131;p77"/>
          <p:cNvCxnSpPr>
            <a:stCxn id="10129" idx="3"/>
            <a:endCxn id="10128" idx="1"/>
          </p:cNvCxnSpPr>
          <p:nvPr/>
        </p:nvCxnSpPr>
        <p:spPr>
          <a:xfrm>
            <a:off x="3965401" y="3859195"/>
            <a:ext cx="316200" cy="0"/>
          </a:xfrm>
          <a:prstGeom prst="straightConnector1">
            <a:avLst/>
          </a:prstGeom>
          <a:noFill/>
          <a:ln w="9525" cap="flat" cmpd="sng">
            <a:solidFill>
              <a:schemeClr val="dk1"/>
            </a:solidFill>
            <a:prstDash val="solid"/>
            <a:round/>
            <a:headEnd type="none" w="med" len="med"/>
            <a:tailEnd type="none" w="med" len="med"/>
          </a:ln>
        </p:spPr>
      </p:cxnSp>
      <p:grpSp>
        <p:nvGrpSpPr>
          <p:cNvPr id="10132" name="Google Shape;10132;p77"/>
          <p:cNvGrpSpPr/>
          <p:nvPr/>
        </p:nvGrpSpPr>
        <p:grpSpPr>
          <a:xfrm>
            <a:off x="3491180" y="2951459"/>
            <a:ext cx="388488" cy="310298"/>
            <a:chOff x="1615342" y="3087612"/>
            <a:chExt cx="388488" cy="310298"/>
          </a:xfrm>
        </p:grpSpPr>
        <p:sp>
          <p:nvSpPr>
            <p:cNvPr id="10133" name="Google Shape;10133;p77"/>
            <p:cNvSpPr/>
            <p:nvPr/>
          </p:nvSpPr>
          <p:spPr>
            <a:xfrm>
              <a:off x="1615342" y="3087612"/>
              <a:ext cx="388488" cy="310298"/>
            </a:xfrm>
            <a:custGeom>
              <a:avLst/>
              <a:gdLst/>
              <a:ahLst/>
              <a:cxnLst/>
              <a:rect l="l" t="t" r="r" b="b"/>
              <a:pathLst>
                <a:path w="17067" h="13632" extrusionOk="0">
                  <a:moveTo>
                    <a:pt x="15550" y="5969"/>
                  </a:moveTo>
                  <a:cubicBezTo>
                    <a:pt x="16112" y="5969"/>
                    <a:pt x="16567" y="6424"/>
                    <a:pt x="16567" y="6986"/>
                  </a:cubicBezTo>
                  <a:lnTo>
                    <a:pt x="16567" y="12115"/>
                  </a:lnTo>
                  <a:cubicBezTo>
                    <a:pt x="16567" y="12677"/>
                    <a:pt x="16112" y="13132"/>
                    <a:pt x="15550" y="13132"/>
                  </a:cubicBezTo>
                  <a:lnTo>
                    <a:pt x="8485" y="13132"/>
                  </a:lnTo>
                  <a:cubicBezTo>
                    <a:pt x="7923" y="13132"/>
                    <a:pt x="7468" y="12677"/>
                    <a:pt x="7468" y="12115"/>
                  </a:cubicBezTo>
                  <a:lnTo>
                    <a:pt x="7468" y="11036"/>
                  </a:lnTo>
                  <a:lnTo>
                    <a:pt x="7967" y="11036"/>
                  </a:lnTo>
                  <a:lnTo>
                    <a:pt x="7967" y="12053"/>
                  </a:lnTo>
                  <a:cubicBezTo>
                    <a:pt x="7967" y="12374"/>
                    <a:pt x="8235" y="12633"/>
                    <a:pt x="8556" y="12633"/>
                  </a:cubicBezTo>
                  <a:lnTo>
                    <a:pt x="15809" y="12633"/>
                  </a:lnTo>
                  <a:cubicBezTo>
                    <a:pt x="15952" y="12633"/>
                    <a:pt x="16068" y="12517"/>
                    <a:pt x="16068" y="12374"/>
                  </a:cubicBezTo>
                  <a:lnTo>
                    <a:pt x="16068" y="11286"/>
                  </a:lnTo>
                  <a:cubicBezTo>
                    <a:pt x="16068" y="11250"/>
                    <a:pt x="16059" y="11223"/>
                    <a:pt x="16032" y="11196"/>
                  </a:cubicBezTo>
                  <a:cubicBezTo>
                    <a:pt x="15962" y="11132"/>
                    <a:pt x="15888" y="11105"/>
                    <a:pt x="15820" y="11105"/>
                  </a:cubicBezTo>
                  <a:cubicBezTo>
                    <a:pt x="15681" y="11105"/>
                    <a:pt x="15568" y="11219"/>
                    <a:pt x="15568" y="11357"/>
                  </a:cubicBezTo>
                  <a:lnTo>
                    <a:pt x="15568" y="12053"/>
                  </a:lnTo>
                  <a:cubicBezTo>
                    <a:pt x="15568" y="12097"/>
                    <a:pt x="15532" y="12133"/>
                    <a:pt x="15488" y="12133"/>
                  </a:cubicBezTo>
                  <a:lnTo>
                    <a:pt x="8556" y="12133"/>
                  </a:lnTo>
                  <a:cubicBezTo>
                    <a:pt x="8511" y="12133"/>
                    <a:pt x="8467" y="12097"/>
                    <a:pt x="8467" y="12053"/>
                  </a:cubicBezTo>
                  <a:lnTo>
                    <a:pt x="8467" y="11036"/>
                  </a:lnTo>
                  <a:lnTo>
                    <a:pt x="10117" y="11036"/>
                  </a:lnTo>
                  <a:cubicBezTo>
                    <a:pt x="10438" y="11036"/>
                    <a:pt x="10706" y="10768"/>
                    <a:pt x="10706" y="10447"/>
                  </a:cubicBezTo>
                  <a:lnTo>
                    <a:pt x="10706" y="6968"/>
                  </a:lnTo>
                  <a:lnTo>
                    <a:pt x="15488" y="6968"/>
                  </a:lnTo>
                  <a:cubicBezTo>
                    <a:pt x="15532" y="6968"/>
                    <a:pt x="15568" y="7004"/>
                    <a:pt x="15568" y="7048"/>
                  </a:cubicBezTo>
                  <a:lnTo>
                    <a:pt x="15568" y="10197"/>
                  </a:lnTo>
                  <a:cubicBezTo>
                    <a:pt x="15568" y="10322"/>
                    <a:pt x="15657" y="10438"/>
                    <a:pt x="15791" y="10456"/>
                  </a:cubicBezTo>
                  <a:cubicBezTo>
                    <a:pt x="15801" y="10457"/>
                    <a:pt x="15812" y="10458"/>
                    <a:pt x="15822" y="10458"/>
                  </a:cubicBezTo>
                  <a:cubicBezTo>
                    <a:pt x="15959" y="10458"/>
                    <a:pt x="16068" y="10347"/>
                    <a:pt x="16068" y="10206"/>
                  </a:cubicBezTo>
                  <a:lnTo>
                    <a:pt x="16068" y="7048"/>
                  </a:lnTo>
                  <a:cubicBezTo>
                    <a:pt x="16068" y="6727"/>
                    <a:pt x="15809" y="6468"/>
                    <a:pt x="15488" y="6468"/>
                  </a:cubicBezTo>
                  <a:lnTo>
                    <a:pt x="10706" y="6468"/>
                  </a:lnTo>
                  <a:lnTo>
                    <a:pt x="10706" y="5969"/>
                  </a:lnTo>
                  <a:close/>
                  <a:moveTo>
                    <a:pt x="590" y="1"/>
                  </a:moveTo>
                  <a:cubicBezTo>
                    <a:pt x="268" y="1"/>
                    <a:pt x="1" y="259"/>
                    <a:pt x="1" y="580"/>
                  </a:cubicBezTo>
                  <a:lnTo>
                    <a:pt x="1" y="10536"/>
                  </a:lnTo>
                  <a:cubicBezTo>
                    <a:pt x="1" y="10813"/>
                    <a:pt x="233" y="11036"/>
                    <a:pt x="500" y="11036"/>
                  </a:cubicBezTo>
                  <a:lnTo>
                    <a:pt x="6968" y="11036"/>
                  </a:lnTo>
                  <a:lnTo>
                    <a:pt x="6968" y="12329"/>
                  </a:lnTo>
                  <a:cubicBezTo>
                    <a:pt x="6968" y="13052"/>
                    <a:pt x="7548" y="13632"/>
                    <a:pt x="8271" y="13632"/>
                  </a:cubicBezTo>
                  <a:lnTo>
                    <a:pt x="15550" y="13632"/>
                  </a:lnTo>
                  <a:cubicBezTo>
                    <a:pt x="16389" y="13632"/>
                    <a:pt x="17067" y="12954"/>
                    <a:pt x="17067" y="12115"/>
                  </a:cubicBezTo>
                  <a:lnTo>
                    <a:pt x="17067" y="6986"/>
                  </a:lnTo>
                  <a:cubicBezTo>
                    <a:pt x="17067" y="6147"/>
                    <a:pt x="16389" y="5469"/>
                    <a:pt x="15550" y="5469"/>
                  </a:cubicBezTo>
                  <a:lnTo>
                    <a:pt x="10706" y="5469"/>
                  </a:lnTo>
                  <a:lnTo>
                    <a:pt x="10706" y="580"/>
                  </a:lnTo>
                  <a:cubicBezTo>
                    <a:pt x="10706" y="259"/>
                    <a:pt x="10438" y="1"/>
                    <a:pt x="10117" y="1"/>
                  </a:cubicBezTo>
                  <a:lnTo>
                    <a:pt x="3489" y="1"/>
                  </a:lnTo>
                  <a:cubicBezTo>
                    <a:pt x="3159" y="9"/>
                    <a:pt x="3159" y="491"/>
                    <a:pt x="3489" y="500"/>
                  </a:cubicBezTo>
                  <a:lnTo>
                    <a:pt x="10117" y="500"/>
                  </a:lnTo>
                  <a:cubicBezTo>
                    <a:pt x="10162" y="500"/>
                    <a:pt x="10206" y="536"/>
                    <a:pt x="10206" y="580"/>
                  </a:cubicBezTo>
                  <a:lnTo>
                    <a:pt x="10206" y="10447"/>
                  </a:lnTo>
                  <a:cubicBezTo>
                    <a:pt x="10206" y="10492"/>
                    <a:pt x="10162" y="10536"/>
                    <a:pt x="10117" y="10536"/>
                  </a:cubicBezTo>
                  <a:lnTo>
                    <a:pt x="590" y="10536"/>
                  </a:lnTo>
                  <a:cubicBezTo>
                    <a:pt x="545" y="10536"/>
                    <a:pt x="500" y="10492"/>
                    <a:pt x="500" y="10447"/>
                  </a:cubicBezTo>
                  <a:lnTo>
                    <a:pt x="500" y="580"/>
                  </a:lnTo>
                  <a:cubicBezTo>
                    <a:pt x="500" y="536"/>
                    <a:pt x="545" y="500"/>
                    <a:pt x="590" y="500"/>
                  </a:cubicBezTo>
                  <a:lnTo>
                    <a:pt x="2365" y="500"/>
                  </a:lnTo>
                  <a:cubicBezTo>
                    <a:pt x="2695" y="491"/>
                    <a:pt x="2695" y="9"/>
                    <a:pt x="2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7"/>
            <p:cNvSpPr/>
            <p:nvPr/>
          </p:nvSpPr>
          <p:spPr>
            <a:xfrm>
              <a:off x="1868780" y="3278088"/>
              <a:ext cx="49554" cy="53378"/>
            </a:xfrm>
            <a:custGeom>
              <a:avLst/>
              <a:gdLst/>
              <a:ahLst/>
              <a:cxnLst/>
              <a:rect l="l" t="t" r="r" b="b"/>
              <a:pathLst>
                <a:path w="2177" h="2345" extrusionOk="0">
                  <a:moveTo>
                    <a:pt x="500" y="545"/>
                  </a:moveTo>
                  <a:lnTo>
                    <a:pt x="1579" y="1169"/>
                  </a:lnTo>
                  <a:lnTo>
                    <a:pt x="500" y="1802"/>
                  </a:lnTo>
                  <a:lnTo>
                    <a:pt x="500" y="545"/>
                  </a:lnTo>
                  <a:close/>
                  <a:moveTo>
                    <a:pt x="406" y="0"/>
                  </a:moveTo>
                  <a:cubicBezTo>
                    <a:pt x="337" y="0"/>
                    <a:pt x="268" y="18"/>
                    <a:pt x="205" y="54"/>
                  </a:cubicBezTo>
                  <a:cubicBezTo>
                    <a:pt x="81" y="125"/>
                    <a:pt x="0" y="259"/>
                    <a:pt x="0" y="402"/>
                  </a:cubicBezTo>
                  <a:lnTo>
                    <a:pt x="0" y="1945"/>
                  </a:lnTo>
                  <a:cubicBezTo>
                    <a:pt x="0" y="2171"/>
                    <a:pt x="205" y="2344"/>
                    <a:pt x="417" y="2344"/>
                  </a:cubicBezTo>
                  <a:cubicBezTo>
                    <a:pt x="482" y="2344"/>
                    <a:pt x="547" y="2328"/>
                    <a:pt x="607" y="2293"/>
                  </a:cubicBezTo>
                  <a:lnTo>
                    <a:pt x="1918" y="1517"/>
                  </a:lnTo>
                  <a:cubicBezTo>
                    <a:pt x="2177" y="1374"/>
                    <a:pt x="2177" y="973"/>
                    <a:pt x="1918" y="830"/>
                  </a:cubicBezTo>
                  <a:lnTo>
                    <a:pt x="607" y="54"/>
                  </a:lnTo>
                  <a:cubicBezTo>
                    <a:pt x="544" y="18"/>
                    <a:pt x="475"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7"/>
            <p:cNvSpPr/>
            <p:nvPr/>
          </p:nvSpPr>
          <p:spPr>
            <a:xfrm>
              <a:off x="1638287" y="3110352"/>
              <a:ext cx="198011" cy="205727"/>
            </a:xfrm>
            <a:custGeom>
              <a:avLst/>
              <a:gdLst/>
              <a:ahLst/>
              <a:cxnLst/>
              <a:rect l="l" t="t" r="r" b="b"/>
              <a:pathLst>
                <a:path w="8699" h="9038" extrusionOk="0">
                  <a:moveTo>
                    <a:pt x="8199" y="500"/>
                  </a:moveTo>
                  <a:lnTo>
                    <a:pt x="8199" y="5710"/>
                  </a:lnTo>
                  <a:lnTo>
                    <a:pt x="5791" y="7441"/>
                  </a:lnTo>
                  <a:lnTo>
                    <a:pt x="2722" y="4497"/>
                  </a:lnTo>
                  <a:cubicBezTo>
                    <a:pt x="2621" y="4401"/>
                    <a:pt x="2491" y="4351"/>
                    <a:pt x="2362" y="4351"/>
                  </a:cubicBezTo>
                  <a:cubicBezTo>
                    <a:pt x="2252" y="4351"/>
                    <a:pt x="2143" y="4387"/>
                    <a:pt x="2053" y="4461"/>
                  </a:cubicBezTo>
                  <a:lnTo>
                    <a:pt x="500" y="5674"/>
                  </a:lnTo>
                  <a:lnTo>
                    <a:pt x="500" y="500"/>
                  </a:lnTo>
                  <a:close/>
                  <a:moveTo>
                    <a:pt x="2356" y="4854"/>
                  </a:moveTo>
                  <a:cubicBezTo>
                    <a:pt x="2401" y="4854"/>
                    <a:pt x="6201" y="8538"/>
                    <a:pt x="6210" y="8538"/>
                  </a:cubicBezTo>
                  <a:lnTo>
                    <a:pt x="500" y="8538"/>
                  </a:lnTo>
                  <a:lnTo>
                    <a:pt x="500" y="6308"/>
                  </a:lnTo>
                  <a:lnTo>
                    <a:pt x="2356" y="4854"/>
                  </a:lnTo>
                  <a:cubicBezTo>
                    <a:pt x="2356" y="4854"/>
                    <a:pt x="2356" y="4854"/>
                    <a:pt x="2356" y="4854"/>
                  </a:cubicBezTo>
                  <a:close/>
                  <a:moveTo>
                    <a:pt x="8199" y="6326"/>
                  </a:moveTo>
                  <a:lnTo>
                    <a:pt x="8199" y="8538"/>
                  </a:lnTo>
                  <a:lnTo>
                    <a:pt x="6932" y="8538"/>
                  </a:lnTo>
                  <a:lnTo>
                    <a:pt x="6156" y="7789"/>
                  </a:lnTo>
                  <a:lnTo>
                    <a:pt x="8199" y="6326"/>
                  </a:lnTo>
                  <a:close/>
                  <a:moveTo>
                    <a:pt x="447" y="1"/>
                  </a:moveTo>
                  <a:cubicBezTo>
                    <a:pt x="197" y="1"/>
                    <a:pt x="1" y="206"/>
                    <a:pt x="1" y="456"/>
                  </a:cubicBezTo>
                  <a:lnTo>
                    <a:pt x="1" y="8583"/>
                  </a:lnTo>
                  <a:cubicBezTo>
                    <a:pt x="1" y="8832"/>
                    <a:pt x="197" y="9038"/>
                    <a:pt x="447" y="9038"/>
                  </a:cubicBezTo>
                  <a:lnTo>
                    <a:pt x="8244" y="9038"/>
                  </a:lnTo>
                  <a:cubicBezTo>
                    <a:pt x="8494" y="9038"/>
                    <a:pt x="8699" y="8832"/>
                    <a:pt x="8699" y="8583"/>
                  </a:cubicBezTo>
                  <a:lnTo>
                    <a:pt x="8699" y="456"/>
                  </a:lnTo>
                  <a:cubicBezTo>
                    <a:pt x="8699" y="206"/>
                    <a:pt x="8494" y="1"/>
                    <a:pt x="8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7"/>
            <p:cNvSpPr/>
            <p:nvPr/>
          </p:nvSpPr>
          <p:spPr>
            <a:xfrm>
              <a:off x="1728039" y="3153669"/>
              <a:ext cx="56883" cy="56610"/>
            </a:xfrm>
            <a:custGeom>
              <a:avLst/>
              <a:gdLst/>
              <a:ahLst/>
              <a:cxnLst/>
              <a:rect l="l" t="t" r="r" b="b"/>
              <a:pathLst>
                <a:path w="2499" h="2487" extrusionOk="0">
                  <a:moveTo>
                    <a:pt x="1250" y="489"/>
                  </a:moveTo>
                  <a:cubicBezTo>
                    <a:pt x="1669" y="489"/>
                    <a:pt x="1999" y="828"/>
                    <a:pt x="1999" y="1238"/>
                  </a:cubicBezTo>
                  <a:cubicBezTo>
                    <a:pt x="1981" y="1736"/>
                    <a:pt x="1617" y="1984"/>
                    <a:pt x="1252" y="1984"/>
                  </a:cubicBezTo>
                  <a:cubicBezTo>
                    <a:pt x="886" y="1984"/>
                    <a:pt x="518" y="1734"/>
                    <a:pt x="501" y="1238"/>
                  </a:cubicBezTo>
                  <a:cubicBezTo>
                    <a:pt x="501" y="828"/>
                    <a:pt x="840" y="489"/>
                    <a:pt x="1250" y="489"/>
                  </a:cubicBezTo>
                  <a:close/>
                  <a:moveTo>
                    <a:pt x="1250" y="0"/>
                  </a:moveTo>
                  <a:cubicBezTo>
                    <a:pt x="641" y="0"/>
                    <a:pt x="32" y="413"/>
                    <a:pt x="1" y="1238"/>
                  </a:cubicBezTo>
                  <a:cubicBezTo>
                    <a:pt x="1" y="1925"/>
                    <a:pt x="563" y="2487"/>
                    <a:pt x="1250" y="2487"/>
                  </a:cubicBezTo>
                  <a:cubicBezTo>
                    <a:pt x="1946" y="2487"/>
                    <a:pt x="2499" y="1925"/>
                    <a:pt x="2499" y="1238"/>
                  </a:cubicBezTo>
                  <a:cubicBezTo>
                    <a:pt x="2468" y="413"/>
                    <a:pt x="18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7"/>
          <p:cNvGrpSpPr/>
          <p:nvPr/>
        </p:nvGrpSpPr>
        <p:grpSpPr>
          <a:xfrm>
            <a:off x="3487949" y="3697135"/>
            <a:ext cx="394975" cy="324115"/>
            <a:chOff x="2226174" y="3080715"/>
            <a:chExt cx="394975" cy="324115"/>
          </a:xfrm>
        </p:grpSpPr>
        <p:sp>
          <p:nvSpPr>
            <p:cNvPr id="10138" name="Google Shape;10138;p77"/>
            <p:cNvSpPr/>
            <p:nvPr/>
          </p:nvSpPr>
          <p:spPr>
            <a:xfrm>
              <a:off x="2226174" y="3235636"/>
              <a:ext cx="394975" cy="169194"/>
            </a:xfrm>
            <a:custGeom>
              <a:avLst/>
              <a:gdLst/>
              <a:ahLst/>
              <a:cxnLst/>
              <a:rect l="l" t="t" r="r" b="b"/>
              <a:pathLst>
                <a:path w="17352" h="7433" extrusionOk="0">
                  <a:moveTo>
                    <a:pt x="6191" y="2231"/>
                  </a:moveTo>
                  <a:lnTo>
                    <a:pt x="6191" y="5933"/>
                  </a:lnTo>
                  <a:lnTo>
                    <a:pt x="2427" y="5933"/>
                  </a:lnTo>
                  <a:lnTo>
                    <a:pt x="2427" y="2231"/>
                  </a:lnTo>
                  <a:close/>
                  <a:moveTo>
                    <a:pt x="10456" y="501"/>
                  </a:moveTo>
                  <a:lnTo>
                    <a:pt x="10456" y="5933"/>
                  </a:lnTo>
                  <a:lnTo>
                    <a:pt x="6691" y="5933"/>
                  </a:lnTo>
                  <a:lnTo>
                    <a:pt x="6691" y="501"/>
                  </a:lnTo>
                  <a:close/>
                  <a:moveTo>
                    <a:pt x="14720" y="3462"/>
                  </a:moveTo>
                  <a:lnTo>
                    <a:pt x="14720" y="5933"/>
                  </a:lnTo>
                  <a:lnTo>
                    <a:pt x="10955" y="5933"/>
                  </a:lnTo>
                  <a:lnTo>
                    <a:pt x="10955" y="3462"/>
                  </a:lnTo>
                  <a:close/>
                  <a:moveTo>
                    <a:pt x="6575" y="1"/>
                  </a:moveTo>
                  <a:cubicBezTo>
                    <a:pt x="6361" y="1"/>
                    <a:pt x="6191" y="170"/>
                    <a:pt x="6191" y="385"/>
                  </a:cubicBezTo>
                  <a:lnTo>
                    <a:pt x="6191" y="1732"/>
                  </a:lnTo>
                  <a:lnTo>
                    <a:pt x="2311" y="1732"/>
                  </a:lnTo>
                  <a:cubicBezTo>
                    <a:pt x="2097" y="1732"/>
                    <a:pt x="1927" y="1901"/>
                    <a:pt x="1927" y="2115"/>
                  </a:cubicBezTo>
                  <a:lnTo>
                    <a:pt x="1927" y="5933"/>
                  </a:lnTo>
                  <a:lnTo>
                    <a:pt x="812" y="5933"/>
                  </a:lnTo>
                  <a:cubicBezTo>
                    <a:pt x="420" y="5933"/>
                    <a:pt x="81" y="6219"/>
                    <a:pt x="45" y="6611"/>
                  </a:cubicBezTo>
                  <a:cubicBezTo>
                    <a:pt x="0" y="7057"/>
                    <a:pt x="357" y="7432"/>
                    <a:pt x="794" y="7432"/>
                  </a:cubicBezTo>
                  <a:lnTo>
                    <a:pt x="12088" y="7432"/>
                  </a:lnTo>
                  <a:cubicBezTo>
                    <a:pt x="12418" y="7423"/>
                    <a:pt x="12427" y="6941"/>
                    <a:pt x="12088" y="6933"/>
                  </a:cubicBezTo>
                  <a:lnTo>
                    <a:pt x="785" y="6933"/>
                  </a:lnTo>
                  <a:cubicBezTo>
                    <a:pt x="669" y="6933"/>
                    <a:pt x="562" y="6852"/>
                    <a:pt x="536" y="6736"/>
                  </a:cubicBezTo>
                  <a:cubicBezTo>
                    <a:pt x="500" y="6576"/>
                    <a:pt x="625" y="6433"/>
                    <a:pt x="776" y="6433"/>
                  </a:cubicBezTo>
                  <a:lnTo>
                    <a:pt x="16335" y="6433"/>
                  </a:lnTo>
                  <a:cubicBezTo>
                    <a:pt x="16451" y="6433"/>
                    <a:pt x="16567" y="6504"/>
                    <a:pt x="16584" y="6620"/>
                  </a:cubicBezTo>
                  <a:cubicBezTo>
                    <a:pt x="16620" y="6790"/>
                    <a:pt x="16504" y="6933"/>
                    <a:pt x="16344" y="6933"/>
                  </a:cubicBezTo>
                  <a:lnTo>
                    <a:pt x="13284" y="6933"/>
                  </a:lnTo>
                  <a:cubicBezTo>
                    <a:pt x="13159" y="6933"/>
                    <a:pt x="13043" y="7022"/>
                    <a:pt x="13025" y="7147"/>
                  </a:cubicBezTo>
                  <a:cubicBezTo>
                    <a:pt x="13007" y="7298"/>
                    <a:pt x="13132" y="7432"/>
                    <a:pt x="13275" y="7432"/>
                  </a:cubicBezTo>
                  <a:lnTo>
                    <a:pt x="16353" y="7432"/>
                  </a:lnTo>
                  <a:cubicBezTo>
                    <a:pt x="17343" y="7396"/>
                    <a:pt x="17352" y="5969"/>
                    <a:pt x="16353" y="5933"/>
                  </a:cubicBezTo>
                  <a:lnTo>
                    <a:pt x="15220" y="5933"/>
                  </a:lnTo>
                  <a:lnTo>
                    <a:pt x="15220" y="3346"/>
                  </a:lnTo>
                  <a:cubicBezTo>
                    <a:pt x="15220" y="3132"/>
                    <a:pt x="15050" y="2963"/>
                    <a:pt x="14836" y="2963"/>
                  </a:cubicBezTo>
                  <a:lnTo>
                    <a:pt x="10955" y="2963"/>
                  </a:lnTo>
                  <a:lnTo>
                    <a:pt x="10955" y="385"/>
                  </a:lnTo>
                  <a:cubicBezTo>
                    <a:pt x="10955" y="170"/>
                    <a:pt x="10786" y="1"/>
                    <a:pt x="10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7"/>
            <p:cNvSpPr/>
            <p:nvPr/>
          </p:nvSpPr>
          <p:spPr>
            <a:xfrm>
              <a:off x="2305979" y="3080715"/>
              <a:ext cx="224211" cy="126719"/>
            </a:xfrm>
            <a:custGeom>
              <a:avLst/>
              <a:gdLst/>
              <a:ahLst/>
              <a:cxnLst/>
              <a:rect l="l" t="t" r="r" b="b"/>
              <a:pathLst>
                <a:path w="9850" h="5567" extrusionOk="0">
                  <a:moveTo>
                    <a:pt x="5683" y="1972"/>
                  </a:moveTo>
                  <a:lnTo>
                    <a:pt x="5683" y="3604"/>
                  </a:lnTo>
                  <a:lnTo>
                    <a:pt x="5103" y="3604"/>
                  </a:lnTo>
                  <a:cubicBezTo>
                    <a:pt x="5058" y="3604"/>
                    <a:pt x="5014" y="3569"/>
                    <a:pt x="5014" y="3515"/>
                  </a:cubicBezTo>
                  <a:lnTo>
                    <a:pt x="5014" y="2061"/>
                  </a:lnTo>
                  <a:cubicBezTo>
                    <a:pt x="5014" y="2007"/>
                    <a:pt x="5058" y="1972"/>
                    <a:pt x="5103" y="1972"/>
                  </a:cubicBezTo>
                  <a:close/>
                  <a:moveTo>
                    <a:pt x="2882" y="3640"/>
                  </a:moveTo>
                  <a:lnTo>
                    <a:pt x="2882" y="4140"/>
                  </a:lnTo>
                  <a:lnTo>
                    <a:pt x="1820" y="4140"/>
                  </a:lnTo>
                  <a:lnTo>
                    <a:pt x="1820" y="3640"/>
                  </a:lnTo>
                  <a:close/>
                  <a:moveTo>
                    <a:pt x="8431" y="500"/>
                  </a:moveTo>
                  <a:cubicBezTo>
                    <a:pt x="8921" y="500"/>
                    <a:pt x="9314" y="901"/>
                    <a:pt x="9314" y="1392"/>
                  </a:cubicBezTo>
                  <a:lnTo>
                    <a:pt x="9314" y="4184"/>
                  </a:lnTo>
                  <a:cubicBezTo>
                    <a:pt x="9314" y="4675"/>
                    <a:pt x="8921" y="5067"/>
                    <a:pt x="8431" y="5067"/>
                  </a:cubicBezTo>
                  <a:lnTo>
                    <a:pt x="7066" y="5067"/>
                  </a:lnTo>
                  <a:cubicBezTo>
                    <a:pt x="6575" y="5067"/>
                    <a:pt x="6183" y="4675"/>
                    <a:pt x="6183" y="4184"/>
                  </a:cubicBezTo>
                  <a:lnTo>
                    <a:pt x="6183" y="1392"/>
                  </a:lnTo>
                  <a:cubicBezTo>
                    <a:pt x="6183" y="901"/>
                    <a:pt x="6575" y="500"/>
                    <a:pt x="7066" y="500"/>
                  </a:cubicBezTo>
                  <a:close/>
                  <a:moveTo>
                    <a:pt x="7084" y="0"/>
                  </a:moveTo>
                  <a:cubicBezTo>
                    <a:pt x="6290" y="0"/>
                    <a:pt x="5656" y="678"/>
                    <a:pt x="5692" y="1472"/>
                  </a:cubicBezTo>
                  <a:lnTo>
                    <a:pt x="5121" y="1472"/>
                  </a:lnTo>
                  <a:cubicBezTo>
                    <a:pt x="4835" y="1472"/>
                    <a:pt x="4603" y="1668"/>
                    <a:pt x="4550" y="1936"/>
                  </a:cubicBezTo>
                  <a:lnTo>
                    <a:pt x="2793" y="1936"/>
                  </a:lnTo>
                  <a:cubicBezTo>
                    <a:pt x="2659" y="1936"/>
                    <a:pt x="2552" y="2025"/>
                    <a:pt x="2534" y="2159"/>
                  </a:cubicBezTo>
                  <a:cubicBezTo>
                    <a:pt x="2516" y="2311"/>
                    <a:pt x="2632" y="2436"/>
                    <a:pt x="2784" y="2436"/>
                  </a:cubicBezTo>
                  <a:lnTo>
                    <a:pt x="4550" y="2436"/>
                  </a:lnTo>
                  <a:lnTo>
                    <a:pt x="4550" y="3140"/>
                  </a:lnTo>
                  <a:lnTo>
                    <a:pt x="1151" y="3140"/>
                  </a:lnTo>
                  <a:cubicBezTo>
                    <a:pt x="982" y="3140"/>
                    <a:pt x="821" y="3016"/>
                    <a:pt x="794" y="2846"/>
                  </a:cubicBezTo>
                  <a:cubicBezTo>
                    <a:pt x="759" y="2623"/>
                    <a:pt x="928" y="2436"/>
                    <a:pt x="1142" y="2436"/>
                  </a:cubicBezTo>
                  <a:lnTo>
                    <a:pt x="1624" y="2436"/>
                  </a:lnTo>
                  <a:cubicBezTo>
                    <a:pt x="1954" y="2427"/>
                    <a:pt x="1954" y="1945"/>
                    <a:pt x="1624" y="1936"/>
                  </a:cubicBezTo>
                  <a:lnTo>
                    <a:pt x="1124" y="1936"/>
                  </a:lnTo>
                  <a:cubicBezTo>
                    <a:pt x="0" y="1981"/>
                    <a:pt x="0" y="3595"/>
                    <a:pt x="1124" y="3640"/>
                  </a:cubicBezTo>
                  <a:lnTo>
                    <a:pt x="1321" y="3640"/>
                  </a:lnTo>
                  <a:lnTo>
                    <a:pt x="1321" y="4389"/>
                  </a:lnTo>
                  <a:cubicBezTo>
                    <a:pt x="1321" y="4523"/>
                    <a:pt x="1428" y="4639"/>
                    <a:pt x="1570" y="4639"/>
                  </a:cubicBezTo>
                  <a:lnTo>
                    <a:pt x="3132" y="4639"/>
                  </a:lnTo>
                  <a:cubicBezTo>
                    <a:pt x="3274" y="4639"/>
                    <a:pt x="3381" y="4523"/>
                    <a:pt x="3381" y="4389"/>
                  </a:cubicBezTo>
                  <a:lnTo>
                    <a:pt x="3381" y="3640"/>
                  </a:lnTo>
                  <a:lnTo>
                    <a:pt x="4550" y="3640"/>
                  </a:lnTo>
                  <a:cubicBezTo>
                    <a:pt x="4595" y="3899"/>
                    <a:pt x="4835" y="4104"/>
                    <a:pt x="5112" y="4104"/>
                  </a:cubicBezTo>
                  <a:lnTo>
                    <a:pt x="5692" y="4104"/>
                  </a:lnTo>
                  <a:cubicBezTo>
                    <a:pt x="5656" y="4893"/>
                    <a:pt x="6281" y="5567"/>
                    <a:pt x="7068" y="5567"/>
                  </a:cubicBezTo>
                  <a:cubicBezTo>
                    <a:pt x="7073" y="5567"/>
                    <a:pt x="7078" y="5567"/>
                    <a:pt x="7084" y="5567"/>
                  </a:cubicBezTo>
                  <a:lnTo>
                    <a:pt x="8466" y="5567"/>
                  </a:lnTo>
                  <a:cubicBezTo>
                    <a:pt x="9234" y="5567"/>
                    <a:pt x="9849" y="4951"/>
                    <a:pt x="9849" y="4184"/>
                  </a:cubicBezTo>
                  <a:lnTo>
                    <a:pt x="9849" y="1392"/>
                  </a:lnTo>
                  <a:cubicBezTo>
                    <a:pt x="9849" y="625"/>
                    <a:pt x="9234" y="0"/>
                    <a:pt x="8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7"/>
            <p:cNvSpPr/>
            <p:nvPr/>
          </p:nvSpPr>
          <p:spPr>
            <a:xfrm>
              <a:off x="2458078" y="3103659"/>
              <a:ext cx="48552" cy="81035"/>
            </a:xfrm>
            <a:custGeom>
              <a:avLst/>
              <a:gdLst/>
              <a:ahLst/>
              <a:cxnLst/>
              <a:rect l="l" t="t" r="r" b="b"/>
              <a:pathLst>
                <a:path w="2133" h="3560" extrusionOk="0">
                  <a:moveTo>
                    <a:pt x="1633" y="500"/>
                  </a:moveTo>
                  <a:lnTo>
                    <a:pt x="1633" y="3060"/>
                  </a:lnTo>
                  <a:lnTo>
                    <a:pt x="500" y="3060"/>
                  </a:lnTo>
                  <a:lnTo>
                    <a:pt x="500" y="500"/>
                  </a:lnTo>
                  <a:close/>
                  <a:moveTo>
                    <a:pt x="455" y="0"/>
                  </a:moveTo>
                  <a:cubicBezTo>
                    <a:pt x="205" y="0"/>
                    <a:pt x="0" y="197"/>
                    <a:pt x="0" y="446"/>
                  </a:cubicBezTo>
                  <a:lnTo>
                    <a:pt x="0" y="3114"/>
                  </a:lnTo>
                  <a:cubicBezTo>
                    <a:pt x="0" y="3364"/>
                    <a:pt x="205" y="3560"/>
                    <a:pt x="455" y="3560"/>
                  </a:cubicBezTo>
                  <a:lnTo>
                    <a:pt x="1686" y="3560"/>
                  </a:lnTo>
                  <a:cubicBezTo>
                    <a:pt x="1936" y="3560"/>
                    <a:pt x="2132" y="3364"/>
                    <a:pt x="2132" y="3114"/>
                  </a:cubicBezTo>
                  <a:lnTo>
                    <a:pt x="2132" y="446"/>
                  </a:lnTo>
                  <a:cubicBezTo>
                    <a:pt x="2132" y="197"/>
                    <a:pt x="193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1" name="Google Shape;10141;p77">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142" name="Google Shape;10142;p77">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43" name="Google Shape;10143;p77"/>
          <p:cNvCxnSpPr>
            <a:stCxn id="10104" idx="2"/>
            <a:endCxn id="10101" idx="0"/>
          </p:cNvCxnSpPr>
          <p:nvPr/>
        </p:nvCxnSpPr>
        <p:spPr>
          <a:xfrm>
            <a:off x="3685351" y="1880740"/>
            <a:ext cx="0" cy="194100"/>
          </a:xfrm>
          <a:prstGeom prst="straightConnector1">
            <a:avLst/>
          </a:prstGeom>
          <a:noFill/>
          <a:ln w="9525" cap="flat" cmpd="sng">
            <a:solidFill>
              <a:schemeClr val="dk1"/>
            </a:solidFill>
            <a:prstDash val="solid"/>
            <a:round/>
            <a:headEnd type="none" w="med" len="med"/>
            <a:tailEnd type="none" w="med" len="med"/>
          </a:ln>
        </p:spPr>
      </p:cxnSp>
      <p:cxnSp>
        <p:nvCxnSpPr>
          <p:cNvPr id="10144" name="Google Shape;10144;p77"/>
          <p:cNvCxnSpPr>
            <a:stCxn id="10101" idx="2"/>
            <a:endCxn id="10124" idx="0"/>
          </p:cNvCxnSpPr>
          <p:nvPr/>
        </p:nvCxnSpPr>
        <p:spPr>
          <a:xfrm>
            <a:off x="3685351" y="2633325"/>
            <a:ext cx="0" cy="194100"/>
          </a:xfrm>
          <a:prstGeom prst="straightConnector1">
            <a:avLst/>
          </a:prstGeom>
          <a:noFill/>
          <a:ln w="9525" cap="flat" cmpd="sng">
            <a:solidFill>
              <a:schemeClr val="dk1"/>
            </a:solidFill>
            <a:prstDash val="solid"/>
            <a:round/>
            <a:headEnd type="none" w="med" len="med"/>
            <a:tailEnd type="none" w="med" len="med"/>
          </a:ln>
        </p:spPr>
      </p:cxnSp>
      <p:cxnSp>
        <p:nvCxnSpPr>
          <p:cNvPr id="10145" name="Google Shape;10145;p77"/>
          <p:cNvCxnSpPr>
            <a:stCxn id="10124" idx="2"/>
            <a:endCxn id="10129" idx="0"/>
          </p:cNvCxnSpPr>
          <p:nvPr/>
        </p:nvCxnSpPr>
        <p:spPr>
          <a:xfrm>
            <a:off x="3685351" y="3385910"/>
            <a:ext cx="0" cy="194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49"/>
        <p:cNvGrpSpPr/>
        <p:nvPr/>
      </p:nvGrpSpPr>
      <p:grpSpPr>
        <a:xfrm>
          <a:off x="0" y="0"/>
          <a:ext cx="0" cy="0"/>
          <a:chOff x="0" y="0"/>
          <a:chExt cx="0" cy="0"/>
        </a:xfrm>
      </p:grpSpPr>
      <p:sp>
        <p:nvSpPr>
          <p:cNvPr id="10150" name="Google Shape;10150;p78">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151" name="Google Shape;10151;p78">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152" name="Google Shape;10152;p78"/>
          <p:cNvSpPr txBox="1">
            <a:spLocks noGrp="1"/>
          </p:cNvSpPr>
          <p:nvPr>
            <p:ph type="title"/>
          </p:nvPr>
        </p:nvSpPr>
        <p:spPr>
          <a:xfrm>
            <a:off x="713100" y="1055061"/>
            <a:ext cx="4054800" cy="9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More about us and what we do</a:t>
            </a:r>
            <a:endParaRPr/>
          </a:p>
        </p:txBody>
      </p:sp>
      <p:sp>
        <p:nvSpPr>
          <p:cNvPr id="10153" name="Google Shape;10153;p78"/>
          <p:cNvSpPr txBox="1">
            <a:spLocks noGrp="1"/>
          </p:cNvSpPr>
          <p:nvPr>
            <p:ph type="subTitle" idx="1"/>
          </p:nvPr>
        </p:nvSpPr>
        <p:spPr>
          <a:xfrm>
            <a:off x="713100" y="2099171"/>
            <a:ext cx="4054800" cy="17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a:t>
            </a:r>
            <a:endParaRPr/>
          </a:p>
          <a:p>
            <a:pPr marL="0" lvl="0" indent="0" algn="l" rtl="0">
              <a:spcBef>
                <a:spcPts val="1000"/>
              </a:spcBef>
              <a:spcAft>
                <a:spcPts val="0"/>
              </a:spcAft>
              <a:buClr>
                <a:schemeClr val="dk1"/>
              </a:buClr>
              <a:buSzPts val="1100"/>
              <a:buFont typeface="Arial"/>
              <a:buNone/>
            </a:pPr>
            <a:r>
              <a:rPr lang="en"/>
              <a:t>Lists like this one:</a:t>
            </a:r>
            <a:endParaRPr/>
          </a:p>
          <a:p>
            <a:pPr marL="342900" lvl="0" indent="-203200" algn="l" rtl="0">
              <a:spcBef>
                <a:spcPts val="0"/>
              </a:spcBef>
              <a:spcAft>
                <a:spcPts val="0"/>
              </a:spcAft>
              <a:buSzPts val="1400"/>
              <a:buChar char="●"/>
            </a:pPr>
            <a:r>
              <a:rPr lang="en"/>
              <a:t>They’re simple </a:t>
            </a:r>
            <a:endParaRPr/>
          </a:p>
          <a:p>
            <a:pPr marL="342900" lvl="0" indent="-203200" algn="l" rtl="0">
              <a:spcBef>
                <a:spcPts val="0"/>
              </a:spcBef>
              <a:spcAft>
                <a:spcPts val="0"/>
              </a:spcAft>
              <a:buSzPts val="1400"/>
              <a:buChar char="●"/>
            </a:pPr>
            <a:r>
              <a:rPr lang="en"/>
              <a:t>You can organize your ideas clearly</a:t>
            </a:r>
            <a:endParaRPr/>
          </a:p>
          <a:p>
            <a:pPr marL="342900" lvl="0" indent="-2032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grpSp>
        <p:nvGrpSpPr>
          <p:cNvPr id="10155" name="Google Shape;10155;p78"/>
          <p:cNvGrpSpPr/>
          <p:nvPr/>
        </p:nvGrpSpPr>
        <p:grpSpPr>
          <a:xfrm>
            <a:off x="5037123" y="901618"/>
            <a:ext cx="3163497" cy="3154197"/>
            <a:chOff x="5037123" y="946496"/>
            <a:chExt cx="3163497" cy="3154197"/>
          </a:xfrm>
        </p:grpSpPr>
        <p:sp>
          <p:nvSpPr>
            <p:cNvPr id="10156" name="Google Shape;10156;p7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7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7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7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7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7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7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7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7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7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7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7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7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7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7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7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7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7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7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7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7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7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7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7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7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7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7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7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7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7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7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7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7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6" name="Google Shape;10296;p78">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297" name="Google Shape;10297;p78">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298" name="Google Shape;10298;p7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299" name="Google Shape;10299;p7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8" name="Google Shape;10288;p78"/>
          <p:cNvPicPr preferRelativeResize="0"/>
          <p:nvPr/>
        </p:nvPicPr>
        <p:blipFill rotWithShape="1">
          <a:blip r:embed="rId4">
            <a:alphaModFix amt="67000"/>
          </a:blip>
          <a:srcRect l="11413" r="21169"/>
          <a:stretch/>
        </p:blipFill>
        <p:spPr>
          <a:xfrm>
            <a:off x="5034713" y="890696"/>
            <a:ext cx="3168275" cy="317605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03"/>
        <p:cNvGrpSpPr/>
        <p:nvPr/>
      </p:nvGrpSpPr>
      <p:grpSpPr>
        <a:xfrm>
          <a:off x="0" y="0"/>
          <a:ext cx="0" cy="0"/>
          <a:chOff x="0" y="0"/>
          <a:chExt cx="0" cy="0"/>
        </a:xfrm>
      </p:grpSpPr>
      <p:sp>
        <p:nvSpPr>
          <p:cNvPr id="10304" name="Google Shape;10304;p79">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05" name="Google Shape;10305;p79">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06" name="Google Shape;10306;p7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 action items</a:t>
            </a:r>
            <a:endParaRPr/>
          </a:p>
        </p:txBody>
      </p:sp>
      <p:sp>
        <p:nvSpPr>
          <p:cNvPr id="10307" name="Google Shape;10307;p79"/>
          <p:cNvSpPr txBox="1">
            <a:spLocks noGrp="1"/>
          </p:cNvSpPr>
          <p:nvPr>
            <p:ph type="subTitle" idx="3"/>
          </p:nvPr>
        </p:nvSpPr>
        <p:spPr>
          <a:xfrm>
            <a:off x="3632850" y="198368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308" name="Google Shape;10308;p79"/>
          <p:cNvSpPr txBox="1">
            <a:spLocks noGrp="1"/>
          </p:cNvSpPr>
          <p:nvPr>
            <p:ph type="subTitle" idx="1"/>
          </p:nvPr>
        </p:nvSpPr>
        <p:spPr>
          <a:xfrm>
            <a:off x="1367125" y="198368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a:t>
            </a:r>
            <a:endParaRPr/>
          </a:p>
        </p:txBody>
      </p:sp>
      <p:sp>
        <p:nvSpPr>
          <p:cNvPr id="10309" name="Google Shape;10309;p79"/>
          <p:cNvSpPr txBox="1">
            <a:spLocks noGrp="1"/>
          </p:cNvSpPr>
          <p:nvPr>
            <p:ph type="subTitle" idx="2"/>
          </p:nvPr>
        </p:nvSpPr>
        <p:spPr>
          <a:xfrm>
            <a:off x="1367125" y="2301074"/>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star at the center of the Solar System</a:t>
            </a:r>
            <a:endParaRPr/>
          </a:p>
        </p:txBody>
      </p:sp>
      <p:sp>
        <p:nvSpPr>
          <p:cNvPr id="10310" name="Google Shape;10310;p79"/>
          <p:cNvSpPr txBox="1">
            <a:spLocks noGrp="1"/>
          </p:cNvSpPr>
          <p:nvPr>
            <p:ph type="subTitle" idx="4"/>
          </p:nvPr>
        </p:nvSpPr>
        <p:spPr>
          <a:xfrm>
            <a:off x="3632850" y="2301074"/>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0311" name="Google Shape;10311;p79"/>
          <p:cNvSpPr txBox="1">
            <a:spLocks noGrp="1"/>
          </p:cNvSpPr>
          <p:nvPr>
            <p:ph type="subTitle" idx="5"/>
          </p:nvPr>
        </p:nvSpPr>
        <p:spPr>
          <a:xfrm>
            <a:off x="5898575" y="198368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312" name="Google Shape;10312;p79"/>
          <p:cNvSpPr txBox="1">
            <a:spLocks noGrp="1"/>
          </p:cNvSpPr>
          <p:nvPr>
            <p:ph type="subTitle" idx="6"/>
          </p:nvPr>
        </p:nvSpPr>
        <p:spPr>
          <a:xfrm>
            <a:off x="5898575" y="2301074"/>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313" name="Google Shape;10313;p79"/>
          <p:cNvSpPr txBox="1">
            <a:spLocks noGrp="1"/>
          </p:cNvSpPr>
          <p:nvPr>
            <p:ph type="subTitle" idx="7"/>
          </p:nvPr>
        </p:nvSpPr>
        <p:spPr>
          <a:xfrm>
            <a:off x="2499988" y="357156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a:t>
            </a:r>
            <a:endParaRPr/>
          </a:p>
        </p:txBody>
      </p:sp>
      <p:sp>
        <p:nvSpPr>
          <p:cNvPr id="10314" name="Google Shape;10314;p79"/>
          <p:cNvSpPr txBox="1">
            <a:spLocks noGrp="1"/>
          </p:cNvSpPr>
          <p:nvPr>
            <p:ph type="subTitle" idx="8"/>
          </p:nvPr>
        </p:nvSpPr>
        <p:spPr>
          <a:xfrm>
            <a:off x="2499975" y="3888975"/>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a:t>
            </a:r>
            <a:endParaRPr/>
          </a:p>
        </p:txBody>
      </p:sp>
      <p:sp>
        <p:nvSpPr>
          <p:cNvPr id="10315" name="Google Shape;10315;p79"/>
          <p:cNvSpPr txBox="1">
            <a:spLocks noGrp="1"/>
          </p:cNvSpPr>
          <p:nvPr>
            <p:ph type="subTitle" idx="9"/>
          </p:nvPr>
        </p:nvSpPr>
        <p:spPr>
          <a:xfrm>
            <a:off x="4765713" y="357156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Ceres</a:t>
            </a:r>
            <a:endParaRPr/>
          </a:p>
        </p:txBody>
      </p:sp>
      <p:sp>
        <p:nvSpPr>
          <p:cNvPr id="10316" name="Google Shape;10316;p79"/>
          <p:cNvSpPr txBox="1">
            <a:spLocks noGrp="1"/>
          </p:cNvSpPr>
          <p:nvPr>
            <p:ph type="subTitle" idx="13"/>
          </p:nvPr>
        </p:nvSpPr>
        <p:spPr>
          <a:xfrm>
            <a:off x="4765700" y="3888975"/>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Ceres is located in the main asteroid belt</a:t>
            </a:r>
            <a:endParaRPr/>
          </a:p>
        </p:txBody>
      </p:sp>
      <p:sp>
        <p:nvSpPr>
          <p:cNvPr id="10317" name="Google Shape;10317;p79"/>
          <p:cNvSpPr/>
          <p:nvPr/>
        </p:nvSpPr>
        <p:spPr>
          <a:xfrm>
            <a:off x="3142034" y="2952468"/>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18" name="Google Shape;10318;p79"/>
          <p:cNvSpPr/>
          <p:nvPr/>
        </p:nvSpPr>
        <p:spPr>
          <a:xfrm>
            <a:off x="5407869" y="2952468"/>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19" name="Google Shape;10319;p79"/>
          <p:cNvSpPr/>
          <p:nvPr/>
        </p:nvSpPr>
        <p:spPr>
          <a:xfrm>
            <a:off x="2009116" y="1364603"/>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20" name="Google Shape;10320;p79"/>
          <p:cNvSpPr/>
          <p:nvPr/>
        </p:nvSpPr>
        <p:spPr>
          <a:xfrm>
            <a:off x="4274951" y="1364603"/>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21" name="Google Shape;10321;p79"/>
          <p:cNvSpPr/>
          <p:nvPr/>
        </p:nvSpPr>
        <p:spPr>
          <a:xfrm>
            <a:off x="6540786" y="1364603"/>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322" name="Google Shape;10322;p79"/>
          <p:cNvGrpSpPr/>
          <p:nvPr/>
        </p:nvGrpSpPr>
        <p:grpSpPr>
          <a:xfrm>
            <a:off x="2117913" y="1474212"/>
            <a:ext cx="376699" cy="375143"/>
            <a:chOff x="3372132" y="2767939"/>
            <a:chExt cx="408434" cy="406747"/>
          </a:xfrm>
        </p:grpSpPr>
        <p:sp>
          <p:nvSpPr>
            <p:cNvPr id="10323" name="Google Shape;10323;p79"/>
            <p:cNvSpPr/>
            <p:nvPr/>
          </p:nvSpPr>
          <p:spPr>
            <a:xfrm>
              <a:off x="3372132" y="2807457"/>
              <a:ext cx="408434" cy="367229"/>
            </a:xfrm>
            <a:custGeom>
              <a:avLst/>
              <a:gdLst/>
              <a:ahLst/>
              <a:cxnLst/>
              <a:rect l="l" t="t" r="r" b="b"/>
              <a:pathLst>
                <a:path w="11813" h="10622" extrusionOk="0">
                  <a:moveTo>
                    <a:pt x="8097" y="9788"/>
                  </a:moveTo>
                  <a:cubicBezTo>
                    <a:pt x="8193" y="9788"/>
                    <a:pt x="8264" y="9860"/>
                    <a:pt x="8264" y="9955"/>
                  </a:cubicBezTo>
                  <a:lnTo>
                    <a:pt x="8264" y="10122"/>
                  </a:lnTo>
                  <a:cubicBezTo>
                    <a:pt x="8264" y="10217"/>
                    <a:pt x="8193" y="10289"/>
                    <a:pt x="8097" y="10289"/>
                  </a:cubicBezTo>
                  <a:lnTo>
                    <a:pt x="3715" y="10289"/>
                  </a:lnTo>
                  <a:cubicBezTo>
                    <a:pt x="3644" y="10289"/>
                    <a:pt x="3573" y="10217"/>
                    <a:pt x="3573" y="10122"/>
                  </a:cubicBezTo>
                  <a:lnTo>
                    <a:pt x="3573" y="9955"/>
                  </a:lnTo>
                  <a:cubicBezTo>
                    <a:pt x="3573" y="9860"/>
                    <a:pt x="3644" y="9788"/>
                    <a:pt x="3715" y="9788"/>
                  </a:cubicBezTo>
                  <a:close/>
                  <a:moveTo>
                    <a:pt x="1310" y="1"/>
                  </a:moveTo>
                  <a:cubicBezTo>
                    <a:pt x="596" y="1"/>
                    <a:pt x="0" y="572"/>
                    <a:pt x="0" y="1287"/>
                  </a:cubicBezTo>
                  <a:lnTo>
                    <a:pt x="0" y="6883"/>
                  </a:lnTo>
                  <a:cubicBezTo>
                    <a:pt x="0" y="7598"/>
                    <a:pt x="596" y="8169"/>
                    <a:pt x="1310" y="8169"/>
                  </a:cubicBezTo>
                  <a:lnTo>
                    <a:pt x="4525" y="8169"/>
                  </a:lnTo>
                  <a:lnTo>
                    <a:pt x="4525" y="8788"/>
                  </a:lnTo>
                  <a:lnTo>
                    <a:pt x="3954"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9407" y="1"/>
                  </a:lnTo>
                  <a:cubicBezTo>
                    <a:pt x="9312" y="1"/>
                    <a:pt x="9240" y="72"/>
                    <a:pt x="9240" y="167"/>
                  </a:cubicBezTo>
                  <a:cubicBezTo>
                    <a:pt x="9240" y="263"/>
                    <a:pt x="9312" y="334"/>
                    <a:pt x="9407" y="334"/>
                  </a:cubicBezTo>
                  <a:lnTo>
                    <a:pt x="10526" y="334"/>
                  </a:lnTo>
                  <a:cubicBezTo>
                    <a:pt x="11050" y="334"/>
                    <a:pt x="11479" y="763"/>
                    <a:pt x="11479" y="1287"/>
                  </a:cubicBezTo>
                  <a:lnTo>
                    <a:pt x="11479" y="6716"/>
                  </a:lnTo>
                  <a:lnTo>
                    <a:pt x="3334" y="6716"/>
                  </a:lnTo>
                  <a:cubicBezTo>
                    <a:pt x="3239" y="6716"/>
                    <a:pt x="3144" y="6788"/>
                    <a:pt x="3144" y="6883"/>
                  </a:cubicBezTo>
                  <a:cubicBezTo>
                    <a:pt x="3144" y="6978"/>
                    <a:pt x="3239" y="7050"/>
                    <a:pt x="3334" y="7050"/>
                  </a:cubicBezTo>
                  <a:lnTo>
                    <a:pt x="11455" y="7050"/>
                  </a:lnTo>
                  <a:cubicBezTo>
                    <a:pt x="11384" y="7502"/>
                    <a:pt x="10979" y="7836"/>
                    <a:pt x="10526" y="7836"/>
                  </a:cubicBezTo>
                  <a:lnTo>
                    <a:pt x="6573" y="7836"/>
                  </a:lnTo>
                  <a:cubicBezTo>
                    <a:pt x="6478" y="7836"/>
                    <a:pt x="6406" y="7907"/>
                    <a:pt x="6406" y="8002"/>
                  </a:cubicBezTo>
                  <a:cubicBezTo>
                    <a:pt x="6406" y="8098"/>
                    <a:pt x="6478" y="8169"/>
                    <a:pt x="6573" y="8169"/>
                  </a:cubicBezTo>
                  <a:lnTo>
                    <a:pt x="6978" y="8169"/>
                  </a:lnTo>
                  <a:lnTo>
                    <a:pt x="6978" y="8860"/>
                  </a:lnTo>
                  <a:cubicBezTo>
                    <a:pt x="6978" y="8907"/>
                    <a:pt x="7002" y="8931"/>
                    <a:pt x="7026" y="8979"/>
                  </a:cubicBezTo>
                  <a:lnTo>
                    <a:pt x="7431" y="9455"/>
                  </a:lnTo>
                  <a:lnTo>
                    <a:pt x="4406" y="9455"/>
                  </a:lnTo>
                  <a:lnTo>
                    <a:pt x="4811" y="8979"/>
                  </a:lnTo>
                  <a:cubicBezTo>
                    <a:pt x="4859" y="8931"/>
                    <a:pt x="4859" y="8907"/>
                    <a:pt x="4859" y="8860"/>
                  </a:cubicBezTo>
                  <a:lnTo>
                    <a:pt x="4859" y="8169"/>
                  </a:lnTo>
                  <a:lnTo>
                    <a:pt x="5835" y="8169"/>
                  </a:lnTo>
                  <a:cubicBezTo>
                    <a:pt x="5930" y="8169"/>
                    <a:pt x="6002" y="8098"/>
                    <a:pt x="6002" y="8002"/>
                  </a:cubicBezTo>
                  <a:cubicBezTo>
                    <a:pt x="6002" y="7907"/>
                    <a:pt x="5930" y="7836"/>
                    <a:pt x="5835" y="7836"/>
                  </a:cubicBezTo>
                  <a:lnTo>
                    <a:pt x="1310" y="7836"/>
                  </a:lnTo>
                  <a:cubicBezTo>
                    <a:pt x="834" y="7836"/>
                    <a:pt x="453" y="7502"/>
                    <a:pt x="381" y="7050"/>
                  </a:cubicBezTo>
                  <a:lnTo>
                    <a:pt x="2596" y="7050"/>
                  </a:lnTo>
                  <a:cubicBezTo>
                    <a:pt x="2691" y="7050"/>
                    <a:pt x="2763" y="6978"/>
                    <a:pt x="2763" y="6883"/>
                  </a:cubicBezTo>
                  <a:cubicBezTo>
                    <a:pt x="2763" y="6788"/>
                    <a:pt x="2691" y="6716"/>
                    <a:pt x="2596" y="6716"/>
                  </a:cubicBezTo>
                  <a:lnTo>
                    <a:pt x="358" y="6716"/>
                  </a:lnTo>
                  <a:lnTo>
                    <a:pt x="358" y="1287"/>
                  </a:lnTo>
                  <a:cubicBezTo>
                    <a:pt x="358" y="763"/>
                    <a:pt x="786" y="334"/>
                    <a:pt x="1310" y="334"/>
                  </a:cubicBezTo>
                  <a:lnTo>
                    <a:pt x="2453" y="334"/>
                  </a:lnTo>
                  <a:cubicBezTo>
                    <a:pt x="2549" y="334"/>
                    <a:pt x="2620" y="263"/>
                    <a:pt x="2620" y="167"/>
                  </a:cubicBezTo>
                  <a:cubicBezTo>
                    <a:pt x="2620" y="72"/>
                    <a:pt x="2549"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9"/>
            <p:cNvSpPr/>
            <p:nvPr/>
          </p:nvSpPr>
          <p:spPr>
            <a:xfrm>
              <a:off x="3449508" y="2767939"/>
              <a:ext cx="255302" cy="255283"/>
            </a:xfrm>
            <a:custGeom>
              <a:avLst/>
              <a:gdLst/>
              <a:ahLst/>
              <a:cxnLst/>
              <a:rect l="l" t="t" r="r" b="b"/>
              <a:pathLst>
                <a:path w="7384" h="7384" extrusionOk="0">
                  <a:moveTo>
                    <a:pt x="3692" y="1"/>
                  </a:moveTo>
                  <a:cubicBezTo>
                    <a:pt x="1644" y="1"/>
                    <a:pt x="1" y="1644"/>
                    <a:pt x="1" y="3692"/>
                  </a:cubicBezTo>
                  <a:cubicBezTo>
                    <a:pt x="1" y="5716"/>
                    <a:pt x="1644" y="7383"/>
                    <a:pt x="3692" y="7383"/>
                  </a:cubicBezTo>
                  <a:cubicBezTo>
                    <a:pt x="4478" y="7383"/>
                    <a:pt x="5240" y="7121"/>
                    <a:pt x="5883" y="6645"/>
                  </a:cubicBezTo>
                  <a:cubicBezTo>
                    <a:pt x="5955" y="6597"/>
                    <a:pt x="5978" y="6478"/>
                    <a:pt x="5931" y="6407"/>
                  </a:cubicBezTo>
                  <a:cubicBezTo>
                    <a:pt x="5889" y="6365"/>
                    <a:pt x="5840" y="6340"/>
                    <a:pt x="5791" y="6340"/>
                  </a:cubicBezTo>
                  <a:cubicBezTo>
                    <a:pt x="5757" y="6340"/>
                    <a:pt x="5723" y="6353"/>
                    <a:pt x="5693" y="6383"/>
                  </a:cubicBezTo>
                  <a:cubicBezTo>
                    <a:pt x="5097" y="6812"/>
                    <a:pt x="4407" y="7026"/>
                    <a:pt x="3692" y="7026"/>
                  </a:cubicBezTo>
                  <a:cubicBezTo>
                    <a:pt x="1835" y="7026"/>
                    <a:pt x="334" y="5526"/>
                    <a:pt x="334" y="3692"/>
                  </a:cubicBezTo>
                  <a:cubicBezTo>
                    <a:pt x="334" y="1834"/>
                    <a:pt x="1835" y="334"/>
                    <a:pt x="3692" y="334"/>
                  </a:cubicBezTo>
                  <a:cubicBezTo>
                    <a:pt x="5526" y="334"/>
                    <a:pt x="7026" y="1834"/>
                    <a:pt x="7026" y="3692"/>
                  </a:cubicBezTo>
                  <a:cubicBezTo>
                    <a:pt x="7026" y="3716"/>
                    <a:pt x="7026" y="3740"/>
                    <a:pt x="7026" y="3763"/>
                  </a:cubicBezTo>
                  <a:cubicBezTo>
                    <a:pt x="7026" y="3859"/>
                    <a:pt x="7098" y="3954"/>
                    <a:pt x="7193" y="3954"/>
                  </a:cubicBezTo>
                  <a:cubicBezTo>
                    <a:pt x="7288" y="3954"/>
                    <a:pt x="7383" y="3882"/>
                    <a:pt x="7383" y="3787"/>
                  </a:cubicBezTo>
                  <a:cubicBezTo>
                    <a:pt x="7383" y="3740"/>
                    <a:pt x="7383" y="3716"/>
                    <a:pt x="7383" y="3692"/>
                  </a:cubicBezTo>
                  <a:cubicBezTo>
                    <a:pt x="7383" y="1644"/>
                    <a:pt x="5716" y="1"/>
                    <a:pt x="3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9"/>
            <p:cNvSpPr/>
            <p:nvPr/>
          </p:nvSpPr>
          <p:spPr>
            <a:xfrm>
              <a:off x="3478342" y="2797569"/>
              <a:ext cx="196835" cy="141678"/>
            </a:xfrm>
            <a:custGeom>
              <a:avLst/>
              <a:gdLst/>
              <a:ahLst/>
              <a:cxnLst/>
              <a:rect l="l" t="t" r="r" b="b"/>
              <a:pathLst>
                <a:path w="5693" h="4098" extrusionOk="0">
                  <a:moveTo>
                    <a:pt x="2834" y="1"/>
                  </a:moveTo>
                  <a:cubicBezTo>
                    <a:pt x="1263" y="1"/>
                    <a:pt x="0" y="1263"/>
                    <a:pt x="0" y="2835"/>
                  </a:cubicBezTo>
                  <a:cubicBezTo>
                    <a:pt x="0" y="3240"/>
                    <a:pt x="72" y="3621"/>
                    <a:pt x="239" y="4002"/>
                  </a:cubicBezTo>
                  <a:cubicBezTo>
                    <a:pt x="262" y="4049"/>
                    <a:pt x="334" y="4097"/>
                    <a:pt x="405" y="4097"/>
                  </a:cubicBezTo>
                  <a:cubicBezTo>
                    <a:pt x="429" y="4097"/>
                    <a:pt x="453" y="4097"/>
                    <a:pt x="477" y="4073"/>
                  </a:cubicBezTo>
                  <a:cubicBezTo>
                    <a:pt x="572" y="4049"/>
                    <a:pt x="596" y="3930"/>
                    <a:pt x="572" y="3859"/>
                  </a:cubicBezTo>
                  <a:cubicBezTo>
                    <a:pt x="429" y="3525"/>
                    <a:pt x="334" y="3192"/>
                    <a:pt x="334" y="2835"/>
                  </a:cubicBezTo>
                  <a:cubicBezTo>
                    <a:pt x="334" y="1454"/>
                    <a:pt x="1453" y="334"/>
                    <a:pt x="2834" y="334"/>
                  </a:cubicBezTo>
                  <a:cubicBezTo>
                    <a:pt x="4216" y="334"/>
                    <a:pt x="5335" y="1454"/>
                    <a:pt x="5335" y="2835"/>
                  </a:cubicBezTo>
                  <a:cubicBezTo>
                    <a:pt x="5335" y="2906"/>
                    <a:pt x="5335" y="2954"/>
                    <a:pt x="5335" y="3025"/>
                  </a:cubicBezTo>
                  <a:cubicBezTo>
                    <a:pt x="5311" y="3121"/>
                    <a:pt x="5383" y="3216"/>
                    <a:pt x="5478" y="3216"/>
                  </a:cubicBezTo>
                  <a:cubicBezTo>
                    <a:pt x="5573" y="3216"/>
                    <a:pt x="5668" y="3144"/>
                    <a:pt x="5668" y="3049"/>
                  </a:cubicBezTo>
                  <a:cubicBezTo>
                    <a:pt x="5668" y="2978"/>
                    <a:pt x="5692" y="2906"/>
                    <a:pt x="5692" y="2835"/>
                  </a:cubicBezTo>
                  <a:cubicBezTo>
                    <a:pt x="5692" y="1263"/>
                    <a:pt x="4406"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9"/>
            <p:cNvSpPr/>
            <p:nvPr/>
          </p:nvSpPr>
          <p:spPr>
            <a:xfrm>
              <a:off x="3498914" y="2948863"/>
              <a:ext cx="143313" cy="44702"/>
            </a:xfrm>
            <a:custGeom>
              <a:avLst/>
              <a:gdLst/>
              <a:ahLst/>
              <a:cxnLst/>
              <a:rect l="l" t="t" r="r" b="b"/>
              <a:pathLst>
                <a:path w="4145" h="1293" extrusionOk="0">
                  <a:moveTo>
                    <a:pt x="215" y="1"/>
                  </a:moveTo>
                  <a:cubicBezTo>
                    <a:pt x="173" y="1"/>
                    <a:pt x="132" y="19"/>
                    <a:pt x="96" y="54"/>
                  </a:cubicBezTo>
                  <a:cubicBezTo>
                    <a:pt x="25" y="102"/>
                    <a:pt x="1" y="221"/>
                    <a:pt x="72" y="293"/>
                  </a:cubicBezTo>
                  <a:cubicBezTo>
                    <a:pt x="620" y="936"/>
                    <a:pt x="1406" y="1293"/>
                    <a:pt x="2239" y="1293"/>
                  </a:cubicBezTo>
                  <a:cubicBezTo>
                    <a:pt x="2906" y="1293"/>
                    <a:pt x="3549" y="1078"/>
                    <a:pt x="4049" y="650"/>
                  </a:cubicBezTo>
                  <a:cubicBezTo>
                    <a:pt x="4145" y="578"/>
                    <a:pt x="4145" y="483"/>
                    <a:pt x="4073" y="412"/>
                  </a:cubicBezTo>
                  <a:cubicBezTo>
                    <a:pt x="4048" y="361"/>
                    <a:pt x="4002" y="337"/>
                    <a:pt x="3953" y="337"/>
                  </a:cubicBezTo>
                  <a:cubicBezTo>
                    <a:pt x="3912" y="337"/>
                    <a:pt x="3868" y="355"/>
                    <a:pt x="3835" y="388"/>
                  </a:cubicBezTo>
                  <a:cubicBezTo>
                    <a:pt x="3382" y="745"/>
                    <a:pt x="2835" y="959"/>
                    <a:pt x="2239" y="959"/>
                  </a:cubicBezTo>
                  <a:cubicBezTo>
                    <a:pt x="1501" y="959"/>
                    <a:pt x="811" y="626"/>
                    <a:pt x="334" y="54"/>
                  </a:cubicBezTo>
                  <a:cubicBezTo>
                    <a:pt x="299" y="19"/>
                    <a:pt x="25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9"/>
            <p:cNvSpPr/>
            <p:nvPr/>
          </p:nvSpPr>
          <p:spPr>
            <a:xfrm>
              <a:off x="3507972" y="2827233"/>
              <a:ext cx="137539" cy="136700"/>
            </a:xfrm>
            <a:custGeom>
              <a:avLst/>
              <a:gdLst/>
              <a:ahLst/>
              <a:cxnLst/>
              <a:rect l="l" t="t" r="r" b="b"/>
              <a:pathLst>
                <a:path w="3978" h="3954" extrusionOk="0">
                  <a:moveTo>
                    <a:pt x="2001" y="0"/>
                  </a:moveTo>
                  <a:cubicBezTo>
                    <a:pt x="906" y="0"/>
                    <a:pt x="1" y="881"/>
                    <a:pt x="1" y="1977"/>
                  </a:cubicBezTo>
                  <a:cubicBezTo>
                    <a:pt x="1" y="3072"/>
                    <a:pt x="906" y="3953"/>
                    <a:pt x="2001" y="3953"/>
                  </a:cubicBezTo>
                  <a:cubicBezTo>
                    <a:pt x="2311" y="3953"/>
                    <a:pt x="2620" y="3882"/>
                    <a:pt x="2906" y="3739"/>
                  </a:cubicBezTo>
                  <a:cubicBezTo>
                    <a:pt x="3001" y="3692"/>
                    <a:pt x="3025" y="3596"/>
                    <a:pt x="2978" y="3501"/>
                  </a:cubicBezTo>
                  <a:cubicBezTo>
                    <a:pt x="2962" y="3437"/>
                    <a:pt x="2903" y="3406"/>
                    <a:pt x="2845" y="3406"/>
                  </a:cubicBezTo>
                  <a:cubicBezTo>
                    <a:pt x="2816" y="3406"/>
                    <a:pt x="2787" y="3414"/>
                    <a:pt x="2763" y="3430"/>
                  </a:cubicBezTo>
                  <a:cubicBezTo>
                    <a:pt x="2525" y="3549"/>
                    <a:pt x="2263" y="3620"/>
                    <a:pt x="2001" y="3620"/>
                  </a:cubicBezTo>
                  <a:cubicBezTo>
                    <a:pt x="1096" y="3620"/>
                    <a:pt x="358" y="2882"/>
                    <a:pt x="358" y="1977"/>
                  </a:cubicBezTo>
                  <a:cubicBezTo>
                    <a:pt x="358" y="1072"/>
                    <a:pt x="1096" y="334"/>
                    <a:pt x="2001" y="334"/>
                  </a:cubicBezTo>
                  <a:cubicBezTo>
                    <a:pt x="2811" y="334"/>
                    <a:pt x="3502" y="953"/>
                    <a:pt x="3621" y="1763"/>
                  </a:cubicBezTo>
                  <a:cubicBezTo>
                    <a:pt x="3621" y="1845"/>
                    <a:pt x="3692" y="1910"/>
                    <a:pt x="3774" y="1910"/>
                  </a:cubicBezTo>
                  <a:cubicBezTo>
                    <a:pt x="3786" y="1910"/>
                    <a:pt x="3799" y="1909"/>
                    <a:pt x="3811" y="1905"/>
                  </a:cubicBezTo>
                  <a:cubicBezTo>
                    <a:pt x="3906" y="1882"/>
                    <a:pt x="3978" y="1810"/>
                    <a:pt x="3954" y="1715"/>
                  </a:cubicBezTo>
                  <a:cubicBezTo>
                    <a:pt x="3835" y="739"/>
                    <a:pt x="2978" y="0"/>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79"/>
            <p:cNvSpPr/>
            <p:nvPr/>
          </p:nvSpPr>
          <p:spPr>
            <a:xfrm>
              <a:off x="3535977" y="2854408"/>
              <a:ext cx="224807" cy="166328"/>
            </a:xfrm>
            <a:custGeom>
              <a:avLst/>
              <a:gdLst/>
              <a:ahLst/>
              <a:cxnLst/>
              <a:rect l="l" t="t" r="r" b="b"/>
              <a:pathLst>
                <a:path w="6502" h="4811" extrusionOk="0">
                  <a:moveTo>
                    <a:pt x="1191" y="357"/>
                  </a:moveTo>
                  <a:cubicBezTo>
                    <a:pt x="1596" y="357"/>
                    <a:pt x="1929" y="643"/>
                    <a:pt x="2001" y="1024"/>
                  </a:cubicBezTo>
                  <a:lnTo>
                    <a:pt x="1429" y="738"/>
                  </a:lnTo>
                  <a:cubicBezTo>
                    <a:pt x="1352" y="692"/>
                    <a:pt x="1266" y="666"/>
                    <a:pt x="1175" y="666"/>
                  </a:cubicBezTo>
                  <a:cubicBezTo>
                    <a:pt x="1126" y="666"/>
                    <a:pt x="1075" y="674"/>
                    <a:pt x="1024" y="691"/>
                  </a:cubicBezTo>
                  <a:cubicBezTo>
                    <a:pt x="905" y="738"/>
                    <a:pt x="786" y="834"/>
                    <a:pt x="715" y="953"/>
                  </a:cubicBezTo>
                  <a:cubicBezTo>
                    <a:pt x="596" y="1215"/>
                    <a:pt x="691" y="1524"/>
                    <a:pt x="953" y="1643"/>
                  </a:cubicBezTo>
                  <a:lnTo>
                    <a:pt x="1525" y="1953"/>
                  </a:lnTo>
                  <a:cubicBezTo>
                    <a:pt x="1429" y="2001"/>
                    <a:pt x="1310" y="2024"/>
                    <a:pt x="1191" y="2024"/>
                  </a:cubicBezTo>
                  <a:cubicBezTo>
                    <a:pt x="715" y="2024"/>
                    <a:pt x="358" y="1643"/>
                    <a:pt x="358" y="1191"/>
                  </a:cubicBezTo>
                  <a:cubicBezTo>
                    <a:pt x="358" y="738"/>
                    <a:pt x="715" y="357"/>
                    <a:pt x="1191" y="357"/>
                  </a:cubicBezTo>
                  <a:close/>
                  <a:moveTo>
                    <a:pt x="5121" y="2024"/>
                  </a:moveTo>
                  <a:lnTo>
                    <a:pt x="6097" y="2524"/>
                  </a:lnTo>
                  <a:lnTo>
                    <a:pt x="5716" y="2953"/>
                  </a:lnTo>
                  <a:lnTo>
                    <a:pt x="4620" y="2382"/>
                  </a:lnTo>
                  <a:lnTo>
                    <a:pt x="5121" y="2024"/>
                  </a:lnTo>
                  <a:close/>
                  <a:moveTo>
                    <a:pt x="1263" y="1024"/>
                  </a:moveTo>
                  <a:lnTo>
                    <a:pt x="5668" y="3310"/>
                  </a:lnTo>
                  <a:cubicBezTo>
                    <a:pt x="5764" y="3358"/>
                    <a:pt x="5787" y="3477"/>
                    <a:pt x="5740" y="3549"/>
                  </a:cubicBezTo>
                  <a:cubicBezTo>
                    <a:pt x="5716" y="3596"/>
                    <a:pt x="5692" y="3620"/>
                    <a:pt x="5645" y="3644"/>
                  </a:cubicBezTo>
                  <a:cubicBezTo>
                    <a:pt x="5597" y="3644"/>
                    <a:pt x="5549" y="3644"/>
                    <a:pt x="5502" y="3620"/>
                  </a:cubicBezTo>
                  <a:lnTo>
                    <a:pt x="1096" y="1334"/>
                  </a:lnTo>
                  <a:cubicBezTo>
                    <a:pt x="1024" y="1310"/>
                    <a:pt x="977" y="1191"/>
                    <a:pt x="1024" y="1119"/>
                  </a:cubicBezTo>
                  <a:cubicBezTo>
                    <a:pt x="1072" y="1048"/>
                    <a:pt x="1120" y="1024"/>
                    <a:pt x="1191" y="1024"/>
                  </a:cubicBezTo>
                  <a:close/>
                  <a:moveTo>
                    <a:pt x="4144" y="3310"/>
                  </a:moveTo>
                  <a:lnTo>
                    <a:pt x="5240" y="3882"/>
                  </a:lnTo>
                  <a:lnTo>
                    <a:pt x="5121" y="4430"/>
                  </a:lnTo>
                  <a:lnTo>
                    <a:pt x="4144" y="3930"/>
                  </a:lnTo>
                  <a:lnTo>
                    <a:pt x="4144" y="3310"/>
                  </a:lnTo>
                  <a:close/>
                  <a:moveTo>
                    <a:pt x="1191" y="0"/>
                  </a:moveTo>
                  <a:cubicBezTo>
                    <a:pt x="524" y="0"/>
                    <a:pt x="0" y="548"/>
                    <a:pt x="0" y="1191"/>
                  </a:cubicBezTo>
                  <a:cubicBezTo>
                    <a:pt x="0" y="1834"/>
                    <a:pt x="524" y="2358"/>
                    <a:pt x="1191" y="2358"/>
                  </a:cubicBezTo>
                  <a:cubicBezTo>
                    <a:pt x="1429" y="2358"/>
                    <a:pt x="1691" y="2286"/>
                    <a:pt x="1882" y="2143"/>
                  </a:cubicBezTo>
                  <a:lnTo>
                    <a:pt x="3811" y="3144"/>
                  </a:lnTo>
                  <a:lnTo>
                    <a:pt x="3811" y="3953"/>
                  </a:lnTo>
                  <a:cubicBezTo>
                    <a:pt x="3811" y="4072"/>
                    <a:pt x="3858" y="4168"/>
                    <a:pt x="3954" y="4215"/>
                  </a:cubicBezTo>
                  <a:lnTo>
                    <a:pt x="5025" y="4763"/>
                  </a:lnTo>
                  <a:cubicBezTo>
                    <a:pt x="5073" y="4787"/>
                    <a:pt x="5121" y="4811"/>
                    <a:pt x="5168" y="4811"/>
                  </a:cubicBezTo>
                  <a:cubicBezTo>
                    <a:pt x="5216" y="4811"/>
                    <a:pt x="5240" y="4787"/>
                    <a:pt x="5287" y="4763"/>
                  </a:cubicBezTo>
                  <a:cubicBezTo>
                    <a:pt x="5359" y="4739"/>
                    <a:pt x="5406" y="4668"/>
                    <a:pt x="5430" y="4573"/>
                  </a:cubicBezTo>
                  <a:lnTo>
                    <a:pt x="5573" y="4001"/>
                  </a:lnTo>
                  <a:lnTo>
                    <a:pt x="5597" y="4001"/>
                  </a:lnTo>
                  <a:cubicBezTo>
                    <a:pt x="5645" y="4001"/>
                    <a:pt x="5692" y="3977"/>
                    <a:pt x="5740" y="3977"/>
                  </a:cubicBezTo>
                  <a:cubicBezTo>
                    <a:pt x="5883" y="3930"/>
                    <a:pt x="5978" y="3834"/>
                    <a:pt x="6049" y="3715"/>
                  </a:cubicBezTo>
                  <a:cubicBezTo>
                    <a:pt x="6121" y="3596"/>
                    <a:pt x="6121" y="3453"/>
                    <a:pt x="6097" y="3310"/>
                  </a:cubicBezTo>
                  <a:cubicBezTo>
                    <a:pt x="6073" y="3263"/>
                    <a:pt x="6026" y="3191"/>
                    <a:pt x="6002" y="3144"/>
                  </a:cubicBezTo>
                  <a:lnTo>
                    <a:pt x="6407" y="2715"/>
                  </a:lnTo>
                  <a:cubicBezTo>
                    <a:pt x="6478" y="2644"/>
                    <a:pt x="6502" y="2548"/>
                    <a:pt x="6478" y="2477"/>
                  </a:cubicBezTo>
                  <a:cubicBezTo>
                    <a:pt x="6454" y="2382"/>
                    <a:pt x="6407" y="2310"/>
                    <a:pt x="6335" y="2263"/>
                  </a:cubicBezTo>
                  <a:lnTo>
                    <a:pt x="5240" y="1715"/>
                  </a:lnTo>
                  <a:cubicBezTo>
                    <a:pt x="5197" y="1693"/>
                    <a:pt x="5154" y="1682"/>
                    <a:pt x="5111" y="1682"/>
                  </a:cubicBezTo>
                  <a:cubicBezTo>
                    <a:pt x="5059" y="1682"/>
                    <a:pt x="5006" y="1699"/>
                    <a:pt x="4954" y="1739"/>
                  </a:cubicBezTo>
                  <a:lnTo>
                    <a:pt x="4287" y="2215"/>
                  </a:lnTo>
                  <a:lnTo>
                    <a:pt x="2358" y="1215"/>
                  </a:lnTo>
                  <a:cubicBezTo>
                    <a:pt x="2358" y="1215"/>
                    <a:pt x="2358" y="1191"/>
                    <a:pt x="2358" y="1191"/>
                  </a:cubicBezTo>
                  <a:cubicBezTo>
                    <a:pt x="2358" y="548"/>
                    <a:pt x="1834"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79"/>
          <p:cNvGrpSpPr/>
          <p:nvPr/>
        </p:nvGrpSpPr>
        <p:grpSpPr>
          <a:xfrm>
            <a:off x="5518965" y="3068886"/>
            <a:ext cx="376699" cy="361494"/>
            <a:chOff x="4710065" y="2775338"/>
            <a:chExt cx="408434" cy="391948"/>
          </a:xfrm>
        </p:grpSpPr>
        <p:sp>
          <p:nvSpPr>
            <p:cNvPr id="10330" name="Google Shape;10330;p79"/>
            <p:cNvSpPr/>
            <p:nvPr/>
          </p:nvSpPr>
          <p:spPr>
            <a:xfrm>
              <a:off x="4850054" y="2869205"/>
              <a:ext cx="129311" cy="129301"/>
            </a:xfrm>
            <a:custGeom>
              <a:avLst/>
              <a:gdLst/>
              <a:ahLst/>
              <a:cxnLst/>
              <a:rect l="l" t="t" r="r" b="b"/>
              <a:pathLst>
                <a:path w="3740" h="3740" extrusionOk="0">
                  <a:moveTo>
                    <a:pt x="1858" y="1"/>
                  </a:moveTo>
                  <a:cubicBezTo>
                    <a:pt x="834" y="1"/>
                    <a:pt x="0" y="834"/>
                    <a:pt x="0" y="1858"/>
                  </a:cubicBezTo>
                  <a:cubicBezTo>
                    <a:pt x="0" y="2311"/>
                    <a:pt x="167" y="2739"/>
                    <a:pt x="453" y="3073"/>
                  </a:cubicBezTo>
                  <a:cubicBezTo>
                    <a:pt x="494" y="3114"/>
                    <a:pt x="544" y="3140"/>
                    <a:pt x="592" y="3140"/>
                  </a:cubicBezTo>
                  <a:cubicBezTo>
                    <a:pt x="627" y="3140"/>
                    <a:pt x="661" y="3127"/>
                    <a:pt x="691" y="3097"/>
                  </a:cubicBezTo>
                  <a:cubicBezTo>
                    <a:pt x="762" y="3049"/>
                    <a:pt x="786" y="2930"/>
                    <a:pt x="715" y="2859"/>
                  </a:cubicBezTo>
                  <a:cubicBezTo>
                    <a:pt x="477" y="2573"/>
                    <a:pt x="358" y="2239"/>
                    <a:pt x="358" y="1858"/>
                  </a:cubicBezTo>
                  <a:cubicBezTo>
                    <a:pt x="358" y="1025"/>
                    <a:pt x="1024" y="358"/>
                    <a:pt x="1858" y="358"/>
                  </a:cubicBezTo>
                  <a:cubicBezTo>
                    <a:pt x="2691" y="358"/>
                    <a:pt x="3382" y="1025"/>
                    <a:pt x="3382" y="1858"/>
                  </a:cubicBezTo>
                  <a:cubicBezTo>
                    <a:pt x="3382" y="2692"/>
                    <a:pt x="2691" y="3382"/>
                    <a:pt x="1858" y="3382"/>
                  </a:cubicBezTo>
                  <a:cubicBezTo>
                    <a:pt x="1644" y="3382"/>
                    <a:pt x="1453" y="3335"/>
                    <a:pt x="1239" y="3263"/>
                  </a:cubicBezTo>
                  <a:cubicBezTo>
                    <a:pt x="1219" y="3250"/>
                    <a:pt x="1197" y="3244"/>
                    <a:pt x="1175" y="3244"/>
                  </a:cubicBezTo>
                  <a:cubicBezTo>
                    <a:pt x="1118" y="3244"/>
                    <a:pt x="1059" y="3283"/>
                    <a:pt x="1024" y="3335"/>
                  </a:cubicBezTo>
                  <a:cubicBezTo>
                    <a:pt x="977" y="3430"/>
                    <a:pt x="1024" y="3525"/>
                    <a:pt x="1120" y="3573"/>
                  </a:cubicBezTo>
                  <a:cubicBezTo>
                    <a:pt x="1358" y="3668"/>
                    <a:pt x="1596" y="3740"/>
                    <a:pt x="1858" y="3740"/>
                  </a:cubicBezTo>
                  <a:cubicBezTo>
                    <a:pt x="2882" y="3740"/>
                    <a:pt x="3739" y="2882"/>
                    <a:pt x="3739" y="1858"/>
                  </a:cubicBezTo>
                  <a:cubicBezTo>
                    <a:pt x="3739" y="834"/>
                    <a:pt x="2882"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79"/>
            <p:cNvSpPr/>
            <p:nvPr/>
          </p:nvSpPr>
          <p:spPr>
            <a:xfrm>
              <a:off x="4893686" y="2890606"/>
              <a:ext cx="45328" cy="85671"/>
            </a:xfrm>
            <a:custGeom>
              <a:avLst/>
              <a:gdLst/>
              <a:ahLst/>
              <a:cxnLst/>
              <a:rect l="l" t="t" r="r" b="b"/>
              <a:pathLst>
                <a:path w="1311" h="2478" extrusionOk="0">
                  <a:moveTo>
                    <a:pt x="644" y="1"/>
                  </a:moveTo>
                  <a:cubicBezTo>
                    <a:pt x="548" y="1"/>
                    <a:pt x="453" y="96"/>
                    <a:pt x="453" y="192"/>
                  </a:cubicBezTo>
                  <a:lnTo>
                    <a:pt x="453" y="263"/>
                  </a:lnTo>
                  <a:cubicBezTo>
                    <a:pt x="263" y="311"/>
                    <a:pt x="120" y="477"/>
                    <a:pt x="96" y="692"/>
                  </a:cubicBezTo>
                  <a:cubicBezTo>
                    <a:pt x="48" y="858"/>
                    <a:pt x="120" y="1049"/>
                    <a:pt x="239" y="1144"/>
                  </a:cubicBezTo>
                  <a:cubicBezTo>
                    <a:pt x="358" y="1239"/>
                    <a:pt x="501" y="1311"/>
                    <a:pt x="763" y="1406"/>
                  </a:cubicBezTo>
                  <a:cubicBezTo>
                    <a:pt x="929" y="1454"/>
                    <a:pt x="929" y="1597"/>
                    <a:pt x="929" y="1644"/>
                  </a:cubicBezTo>
                  <a:cubicBezTo>
                    <a:pt x="906" y="1763"/>
                    <a:pt x="810" y="1906"/>
                    <a:pt x="644" y="1906"/>
                  </a:cubicBezTo>
                  <a:cubicBezTo>
                    <a:pt x="477" y="1906"/>
                    <a:pt x="429" y="1882"/>
                    <a:pt x="286" y="1811"/>
                  </a:cubicBezTo>
                  <a:cubicBezTo>
                    <a:pt x="261" y="1794"/>
                    <a:pt x="230" y="1786"/>
                    <a:pt x="198" y="1786"/>
                  </a:cubicBezTo>
                  <a:cubicBezTo>
                    <a:pt x="139" y="1786"/>
                    <a:pt x="79" y="1812"/>
                    <a:pt x="48" y="1859"/>
                  </a:cubicBezTo>
                  <a:cubicBezTo>
                    <a:pt x="1" y="1930"/>
                    <a:pt x="24" y="2049"/>
                    <a:pt x="96" y="2097"/>
                  </a:cubicBezTo>
                  <a:cubicBezTo>
                    <a:pt x="239" y="2192"/>
                    <a:pt x="334" y="2216"/>
                    <a:pt x="453" y="2240"/>
                  </a:cubicBezTo>
                  <a:lnTo>
                    <a:pt x="453" y="2311"/>
                  </a:lnTo>
                  <a:cubicBezTo>
                    <a:pt x="453" y="2406"/>
                    <a:pt x="548" y="2478"/>
                    <a:pt x="644" y="2478"/>
                  </a:cubicBezTo>
                  <a:cubicBezTo>
                    <a:pt x="739" y="2478"/>
                    <a:pt x="810" y="2406"/>
                    <a:pt x="810" y="2311"/>
                  </a:cubicBezTo>
                  <a:lnTo>
                    <a:pt x="810" y="2216"/>
                  </a:lnTo>
                  <a:cubicBezTo>
                    <a:pt x="1072" y="2144"/>
                    <a:pt x="1215" y="1930"/>
                    <a:pt x="1263" y="1716"/>
                  </a:cubicBezTo>
                  <a:cubicBezTo>
                    <a:pt x="1310" y="1430"/>
                    <a:pt x="1144" y="1168"/>
                    <a:pt x="882" y="1073"/>
                  </a:cubicBezTo>
                  <a:cubicBezTo>
                    <a:pt x="715" y="1025"/>
                    <a:pt x="548" y="954"/>
                    <a:pt x="453" y="882"/>
                  </a:cubicBezTo>
                  <a:cubicBezTo>
                    <a:pt x="429" y="858"/>
                    <a:pt x="405" y="811"/>
                    <a:pt x="429" y="739"/>
                  </a:cubicBezTo>
                  <a:cubicBezTo>
                    <a:pt x="429" y="715"/>
                    <a:pt x="453" y="620"/>
                    <a:pt x="548" y="596"/>
                  </a:cubicBezTo>
                  <a:cubicBezTo>
                    <a:pt x="580" y="588"/>
                    <a:pt x="610" y="585"/>
                    <a:pt x="639" y="585"/>
                  </a:cubicBezTo>
                  <a:cubicBezTo>
                    <a:pt x="782" y="585"/>
                    <a:pt x="882" y="668"/>
                    <a:pt x="882" y="668"/>
                  </a:cubicBezTo>
                  <a:cubicBezTo>
                    <a:pt x="914" y="689"/>
                    <a:pt x="956" y="701"/>
                    <a:pt x="998" y="701"/>
                  </a:cubicBezTo>
                  <a:cubicBezTo>
                    <a:pt x="1051" y="701"/>
                    <a:pt x="1104" y="683"/>
                    <a:pt x="1144" y="644"/>
                  </a:cubicBezTo>
                  <a:cubicBezTo>
                    <a:pt x="1191" y="573"/>
                    <a:pt x="1191" y="477"/>
                    <a:pt x="1120" y="406"/>
                  </a:cubicBezTo>
                  <a:cubicBezTo>
                    <a:pt x="1120" y="406"/>
                    <a:pt x="1001" y="287"/>
                    <a:pt x="810" y="263"/>
                  </a:cubicBezTo>
                  <a:lnTo>
                    <a:pt x="810" y="192"/>
                  </a:lnTo>
                  <a:cubicBezTo>
                    <a:pt x="810" y="96"/>
                    <a:pt x="739"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79"/>
            <p:cNvSpPr/>
            <p:nvPr/>
          </p:nvSpPr>
          <p:spPr>
            <a:xfrm>
              <a:off x="5050132" y="2794284"/>
              <a:ext cx="36269" cy="65100"/>
            </a:xfrm>
            <a:custGeom>
              <a:avLst/>
              <a:gdLst/>
              <a:ahLst/>
              <a:cxnLst/>
              <a:rect l="l" t="t" r="r" b="b"/>
              <a:pathLst>
                <a:path w="1049" h="1883" extrusionOk="0">
                  <a:moveTo>
                    <a:pt x="524" y="1"/>
                  </a:moveTo>
                  <a:cubicBezTo>
                    <a:pt x="429" y="1"/>
                    <a:pt x="358" y="72"/>
                    <a:pt x="358" y="167"/>
                  </a:cubicBezTo>
                  <a:lnTo>
                    <a:pt x="358" y="191"/>
                  </a:lnTo>
                  <a:cubicBezTo>
                    <a:pt x="215" y="239"/>
                    <a:pt x="96" y="358"/>
                    <a:pt x="72" y="525"/>
                  </a:cubicBezTo>
                  <a:cubicBezTo>
                    <a:pt x="48" y="668"/>
                    <a:pt x="96" y="810"/>
                    <a:pt x="215" y="906"/>
                  </a:cubicBezTo>
                  <a:cubicBezTo>
                    <a:pt x="310" y="977"/>
                    <a:pt x="453" y="1049"/>
                    <a:pt x="596" y="1096"/>
                  </a:cubicBezTo>
                  <a:cubicBezTo>
                    <a:pt x="667" y="1120"/>
                    <a:pt x="691" y="1168"/>
                    <a:pt x="691" y="1215"/>
                  </a:cubicBezTo>
                  <a:cubicBezTo>
                    <a:pt x="667" y="1287"/>
                    <a:pt x="619" y="1358"/>
                    <a:pt x="524" y="1358"/>
                  </a:cubicBezTo>
                  <a:cubicBezTo>
                    <a:pt x="405" y="1358"/>
                    <a:pt x="381" y="1358"/>
                    <a:pt x="310" y="1311"/>
                  </a:cubicBezTo>
                  <a:cubicBezTo>
                    <a:pt x="276" y="1294"/>
                    <a:pt x="242" y="1286"/>
                    <a:pt x="211" y="1286"/>
                  </a:cubicBezTo>
                  <a:cubicBezTo>
                    <a:pt x="153" y="1286"/>
                    <a:pt x="103" y="1312"/>
                    <a:pt x="72" y="1358"/>
                  </a:cubicBezTo>
                  <a:cubicBezTo>
                    <a:pt x="0" y="1430"/>
                    <a:pt x="24" y="1549"/>
                    <a:pt x="119" y="1596"/>
                  </a:cubicBezTo>
                  <a:cubicBezTo>
                    <a:pt x="191" y="1644"/>
                    <a:pt x="262" y="1692"/>
                    <a:pt x="358" y="1692"/>
                  </a:cubicBezTo>
                  <a:lnTo>
                    <a:pt x="358" y="1715"/>
                  </a:lnTo>
                  <a:cubicBezTo>
                    <a:pt x="358" y="1811"/>
                    <a:pt x="429" y="1882"/>
                    <a:pt x="524" y="1882"/>
                  </a:cubicBezTo>
                  <a:cubicBezTo>
                    <a:pt x="619" y="1882"/>
                    <a:pt x="691" y="1811"/>
                    <a:pt x="691" y="1715"/>
                  </a:cubicBezTo>
                  <a:lnTo>
                    <a:pt x="691" y="1668"/>
                  </a:lnTo>
                  <a:cubicBezTo>
                    <a:pt x="858" y="1620"/>
                    <a:pt x="1001" y="1477"/>
                    <a:pt x="1024" y="1287"/>
                  </a:cubicBezTo>
                  <a:cubicBezTo>
                    <a:pt x="1048" y="1049"/>
                    <a:pt x="929" y="858"/>
                    <a:pt x="715" y="763"/>
                  </a:cubicBezTo>
                  <a:cubicBezTo>
                    <a:pt x="596" y="739"/>
                    <a:pt x="477" y="691"/>
                    <a:pt x="429" y="644"/>
                  </a:cubicBezTo>
                  <a:cubicBezTo>
                    <a:pt x="429" y="620"/>
                    <a:pt x="405" y="620"/>
                    <a:pt x="405" y="596"/>
                  </a:cubicBezTo>
                  <a:cubicBezTo>
                    <a:pt x="429" y="572"/>
                    <a:pt x="429" y="525"/>
                    <a:pt x="477" y="501"/>
                  </a:cubicBezTo>
                  <a:cubicBezTo>
                    <a:pt x="490" y="497"/>
                    <a:pt x="504" y="496"/>
                    <a:pt x="518" y="496"/>
                  </a:cubicBezTo>
                  <a:cubicBezTo>
                    <a:pt x="604" y="496"/>
                    <a:pt x="698" y="552"/>
                    <a:pt x="739" y="572"/>
                  </a:cubicBezTo>
                  <a:cubicBezTo>
                    <a:pt x="764" y="589"/>
                    <a:pt x="795" y="597"/>
                    <a:pt x="827" y="597"/>
                  </a:cubicBezTo>
                  <a:cubicBezTo>
                    <a:pt x="885" y="597"/>
                    <a:pt x="946" y="571"/>
                    <a:pt x="977" y="525"/>
                  </a:cubicBezTo>
                  <a:cubicBezTo>
                    <a:pt x="1024" y="453"/>
                    <a:pt x="1001" y="334"/>
                    <a:pt x="929" y="286"/>
                  </a:cubicBezTo>
                  <a:cubicBezTo>
                    <a:pt x="905" y="263"/>
                    <a:pt x="834"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9"/>
            <p:cNvSpPr/>
            <p:nvPr/>
          </p:nvSpPr>
          <p:spPr>
            <a:xfrm>
              <a:off x="4744674" y="2794284"/>
              <a:ext cx="36235" cy="65100"/>
            </a:xfrm>
            <a:custGeom>
              <a:avLst/>
              <a:gdLst/>
              <a:ahLst/>
              <a:cxnLst/>
              <a:rect l="l" t="t" r="r" b="b"/>
              <a:pathLst>
                <a:path w="1048" h="1883" extrusionOk="0">
                  <a:moveTo>
                    <a:pt x="524" y="1"/>
                  </a:moveTo>
                  <a:cubicBezTo>
                    <a:pt x="429" y="1"/>
                    <a:pt x="334" y="72"/>
                    <a:pt x="334" y="167"/>
                  </a:cubicBezTo>
                  <a:lnTo>
                    <a:pt x="334" y="191"/>
                  </a:lnTo>
                  <a:cubicBezTo>
                    <a:pt x="191" y="239"/>
                    <a:pt x="95" y="358"/>
                    <a:pt x="72" y="525"/>
                  </a:cubicBezTo>
                  <a:cubicBezTo>
                    <a:pt x="48" y="668"/>
                    <a:pt x="95" y="810"/>
                    <a:pt x="191" y="906"/>
                  </a:cubicBezTo>
                  <a:cubicBezTo>
                    <a:pt x="310" y="977"/>
                    <a:pt x="453" y="1049"/>
                    <a:pt x="596" y="1096"/>
                  </a:cubicBezTo>
                  <a:cubicBezTo>
                    <a:pt x="643" y="1120"/>
                    <a:pt x="691" y="1168"/>
                    <a:pt x="667" y="1239"/>
                  </a:cubicBezTo>
                  <a:cubicBezTo>
                    <a:pt x="667" y="1287"/>
                    <a:pt x="619" y="1358"/>
                    <a:pt x="524" y="1358"/>
                  </a:cubicBezTo>
                  <a:cubicBezTo>
                    <a:pt x="405" y="1358"/>
                    <a:pt x="381" y="1358"/>
                    <a:pt x="286" y="1311"/>
                  </a:cubicBezTo>
                  <a:cubicBezTo>
                    <a:pt x="261" y="1294"/>
                    <a:pt x="229" y="1286"/>
                    <a:pt x="197" y="1286"/>
                  </a:cubicBezTo>
                  <a:cubicBezTo>
                    <a:pt x="139" y="1286"/>
                    <a:pt x="79" y="1312"/>
                    <a:pt x="48" y="1358"/>
                  </a:cubicBezTo>
                  <a:cubicBezTo>
                    <a:pt x="0" y="1430"/>
                    <a:pt x="24" y="1549"/>
                    <a:pt x="95" y="1596"/>
                  </a:cubicBezTo>
                  <a:cubicBezTo>
                    <a:pt x="191" y="1644"/>
                    <a:pt x="262" y="1692"/>
                    <a:pt x="334" y="1692"/>
                  </a:cubicBezTo>
                  <a:lnTo>
                    <a:pt x="334" y="1715"/>
                  </a:lnTo>
                  <a:cubicBezTo>
                    <a:pt x="334" y="1811"/>
                    <a:pt x="429" y="1882"/>
                    <a:pt x="524" y="1882"/>
                  </a:cubicBezTo>
                  <a:cubicBezTo>
                    <a:pt x="619" y="1882"/>
                    <a:pt x="691" y="1811"/>
                    <a:pt x="691" y="1715"/>
                  </a:cubicBezTo>
                  <a:lnTo>
                    <a:pt x="691" y="1668"/>
                  </a:lnTo>
                  <a:cubicBezTo>
                    <a:pt x="857" y="1620"/>
                    <a:pt x="977" y="1477"/>
                    <a:pt x="1024" y="1287"/>
                  </a:cubicBezTo>
                  <a:cubicBezTo>
                    <a:pt x="1048" y="1049"/>
                    <a:pt x="929" y="858"/>
                    <a:pt x="715" y="763"/>
                  </a:cubicBezTo>
                  <a:cubicBezTo>
                    <a:pt x="596" y="739"/>
                    <a:pt x="476" y="691"/>
                    <a:pt x="405" y="644"/>
                  </a:cubicBezTo>
                  <a:cubicBezTo>
                    <a:pt x="405" y="620"/>
                    <a:pt x="405" y="620"/>
                    <a:pt x="405" y="596"/>
                  </a:cubicBezTo>
                  <a:cubicBezTo>
                    <a:pt x="405" y="572"/>
                    <a:pt x="429" y="525"/>
                    <a:pt x="476" y="501"/>
                  </a:cubicBezTo>
                  <a:cubicBezTo>
                    <a:pt x="493" y="497"/>
                    <a:pt x="510" y="496"/>
                    <a:pt x="526" y="496"/>
                  </a:cubicBezTo>
                  <a:cubicBezTo>
                    <a:pt x="626" y="496"/>
                    <a:pt x="715" y="552"/>
                    <a:pt x="715" y="572"/>
                  </a:cubicBezTo>
                  <a:cubicBezTo>
                    <a:pt x="748" y="589"/>
                    <a:pt x="782" y="597"/>
                    <a:pt x="814" y="597"/>
                  </a:cubicBezTo>
                  <a:cubicBezTo>
                    <a:pt x="871" y="597"/>
                    <a:pt x="922" y="571"/>
                    <a:pt x="953" y="525"/>
                  </a:cubicBezTo>
                  <a:cubicBezTo>
                    <a:pt x="1024" y="429"/>
                    <a:pt x="1000" y="334"/>
                    <a:pt x="929" y="286"/>
                  </a:cubicBezTo>
                  <a:cubicBezTo>
                    <a:pt x="905" y="263"/>
                    <a:pt x="810"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9"/>
            <p:cNvSpPr/>
            <p:nvPr/>
          </p:nvSpPr>
          <p:spPr>
            <a:xfrm>
              <a:off x="4710065" y="2775338"/>
              <a:ext cx="408434" cy="391948"/>
            </a:xfrm>
            <a:custGeom>
              <a:avLst/>
              <a:gdLst/>
              <a:ahLst/>
              <a:cxnLst/>
              <a:rect l="l" t="t" r="r" b="b"/>
              <a:pathLst>
                <a:path w="11813" h="11337" extrusionOk="0">
                  <a:moveTo>
                    <a:pt x="10336" y="358"/>
                  </a:moveTo>
                  <a:cubicBezTo>
                    <a:pt x="10956" y="358"/>
                    <a:pt x="11480" y="858"/>
                    <a:pt x="11480" y="1477"/>
                  </a:cubicBezTo>
                  <a:cubicBezTo>
                    <a:pt x="11480" y="2120"/>
                    <a:pt x="10956" y="2621"/>
                    <a:pt x="10336" y="2621"/>
                  </a:cubicBezTo>
                  <a:cubicBezTo>
                    <a:pt x="9717" y="2621"/>
                    <a:pt x="9193" y="2120"/>
                    <a:pt x="9193" y="1477"/>
                  </a:cubicBezTo>
                  <a:cubicBezTo>
                    <a:pt x="9193" y="858"/>
                    <a:pt x="9717" y="358"/>
                    <a:pt x="10336" y="358"/>
                  </a:cubicBezTo>
                  <a:close/>
                  <a:moveTo>
                    <a:pt x="3192" y="3002"/>
                  </a:moveTo>
                  <a:lnTo>
                    <a:pt x="3645" y="3359"/>
                  </a:lnTo>
                  <a:cubicBezTo>
                    <a:pt x="3430" y="3716"/>
                    <a:pt x="3335" y="4145"/>
                    <a:pt x="3335" y="4573"/>
                  </a:cubicBezTo>
                  <a:cubicBezTo>
                    <a:pt x="3335" y="5002"/>
                    <a:pt x="3430" y="5407"/>
                    <a:pt x="3621" y="5764"/>
                  </a:cubicBezTo>
                  <a:lnTo>
                    <a:pt x="3192" y="6193"/>
                  </a:lnTo>
                  <a:cubicBezTo>
                    <a:pt x="2906" y="5693"/>
                    <a:pt x="2740" y="5121"/>
                    <a:pt x="2763" y="4550"/>
                  </a:cubicBezTo>
                  <a:cubicBezTo>
                    <a:pt x="2763" y="3978"/>
                    <a:pt x="2906" y="3454"/>
                    <a:pt x="3192" y="3002"/>
                  </a:cubicBezTo>
                  <a:close/>
                  <a:moveTo>
                    <a:pt x="8646" y="3002"/>
                  </a:moveTo>
                  <a:cubicBezTo>
                    <a:pt x="8931" y="3478"/>
                    <a:pt x="9074" y="4026"/>
                    <a:pt x="9074" y="4573"/>
                  </a:cubicBezTo>
                  <a:cubicBezTo>
                    <a:pt x="9074" y="5145"/>
                    <a:pt x="8931" y="5716"/>
                    <a:pt x="8646" y="6193"/>
                  </a:cubicBezTo>
                  <a:lnTo>
                    <a:pt x="8217" y="5764"/>
                  </a:lnTo>
                  <a:cubicBezTo>
                    <a:pt x="8384" y="5407"/>
                    <a:pt x="8503" y="5002"/>
                    <a:pt x="8503" y="4573"/>
                  </a:cubicBezTo>
                  <a:cubicBezTo>
                    <a:pt x="8503" y="4145"/>
                    <a:pt x="8384" y="3740"/>
                    <a:pt x="8193" y="3359"/>
                  </a:cubicBezTo>
                  <a:lnTo>
                    <a:pt x="8646" y="3002"/>
                  </a:lnTo>
                  <a:close/>
                  <a:moveTo>
                    <a:pt x="5869" y="1429"/>
                  </a:moveTo>
                  <a:cubicBezTo>
                    <a:pt x="5897" y="1429"/>
                    <a:pt x="5926" y="1429"/>
                    <a:pt x="5955" y="1430"/>
                  </a:cubicBezTo>
                  <a:cubicBezTo>
                    <a:pt x="6788" y="1430"/>
                    <a:pt x="7574" y="1763"/>
                    <a:pt x="8169" y="2359"/>
                  </a:cubicBezTo>
                  <a:cubicBezTo>
                    <a:pt x="8265" y="2478"/>
                    <a:pt x="8360" y="2573"/>
                    <a:pt x="8455" y="2692"/>
                  </a:cubicBezTo>
                  <a:lnTo>
                    <a:pt x="8003" y="3073"/>
                  </a:lnTo>
                  <a:cubicBezTo>
                    <a:pt x="7788" y="2763"/>
                    <a:pt x="7502" y="2501"/>
                    <a:pt x="7145" y="2311"/>
                  </a:cubicBezTo>
                  <a:cubicBezTo>
                    <a:pt x="7114" y="2295"/>
                    <a:pt x="7082" y="2287"/>
                    <a:pt x="7052" y="2287"/>
                  </a:cubicBezTo>
                  <a:cubicBezTo>
                    <a:pt x="6992" y="2287"/>
                    <a:pt x="6939" y="2319"/>
                    <a:pt x="6907" y="2382"/>
                  </a:cubicBezTo>
                  <a:cubicBezTo>
                    <a:pt x="6860" y="2454"/>
                    <a:pt x="6883" y="2573"/>
                    <a:pt x="6979" y="2621"/>
                  </a:cubicBezTo>
                  <a:cubicBezTo>
                    <a:pt x="7693" y="3002"/>
                    <a:pt x="8145" y="3764"/>
                    <a:pt x="8145" y="4573"/>
                  </a:cubicBezTo>
                  <a:cubicBezTo>
                    <a:pt x="8145" y="5812"/>
                    <a:pt x="7145" y="6812"/>
                    <a:pt x="5907" y="6812"/>
                  </a:cubicBezTo>
                  <a:cubicBezTo>
                    <a:pt x="4669" y="6812"/>
                    <a:pt x="3668" y="5812"/>
                    <a:pt x="3668" y="4573"/>
                  </a:cubicBezTo>
                  <a:cubicBezTo>
                    <a:pt x="3668" y="3335"/>
                    <a:pt x="4669" y="2335"/>
                    <a:pt x="5907" y="2335"/>
                  </a:cubicBezTo>
                  <a:cubicBezTo>
                    <a:pt x="6050" y="2335"/>
                    <a:pt x="6193" y="2359"/>
                    <a:pt x="6336" y="2382"/>
                  </a:cubicBezTo>
                  <a:cubicBezTo>
                    <a:pt x="6348" y="2386"/>
                    <a:pt x="6361" y="2387"/>
                    <a:pt x="6373" y="2387"/>
                  </a:cubicBezTo>
                  <a:cubicBezTo>
                    <a:pt x="6454" y="2387"/>
                    <a:pt x="6526" y="2322"/>
                    <a:pt x="6526" y="2240"/>
                  </a:cubicBezTo>
                  <a:cubicBezTo>
                    <a:pt x="6550" y="2144"/>
                    <a:pt x="6502" y="2049"/>
                    <a:pt x="6407" y="2049"/>
                  </a:cubicBezTo>
                  <a:cubicBezTo>
                    <a:pt x="6240" y="2001"/>
                    <a:pt x="6074" y="2001"/>
                    <a:pt x="5907" y="2001"/>
                  </a:cubicBezTo>
                  <a:cubicBezTo>
                    <a:pt x="5050" y="2001"/>
                    <a:pt x="4288" y="2430"/>
                    <a:pt x="3811" y="3073"/>
                  </a:cubicBezTo>
                  <a:lnTo>
                    <a:pt x="3383" y="2692"/>
                  </a:lnTo>
                  <a:cubicBezTo>
                    <a:pt x="3478" y="2573"/>
                    <a:pt x="3573" y="2430"/>
                    <a:pt x="3716" y="2311"/>
                  </a:cubicBezTo>
                  <a:cubicBezTo>
                    <a:pt x="4291" y="1759"/>
                    <a:pt x="5045" y="1429"/>
                    <a:pt x="5869" y="1429"/>
                  </a:cubicBezTo>
                  <a:close/>
                  <a:moveTo>
                    <a:pt x="8026" y="6074"/>
                  </a:moveTo>
                  <a:lnTo>
                    <a:pt x="8431" y="6478"/>
                  </a:lnTo>
                  <a:cubicBezTo>
                    <a:pt x="8336" y="6598"/>
                    <a:pt x="8241" y="6717"/>
                    <a:pt x="8145" y="6836"/>
                  </a:cubicBezTo>
                  <a:cubicBezTo>
                    <a:pt x="7836" y="7121"/>
                    <a:pt x="7645" y="7479"/>
                    <a:pt x="7574" y="7884"/>
                  </a:cubicBezTo>
                  <a:lnTo>
                    <a:pt x="7479" y="8431"/>
                  </a:lnTo>
                  <a:lnTo>
                    <a:pt x="4383" y="8431"/>
                  </a:lnTo>
                  <a:lnTo>
                    <a:pt x="4311" y="7955"/>
                  </a:lnTo>
                  <a:cubicBezTo>
                    <a:pt x="4240" y="7526"/>
                    <a:pt x="4026" y="7145"/>
                    <a:pt x="3716" y="6860"/>
                  </a:cubicBezTo>
                  <a:cubicBezTo>
                    <a:pt x="3597" y="6740"/>
                    <a:pt x="3478" y="6598"/>
                    <a:pt x="3383" y="6478"/>
                  </a:cubicBezTo>
                  <a:lnTo>
                    <a:pt x="3811" y="6074"/>
                  </a:lnTo>
                  <a:cubicBezTo>
                    <a:pt x="4264" y="6740"/>
                    <a:pt x="5050" y="7169"/>
                    <a:pt x="5907" y="7169"/>
                  </a:cubicBezTo>
                  <a:cubicBezTo>
                    <a:pt x="6788" y="7169"/>
                    <a:pt x="7550" y="6740"/>
                    <a:pt x="8026" y="6074"/>
                  </a:cubicBezTo>
                  <a:close/>
                  <a:moveTo>
                    <a:pt x="1501" y="7026"/>
                  </a:moveTo>
                  <a:cubicBezTo>
                    <a:pt x="2120" y="7026"/>
                    <a:pt x="2621" y="7550"/>
                    <a:pt x="2621" y="8169"/>
                  </a:cubicBezTo>
                  <a:cubicBezTo>
                    <a:pt x="2621" y="8812"/>
                    <a:pt x="2120" y="9312"/>
                    <a:pt x="1501" y="9312"/>
                  </a:cubicBezTo>
                  <a:cubicBezTo>
                    <a:pt x="858" y="9312"/>
                    <a:pt x="358" y="8812"/>
                    <a:pt x="358" y="8169"/>
                  </a:cubicBezTo>
                  <a:cubicBezTo>
                    <a:pt x="358" y="7550"/>
                    <a:pt x="858" y="7026"/>
                    <a:pt x="1501" y="7026"/>
                  </a:cubicBezTo>
                  <a:close/>
                  <a:moveTo>
                    <a:pt x="10336" y="7026"/>
                  </a:moveTo>
                  <a:cubicBezTo>
                    <a:pt x="10956" y="7026"/>
                    <a:pt x="11480" y="7550"/>
                    <a:pt x="11480" y="8169"/>
                  </a:cubicBezTo>
                  <a:cubicBezTo>
                    <a:pt x="11480" y="8812"/>
                    <a:pt x="10956" y="9312"/>
                    <a:pt x="10336" y="9312"/>
                  </a:cubicBezTo>
                  <a:cubicBezTo>
                    <a:pt x="9717" y="9312"/>
                    <a:pt x="9193" y="8812"/>
                    <a:pt x="9193" y="8169"/>
                  </a:cubicBezTo>
                  <a:cubicBezTo>
                    <a:pt x="9193" y="7550"/>
                    <a:pt x="9717" y="7026"/>
                    <a:pt x="10336" y="7026"/>
                  </a:cubicBezTo>
                  <a:close/>
                  <a:moveTo>
                    <a:pt x="7383" y="8765"/>
                  </a:moveTo>
                  <a:cubicBezTo>
                    <a:pt x="7479" y="8765"/>
                    <a:pt x="7574" y="8860"/>
                    <a:pt x="7574" y="8979"/>
                  </a:cubicBezTo>
                  <a:lnTo>
                    <a:pt x="7574" y="9122"/>
                  </a:lnTo>
                  <a:cubicBezTo>
                    <a:pt x="7574" y="9241"/>
                    <a:pt x="7479" y="9336"/>
                    <a:pt x="7383" y="9336"/>
                  </a:cubicBezTo>
                  <a:lnTo>
                    <a:pt x="4478" y="9336"/>
                  </a:lnTo>
                  <a:cubicBezTo>
                    <a:pt x="4359" y="9336"/>
                    <a:pt x="4264" y="9241"/>
                    <a:pt x="4264" y="9122"/>
                  </a:cubicBezTo>
                  <a:lnTo>
                    <a:pt x="4264" y="8979"/>
                  </a:lnTo>
                  <a:cubicBezTo>
                    <a:pt x="4264" y="8860"/>
                    <a:pt x="4359" y="8765"/>
                    <a:pt x="4478" y="8765"/>
                  </a:cubicBezTo>
                  <a:close/>
                  <a:moveTo>
                    <a:pt x="6907" y="9670"/>
                  </a:moveTo>
                  <a:cubicBezTo>
                    <a:pt x="7002" y="9670"/>
                    <a:pt x="7098" y="9765"/>
                    <a:pt x="7098" y="9884"/>
                  </a:cubicBezTo>
                  <a:lnTo>
                    <a:pt x="7098" y="10051"/>
                  </a:lnTo>
                  <a:cubicBezTo>
                    <a:pt x="7098" y="10146"/>
                    <a:pt x="7002" y="10241"/>
                    <a:pt x="6907" y="10241"/>
                  </a:cubicBezTo>
                  <a:lnTo>
                    <a:pt x="4954" y="10241"/>
                  </a:lnTo>
                  <a:cubicBezTo>
                    <a:pt x="4835" y="10241"/>
                    <a:pt x="4740" y="10146"/>
                    <a:pt x="4740" y="10051"/>
                  </a:cubicBezTo>
                  <a:lnTo>
                    <a:pt x="4740" y="9884"/>
                  </a:lnTo>
                  <a:cubicBezTo>
                    <a:pt x="4740" y="9765"/>
                    <a:pt x="4835" y="9670"/>
                    <a:pt x="4954" y="9670"/>
                  </a:cubicBezTo>
                  <a:close/>
                  <a:moveTo>
                    <a:pt x="6407" y="10598"/>
                  </a:moveTo>
                  <a:cubicBezTo>
                    <a:pt x="6359" y="10813"/>
                    <a:pt x="6145" y="10979"/>
                    <a:pt x="5907" y="10979"/>
                  </a:cubicBezTo>
                  <a:cubicBezTo>
                    <a:pt x="5669" y="10979"/>
                    <a:pt x="5478" y="10813"/>
                    <a:pt x="5407" y="10598"/>
                  </a:cubicBezTo>
                  <a:close/>
                  <a:moveTo>
                    <a:pt x="1501" y="1"/>
                  </a:moveTo>
                  <a:cubicBezTo>
                    <a:pt x="668" y="1"/>
                    <a:pt x="1" y="668"/>
                    <a:pt x="1" y="1477"/>
                  </a:cubicBezTo>
                  <a:cubicBezTo>
                    <a:pt x="1" y="1668"/>
                    <a:pt x="49" y="1859"/>
                    <a:pt x="120" y="2025"/>
                  </a:cubicBezTo>
                  <a:cubicBezTo>
                    <a:pt x="137" y="2095"/>
                    <a:pt x="193" y="2139"/>
                    <a:pt x="259" y="2139"/>
                  </a:cubicBezTo>
                  <a:cubicBezTo>
                    <a:pt x="283" y="2139"/>
                    <a:pt x="309" y="2133"/>
                    <a:pt x="334" y="2120"/>
                  </a:cubicBezTo>
                  <a:cubicBezTo>
                    <a:pt x="430" y="2097"/>
                    <a:pt x="477" y="2001"/>
                    <a:pt x="430" y="1906"/>
                  </a:cubicBezTo>
                  <a:cubicBezTo>
                    <a:pt x="382" y="1763"/>
                    <a:pt x="358" y="1620"/>
                    <a:pt x="358" y="1477"/>
                  </a:cubicBezTo>
                  <a:cubicBezTo>
                    <a:pt x="358" y="858"/>
                    <a:pt x="858" y="358"/>
                    <a:pt x="1501" y="358"/>
                  </a:cubicBezTo>
                  <a:cubicBezTo>
                    <a:pt x="2120" y="358"/>
                    <a:pt x="2621" y="858"/>
                    <a:pt x="2621" y="1477"/>
                  </a:cubicBezTo>
                  <a:cubicBezTo>
                    <a:pt x="2621" y="2120"/>
                    <a:pt x="2120" y="2621"/>
                    <a:pt x="1501" y="2621"/>
                  </a:cubicBezTo>
                  <a:cubicBezTo>
                    <a:pt x="1263" y="2621"/>
                    <a:pt x="1025" y="2549"/>
                    <a:pt x="834" y="2406"/>
                  </a:cubicBezTo>
                  <a:cubicBezTo>
                    <a:pt x="809" y="2389"/>
                    <a:pt x="778" y="2381"/>
                    <a:pt x="746" y="2381"/>
                  </a:cubicBezTo>
                  <a:cubicBezTo>
                    <a:pt x="688" y="2381"/>
                    <a:pt x="627" y="2408"/>
                    <a:pt x="596" y="2454"/>
                  </a:cubicBezTo>
                  <a:cubicBezTo>
                    <a:pt x="525" y="2525"/>
                    <a:pt x="549" y="2644"/>
                    <a:pt x="620" y="2692"/>
                  </a:cubicBezTo>
                  <a:cubicBezTo>
                    <a:pt x="882" y="2883"/>
                    <a:pt x="1168" y="2978"/>
                    <a:pt x="1501" y="2978"/>
                  </a:cubicBezTo>
                  <a:cubicBezTo>
                    <a:pt x="1906" y="2978"/>
                    <a:pt x="2311" y="2787"/>
                    <a:pt x="2573" y="2501"/>
                  </a:cubicBezTo>
                  <a:lnTo>
                    <a:pt x="2906" y="2763"/>
                  </a:lnTo>
                  <a:cubicBezTo>
                    <a:pt x="2597" y="3287"/>
                    <a:pt x="2430" y="3907"/>
                    <a:pt x="2406" y="4550"/>
                  </a:cubicBezTo>
                  <a:cubicBezTo>
                    <a:pt x="2406" y="5216"/>
                    <a:pt x="2597" y="5883"/>
                    <a:pt x="2930" y="6431"/>
                  </a:cubicBezTo>
                  <a:lnTo>
                    <a:pt x="2382" y="7002"/>
                  </a:lnTo>
                  <a:cubicBezTo>
                    <a:pt x="2144" y="6812"/>
                    <a:pt x="1835" y="6693"/>
                    <a:pt x="1501" y="6693"/>
                  </a:cubicBezTo>
                  <a:cubicBezTo>
                    <a:pt x="668" y="6693"/>
                    <a:pt x="1" y="7360"/>
                    <a:pt x="1" y="8169"/>
                  </a:cubicBezTo>
                  <a:cubicBezTo>
                    <a:pt x="1" y="9003"/>
                    <a:pt x="668" y="9646"/>
                    <a:pt x="1501" y="9646"/>
                  </a:cubicBezTo>
                  <a:cubicBezTo>
                    <a:pt x="2311" y="9646"/>
                    <a:pt x="2978" y="9003"/>
                    <a:pt x="2978" y="8169"/>
                  </a:cubicBezTo>
                  <a:cubicBezTo>
                    <a:pt x="2978" y="7812"/>
                    <a:pt x="2835" y="7479"/>
                    <a:pt x="2644" y="7241"/>
                  </a:cubicBezTo>
                  <a:lnTo>
                    <a:pt x="3144" y="6717"/>
                  </a:lnTo>
                  <a:cubicBezTo>
                    <a:pt x="3240" y="6860"/>
                    <a:pt x="3359" y="6979"/>
                    <a:pt x="3478" y="7098"/>
                  </a:cubicBezTo>
                  <a:cubicBezTo>
                    <a:pt x="3740" y="7336"/>
                    <a:pt x="3907" y="7669"/>
                    <a:pt x="3954" y="8026"/>
                  </a:cubicBezTo>
                  <a:lnTo>
                    <a:pt x="4073" y="8598"/>
                  </a:lnTo>
                  <a:cubicBezTo>
                    <a:pt x="3978" y="8693"/>
                    <a:pt x="3930" y="8836"/>
                    <a:pt x="3930" y="8979"/>
                  </a:cubicBezTo>
                  <a:lnTo>
                    <a:pt x="3930" y="9122"/>
                  </a:lnTo>
                  <a:cubicBezTo>
                    <a:pt x="3930" y="9408"/>
                    <a:pt x="4145" y="9670"/>
                    <a:pt x="4454" y="9670"/>
                  </a:cubicBezTo>
                  <a:cubicBezTo>
                    <a:pt x="4407" y="9741"/>
                    <a:pt x="4407" y="9813"/>
                    <a:pt x="4407" y="9884"/>
                  </a:cubicBezTo>
                  <a:lnTo>
                    <a:pt x="4407" y="10051"/>
                  </a:lnTo>
                  <a:cubicBezTo>
                    <a:pt x="4407" y="10336"/>
                    <a:pt x="4645" y="10598"/>
                    <a:pt x="4954" y="10598"/>
                  </a:cubicBezTo>
                  <a:lnTo>
                    <a:pt x="5073" y="10598"/>
                  </a:lnTo>
                  <a:cubicBezTo>
                    <a:pt x="5121" y="11003"/>
                    <a:pt x="5478" y="11337"/>
                    <a:pt x="5907" y="11337"/>
                  </a:cubicBezTo>
                  <a:cubicBezTo>
                    <a:pt x="6336" y="11337"/>
                    <a:pt x="6693" y="11003"/>
                    <a:pt x="6764" y="10598"/>
                  </a:cubicBezTo>
                  <a:lnTo>
                    <a:pt x="6907" y="10598"/>
                  </a:lnTo>
                  <a:cubicBezTo>
                    <a:pt x="7193" y="10598"/>
                    <a:pt x="7455" y="10336"/>
                    <a:pt x="7455" y="10051"/>
                  </a:cubicBezTo>
                  <a:lnTo>
                    <a:pt x="7455" y="9884"/>
                  </a:lnTo>
                  <a:cubicBezTo>
                    <a:pt x="7455" y="9813"/>
                    <a:pt x="7431" y="9741"/>
                    <a:pt x="7407" y="9670"/>
                  </a:cubicBezTo>
                  <a:cubicBezTo>
                    <a:pt x="7693" y="9670"/>
                    <a:pt x="7931" y="9408"/>
                    <a:pt x="7931" y="9122"/>
                  </a:cubicBezTo>
                  <a:lnTo>
                    <a:pt x="7931" y="8979"/>
                  </a:lnTo>
                  <a:cubicBezTo>
                    <a:pt x="7931" y="8836"/>
                    <a:pt x="7884" y="8717"/>
                    <a:pt x="7788" y="8622"/>
                  </a:cubicBezTo>
                  <a:lnTo>
                    <a:pt x="7907" y="7955"/>
                  </a:lnTo>
                  <a:cubicBezTo>
                    <a:pt x="7979" y="7622"/>
                    <a:pt x="8145" y="7312"/>
                    <a:pt x="8384" y="7074"/>
                  </a:cubicBezTo>
                  <a:cubicBezTo>
                    <a:pt x="8479" y="6955"/>
                    <a:pt x="8598" y="6836"/>
                    <a:pt x="8693" y="6717"/>
                  </a:cubicBezTo>
                  <a:lnTo>
                    <a:pt x="9193" y="7241"/>
                  </a:lnTo>
                  <a:cubicBezTo>
                    <a:pt x="8979" y="7479"/>
                    <a:pt x="8860" y="7812"/>
                    <a:pt x="8860" y="8169"/>
                  </a:cubicBezTo>
                  <a:cubicBezTo>
                    <a:pt x="8860" y="9003"/>
                    <a:pt x="9527" y="9646"/>
                    <a:pt x="10336" y="9646"/>
                  </a:cubicBezTo>
                  <a:cubicBezTo>
                    <a:pt x="11146" y="9646"/>
                    <a:pt x="11813" y="9003"/>
                    <a:pt x="11813" y="8169"/>
                  </a:cubicBezTo>
                  <a:cubicBezTo>
                    <a:pt x="11813" y="7360"/>
                    <a:pt x="11146" y="6693"/>
                    <a:pt x="10336" y="6693"/>
                  </a:cubicBezTo>
                  <a:cubicBezTo>
                    <a:pt x="10003" y="6693"/>
                    <a:pt x="9693" y="6812"/>
                    <a:pt x="9431" y="7002"/>
                  </a:cubicBezTo>
                  <a:lnTo>
                    <a:pt x="8884" y="6431"/>
                  </a:lnTo>
                  <a:cubicBezTo>
                    <a:pt x="9241" y="5883"/>
                    <a:pt x="9408" y="5240"/>
                    <a:pt x="9408" y="4573"/>
                  </a:cubicBezTo>
                  <a:cubicBezTo>
                    <a:pt x="9408" y="3930"/>
                    <a:pt x="9241" y="3311"/>
                    <a:pt x="8908" y="2763"/>
                  </a:cubicBezTo>
                  <a:lnTo>
                    <a:pt x="9265" y="2501"/>
                  </a:lnTo>
                  <a:cubicBezTo>
                    <a:pt x="9527" y="2787"/>
                    <a:pt x="9908" y="2978"/>
                    <a:pt x="10336" y="2978"/>
                  </a:cubicBezTo>
                  <a:cubicBezTo>
                    <a:pt x="11146" y="2978"/>
                    <a:pt x="11813" y="2311"/>
                    <a:pt x="11813" y="1477"/>
                  </a:cubicBezTo>
                  <a:cubicBezTo>
                    <a:pt x="11813" y="668"/>
                    <a:pt x="11146" y="1"/>
                    <a:pt x="10336" y="1"/>
                  </a:cubicBezTo>
                  <a:cubicBezTo>
                    <a:pt x="9527" y="1"/>
                    <a:pt x="8860" y="668"/>
                    <a:pt x="8860" y="1477"/>
                  </a:cubicBezTo>
                  <a:cubicBezTo>
                    <a:pt x="8860" y="1763"/>
                    <a:pt x="8931" y="2001"/>
                    <a:pt x="9050" y="2216"/>
                  </a:cubicBezTo>
                  <a:lnTo>
                    <a:pt x="8717" y="2478"/>
                  </a:lnTo>
                  <a:cubicBezTo>
                    <a:pt x="8622" y="2359"/>
                    <a:pt x="8527" y="2240"/>
                    <a:pt x="8407" y="2120"/>
                  </a:cubicBezTo>
                  <a:cubicBezTo>
                    <a:pt x="7764" y="1454"/>
                    <a:pt x="6883" y="1096"/>
                    <a:pt x="5955" y="1073"/>
                  </a:cubicBezTo>
                  <a:cubicBezTo>
                    <a:pt x="5026" y="1073"/>
                    <a:pt x="4145" y="1406"/>
                    <a:pt x="3454" y="2073"/>
                  </a:cubicBezTo>
                  <a:cubicBezTo>
                    <a:pt x="3335" y="2192"/>
                    <a:pt x="3216" y="2335"/>
                    <a:pt x="3097" y="2478"/>
                  </a:cubicBezTo>
                  <a:lnTo>
                    <a:pt x="2787" y="2216"/>
                  </a:lnTo>
                  <a:cubicBezTo>
                    <a:pt x="2906" y="2001"/>
                    <a:pt x="2978" y="1763"/>
                    <a:pt x="2978" y="1477"/>
                  </a:cubicBezTo>
                  <a:cubicBezTo>
                    <a:pt x="2978" y="668"/>
                    <a:pt x="2311"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9"/>
            <p:cNvSpPr/>
            <p:nvPr/>
          </p:nvSpPr>
          <p:spPr>
            <a:xfrm>
              <a:off x="5050132" y="3024821"/>
              <a:ext cx="37064" cy="65895"/>
            </a:xfrm>
            <a:custGeom>
              <a:avLst/>
              <a:gdLst/>
              <a:ahLst/>
              <a:cxnLst/>
              <a:rect l="l" t="t" r="r" b="b"/>
              <a:pathLst>
                <a:path w="1072" h="1906" extrusionOk="0">
                  <a:moveTo>
                    <a:pt x="524" y="1"/>
                  </a:moveTo>
                  <a:cubicBezTo>
                    <a:pt x="429" y="1"/>
                    <a:pt x="358" y="96"/>
                    <a:pt x="358" y="191"/>
                  </a:cubicBezTo>
                  <a:lnTo>
                    <a:pt x="358" y="215"/>
                  </a:lnTo>
                  <a:cubicBezTo>
                    <a:pt x="215" y="263"/>
                    <a:pt x="96" y="382"/>
                    <a:pt x="72" y="548"/>
                  </a:cubicBezTo>
                  <a:cubicBezTo>
                    <a:pt x="48" y="691"/>
                    <a:pt x="96" y="834"/>
                    <a:pt x="215" y="929"/>
                  </a:cubicBezTo>
                  <a:cubicBezTo>
                    <a:pt x="310" y="1001"/>
                    <a:pt x="453" y="1072"/>
                    <a:pt x="596" y="1120"/>
                  </a:cubicBezTo>
                  <a:cubicBezTo>
                    <a:pt x="667" y="1144"/>
                    <a:pt x="691" y="1191"/>
                    <a:pt x="691" y="1239"/>
                  </a:cubicBezTo>
                  <a:cubicBezTo>
                    <a:pt x="667" y="1287"/>
                    <a:pt x="619" y="1382"/>
                    <a:pt x="524" y="1382"/>
                  </a:cubicBezTo>
                  <a:cubicBezTo>
                    <a:pt x="405" y="1382"/>
                    <a:pt x="381" y="1382"/>
                    <a:pt x="310" y="1334"/>
                  </a:cubicBezTo>
                  <a:cubicBezTo>
                    <a:pt x="272" y="1306"/>
                    <a:pt x="235" y="1293"/>
                    <a:pt x="200" y="1293"/>
                  </a:cubicBezTo>
                  <a:cubicBezTo>
                    <a:pt x="147" y="1293"/>
                    <a:pt x="101" y="1324"/>
                    <a:pt x="72" y="1382"/>
                  </a:cubicBezTo>
                  <a:cubicBezTo>
                    <a:pt x="0" y="1453"/>
                    <a:pt x="24" y="1572"/>
                    <a:pt x="119" y="1620"/>
                  </a:cubicBezTo>
                  <a:cubicBezTo>
                    <a:pt x="191" y="1668"/>
                    <a:pt x="262" y="1692"/>
                    <a:pt x="358" y="1715"/>
                  </a:cubicBezTo>
                  <a:lnTo>
                    <a:pt x="358" y="1739"/>
                  </a:lnTo>
                  <a:cubicBezTo>
                    <a:pt x="358" y="1834"/>
                    <a:pt x="429" y="1906"/>
                    <a:pt x="524" y="1906"/>
                  </a:cubicBezTo>
                  <a:cubicBezTo>
                    <a:pt x="619" y="1906"/>
                    <a:pt x="691" y="1834"/>
                    <a:pt x="691" y="1739"/>
                  </a:cubicBezTo>
                  <a:lnTo>
                    <a:pt x="691" y="1692"/>
                  </a:lnTo>
                  <a:cubicBezTo>
                    <a:pt x="858" y="1644"/>
                    <a:pt x="1001" y="1477"/>
                    <a:pt x="1024" y="1311"/>
                  </a:cubicBezTo>
                  <a:cubicBezTo>
                    <a:pt x="1072" y="1072"/>
                    <a:pt x="929" y="858"/>
                    <a:pt x="715" y="787"/>
                  </a:cubicBezTo>
                  <a:cubicBezTo>
                    <a:pt x="596" y="739"/>
                    <a:pt x="477" y="715"/>
                    <a:pt x="429" y="644"/>
                  </a:cubicBezTo>
                  <a:cubicBezTo>
                    <a:pt x="429" y="644"/>
                    <a:pt x="405" y="620"/>
                    <a:pt x="405" y="596"/>
                  </a:cubicBezTo>
                  <a:cubicBezTo>
                    <a:pt x="429" y="596"/>
                    <a:pt x="429" y="548"/>
                    <a:pt x="477" y="525"/>
                  </a:cubicBezTo>
                  <a:cubicBezTo>
                    <a:pt x="490" y="521"/>
                    <a:pt x="504" y="520"/>
                    <a:pt x="518" y="520"/>
                  </a:cubicBezTo>
                  <a:cubicBezTo>
                    <a:pt x="604" y="520"/>
                    <a:pt x="698" y="576"/>
                    <a:pt x="739" y="596"/>
                  </a:cubicBezTo>
                  <a:cubicBezTo>
                    <a:pt x="764" y="613"/>
                    <a:pt x="795" y="621"/>
                    <a:pt x="827" y="621"/>
                  </a:cubicBezTo>
                  <a:cubicBezTo>
                    <a:pt x="885" y="621"/>
                    <a:pt x="946" y="595"/>
                    <a:pt x="977" y="548"/>
                  </a:cubicBezTo>
                  <a:cubicBezTo>
                    <a:pt x="1024" y="477"/>
                    <a:pt x="1024" y="358"/>
                    <a:pt x="929"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9"/>
            <p:cNvSpPr/>
            <p:nvPr/>
          </p:nvSpPr>
          <p:spPr>
            <a:xfrm>
              <a:off x="4744674" y="3024821"/>
              <a:ext cx="36235" cy="65895"/>
            </a:xfrm>
            <a:custGeom>
              <a:avLst/>
              <a:gdLst/>
              <a:ahLst/>
              <a:cxnLst/>
              <a:rect l="l" t="t" r="r" b="b"/>
              <a:pathLst>
                <a:path w="1048" h="1906" extrusionOk="0">
                  <a:moveTo>
                    <a:pt x="524" y="1"/>
                  </a:moveTo>
                  <a:cubicBezTo>
                    <a:pt x="429" y="1"/>
                    <a:pt x="334" y="96"/>
                    <a:pt x="334" y="191"/>
                  </a:cubicBezTo>
                  <a:lnTo>
                    <a:pt x="334" y="215"/>
                  </a:lnTo>
                  <a:cubicBezTo>
                    <a:pt x="191" y="263"/>
                    <a:pt x="95" y="382"/>
                    <a:pt x="72" y="548"/>
                  </a:cubicBezTo>
                  <a:cubicBezTo>
                    <a:pt x="48" y="691"/>
                    <a:pt x="95" y="834"/>
                    <a:pt x="191" y="929"/>
                  </a:cubicBezTo>
                  <a:cubicBezTo>
                    <a:pt x="310" y="1001"/>
                    <a:pt x="453" y="1072"/>
                    <a:pt x="596" y="1120"/>
                  </a:cubicBezTo>
                  <a:cubicBezTo>
                    <a:pt x="667" y="1144"/>
                    <a:pt x="691" y="1191"/>
                    <a:pt x="667" y="1239"/>
                  </a:cubicBezTo>
                  <a:cubicBezTo>
                    <a:pt x="667" y="1287"/>
                    <a:pt x="619" y="1382"/>
                    <a:pt x="524" y="1382"/>
                  </a:cubicBezTo>
                  <a:cubicBezTo>
                    <a:pt x="405" y="1382"/>
                    <a:pt x="381" y="1382"/>
                    <a:pt x="286" y="1334"/>
                  </a:cubicBezTo>
                  <a:cubicBezTo>
                    <a:pt x="258" y="1306"/>
                    <a:pt x="222" y="1293"/>
                    <a:pt x="186" y="1293"/>
                  </a:cubicBezTo>
                  <a:cubicBezTo>
                    <a:pt x="132" y="1293"/>
                    <a:pt x="77" y="1324"/>
                    <a:pt x="48" y="1382"/>
                  </a:cubicBezTo>
                  <a:cubicBezTo>
                    <a:pt x="0" y="1453"/>
                    <a:pt x="24" y="1572"/>
                    <a:pt x="95" y="1620"/>
                  </a:cubicBezTo>
                  <a:cubicBezTo>
                    <a:pt x="191" y="1668"/>
                    <a:pt x="262" y="1692"/>
                    <a:pt x="334" y="1715"/>
                  </a:cubicBezTo>
                  <a:lnTo>
                    <a:pt x="334" y="1739"/>
                  </a:lnTo>
                  <a:cubicBezTo>
                    <a:pt x="334" y="1834"/>
                    <a:pt x="429" y="1906"/>
                    <a:pt x="524" y="1906"/>
                  </a:cubicBezTo>
                  <a:cubicBezTo>
                    <a:pt x="619" y="1906"/>
                    <a:pt x="691" y="1834"/>
                    <a:pt x="691" y="1739"/>
                  </a:cubicBezTo>
                  <a:lnTo>
                    <a:pt x="691" y="1692"/>
                  </a:lnTo>
                  <a:cubicBezTo>
                    <a:pt x="857" y="1644"/>
                    <a:pt x="977" y="1477"/>
                    <a:pt x="1024" y="1311"/>
                  </a:cubicBezTo>
                  <a:cubicBezTo>
                    <a:pt x="1048" y="1072"/>
                    <a:pt x="929" y="858"/>
                    <a:pt x="715" y="787"/>
                  </a:cubicBezTo>
                  <a:cubicBezTo>
                    <a:pt x="596" y="739"/>
                    <a:pt x="476" y="715"/>
                    <a:pt x="405" y="644"/>
                  </a:cubicBezTo>
                  <a:cubicBezTo>
                    <a:pt x="405" y="644"/>
                    <a:pt x="405" y="620"/>
                    <a:pt x="405" y="596"/>
                  </a:cubicBezTo>
                  <a:cubicBezTo>
                    <a:pt x="405" y="596"/>
                    <a:pt x="429" y="548"/>
                    <a:pt x="476" y="525"/>
                  </a:cubicBezTo>
                  <a:cubicBezTo>
                    <a:pt x="490" y="521"/>
                    <a:pt x="504" y="520"/>
                    <a:pt x="519" y="520"/>
                  </a:cubicBezTo>
                  <a:cubicBezTo>
                    <a:pt x="610" y="520"/>
                    <a:pt x="721" y="576"/>
                    <a:pt x="762" y="596"/>
                  </a:cubicBezTo>
                  <a:cubicBezTo>
                    <a:pt x="788" y="613"/>
                    <a:pt x="816" y="621"/>
                    <a:pt x="845" y="621"/>
                  </a:cubicBezTo>
                  <a:cubicBezTo>
                    <a:pt x="898" y="621"/>
                    <a:pt x="954" y="595"/>
                    <a:pt x="1000" y="548"/>
                  </a:cubicBezTo>
                  <a:cubicBezTo>
                    <a:pt x="1048" y="477"/>
                    <a:pt x="1024" y="358"/>
                    <a:pt x="953"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9"/>
          <p:cNvGrpSpPr/>
          <p:nvPr/>
        </p:nvGrpSpPr>
        <p:grpSpPr>
          <a:xfrm>
            <a:off x="3251489" y="3061667"/>
            <a:ext cx="375934" cy="375910"/>
            <a:chOff x="4015998" y="3415918"/>
            <a:chExt cx="407605" cy="407579"/>
          </a:xfrm>
        </p:grpSpPr>
        <p:sp>
          <p:nvSpPr>
            <p:cNvPr id="10338" name="Google Shape;10338;p79"/>
            <p:cNvSpPr/>
            <p:nvPr/>
          </p:nvSpPr>
          <p:spPr>
            <a:xfrm>
              <a:off x="4015998" y="3545188"/>
              <a:ext cx="407605" cy="278309"/>
            </a:xfrm>
            <a:custGeom>
              <a:avLst/>
              <a:gdLst/>
              <a:ahLst/>
              <a:cxnLst/>
              <a:rect l="l" t="t" r="r" b="b"/>
              <a:pathLst>
                <a:path w="11789" h="8050" extrusionOk="0">
                  <a:moveTo>
                    <a:pt x="1977" y="0"/>
                  </a:moveTo>
                  <a:cubicBezTo>
                    <a:pt x="881" y="0"/>
                    <a:pt x="0" y="882"/>
                    <a:pt x="0" y="2001"/>
                  </a:cubicBezTo>
                  <a:lnTo>
                    <a:pt x="0" y="6049"/>
                  </a:lnTo>
                  <a:cubicBezTo>
                    <a:pt x="0" y="7145"/>
                    <a:pt x="881" y="8050"/>
                    <a:pt x="1977" y="8050"/>
                  </a:cubicBezTo>
                  <a:lnTo>
                    <a:pt x="9812" y="8050"/>
                  </a:lnTo>
                  <a:cubicBezTo>
                    <a:pt x="10907" y="8050"/>
                    <a:pt x="11788" y="7145"/>
                    <a:pt x="11788" y="6049"/>
                  </a:cubicBezTo>
                  <a:lnTo>
                    <a:pt x="11788" y="2001"/>
                  </a:lnTo>
                  <a:cubicBezTo>
                    <a:pt x="11788" y="882"/>
                    <a:pt x="10907" y="0"/>
                    <a:pt x="9812" y="0"/>
                  </a:cubicBezTo>
                  <a:lnTo>
                    <a:pt x="9717" y="0"/>
                  </a:lnTo>
                  <a:cubicBezTo>
                    <a:pt x="9621" y="0"/>
                    <a:pt x="9550" y="72"/>
                    <a:pt x="9550" y="167"/>
                  </a:cubicBezTo>
                  <a:cubicBezTo>
                    <a:pt x="9550" y="262"/>
                    <a:pt x="9621" y="334"/>
                    <a:pt x="9717" y="334"/>
                  </a:cubicBezTo>
                  <a:lnTo>
                    <a:pt x="9812" y="334"/>
                  </a:lnTo>
                  <a:cubicBezTo>
                    <a:pt x="10717" y="334"/>
                    <a:pt x="11455" y="1096"/>
                    <a:pt x="11455" y="2001"/>
                  </a:cubicBezTo>
                  <a:lnTo>
                    <a:pt x="11455" y="6049"/>
                  </a:lnTo>
                  <a:cubicBezTo>
                    <a:pt x="11455" y="6954"/>
                    <a:pt x="10717" y="7716"/>
                    <a:pt x="9812" y="7716"/>
                  </a:cubicBezTo>
                  <a:lnTo>
                    <a:pt x="1977" y="7716"/>
                  </a:lnTo>
                  <a:cubicBezTo>
                    <a:pt x="1072" y="7716"/>
                    <a:pt x="334" y="6954"/>
                    <a:pt x="334" y="6049"/>
                  </a:cubicBezTo>
                  <a:lnTo>
                    <a:pt x="334" y="2001"/>
                  </a:lnTo>
                  <a:cubicBezTo>
                    <a:pt x="334" y="1096"/>
                    <a:pt x="1072" y="334"/>
                    <a:pt x="1977" y="334"/>
                  </a:cubicBezTo>
                  <a:lnTo>
                    <a:pt x="2072" y="334"/>
                  </a:lnTo>
                  <a:cubicBezTo>
                    <a:pt x="2167" y="334"/>
                    <a:pt x="2239" y="262"/>
                    <a:pt x="2239" y="167"/>
                  </a:cubicBezTo>
                  <a:cubicBezTo>
                    <a:pt x="2239" y="72"/>
                    <a:pt x="2167"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9"/>
            <p:cNvSpPr/>
            <p:nvPr/>
          </p:nvSpPr>
          <p:spPr>
            <a:xfrm>
              <a:off x="4162556" y="3569079"/>
              <a:ext cx="237150" cy="230564"/>
            </a:xfrm>
            <a:custGeom>
              <a:avLst/>
              <a:gdLst/>
              <a:ahLst/>
              <a:cxnLst/>
              <a:rect l="l" t="t" r="r" b="b"/>
              <a:pathLst>
                <a:path w="6859" h="6669" extrusionOk="0">
                  <a:moveTo>
                    <a:pt x="5430" y="0"/>
                  </a:moveTo>
                  <a:cubicBezTo>
                    <a:pt x="5335" y="0"/>
                    <a:pt x="5263" y="71"/>
                    <a:pt x="5263" y="167"/>
                  </a:cubicBezTo>
                  <a:cubicBezTo>
                    <a:pt x="5263" y="262"/>
                    <a:pt x="5335" y="333"/>
                    <a:pt x="5430" y="333"/>
                  </a:cubicBezTo>
                  <a:lnTo>
                    <a:pt x="5573" y="333"/>
                  </a:lnTo>
                  <a:cubicBezTo>
                    <a:pt x="6097" y="333"/>
                    <a:pt x="6525" y="786"/>
                    <a:pt x="6525" y="1310"/>
                  </a:cubicBezTo>
                  <a:lnTo>
                    <a:pt x="6525" y="5358"/>
                  </a:lnTo>
                  <a:cubicBezTo>
                    <a:pt x="6525" y="5882"/>
                    <a:pt x="6097" y="6335"/>
                    <a:pt x="5573" y="6335"/>
                  </a:cubicBezTo>
                  <a:lnTo>
                    <a:pt x="191" y="6335"/>
                  </a:lnTo>
                  <a:cubicBezTo>
                    <a:pt x="96" y="6335"/>
                    <a:pt x="0" y="6406"/>
                    <a:pt x="0" y="6501"/>
                  </a:cubicBezTo>
                  <a:cubicBezTo>
                    <a:pt x="0" y="6597"/>
                    <a:pt x="96" y="6668"/>
                    <a:pt x="191" y="6668"/>
                  </a:cubicBezTo>
                  <a:lnTo>
                    <a:pt x="5573" y="6668"/>
                  </a:lnTo>
                  <a:cubicBezTo>
                    <a:pt x="6287" y="6668"/>
                    <a:pt x="6859" y="6073"/>
                    <a:pt x="6859" y="5358"/>
                  </a:cubicBezTo>
                  <a:lnTo>
                    <a:pt x="6859" y="1310"/>
                  </a:lnTo>
                  <a:cubicBezTo>
                    <a:pt x="6859" y="595"/>
                    <a:pt x="6287" y="0"/>
                    <a:pt x="5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9"/>
            <p:cNvSpPr/>
            <p:nvPr/>
          </p:nvSpPr>
          <p:spPr>
            <a:xfrm>
              <a:off x="4039854" y="3569079"/>
              <a:ext cx="109568" cy="230564"/>
            </a:xfrm>
            <a:custGeom>
              <a:avLst/>
              <a:gdLst/>
              <a:ahLst/>
              <a:cxnLst/>
              <a:rect l="l" t="t" r="r" b="b"/>
              <a:pathLst>
                <a:path w="3169" h="6669" extrusionOk="0">
                  <a:moveTo>
                    <a:pt x="1287" y="0"/>
                  </a:moveTo>
                  <a:cubicBezTo>
                    <a:pt x="572" y="0"/>
                    <a:pt x="1" y="595"/>
                    <a:pt x="1" y="1310"/>
                  </a:cubicBezTo>
                  <a:lnTo>
                    <a:pt x="1" y="1572"/>
                  </a:lnTo>
                  <a:cubicBezTo>
                    <a:pt x="1" y="1691"/>
                    <a:pt x="49" y="1786"/>
                    <a:pt x="120" y="1858"/>
                  </a:cubicBezTo>
                  <a:lnTo>
                    <a:pt x="430" y="2120"/>
                  </a:lnTo>
                  <a:cubicBezTo>
                    <a:pt x="525" y="2215"/>
                    <a:pt x="596" y="2358"/>
                    <a:pt x="596" y="2477"/>
                  </a:cubicBezTo>
                  <a:lnTo>
                    <a:pt x="596" y="4168"/>
                  </a:lnTo>
                  <a:cubicBezTo>
                    <a:pt x="596" y="4310"/>
                    <a:pt x="525" y="4453"/>
                    <a:pt x="430" y="4525"/>
                  </a:cubicBezTo>
                  <a:lnTo>
                    <a:pt x="120" y="4811"/>
                  </a:lnTo>
                  <a:cubicBezTo>
                    <a:pt x="49" y="4882"/>
                    <a:pt x="1" y="4977"/>
                    <a:pt x="1" y="5096"/>
                  </a:cubicBezTo>
                  <a:lnTo>
                    <a:pt x="1" y="5358"/>
                  </a:lnTo>
                  <a:cubicBezTo>
                    <a:pt x="1" y="6073"/>
                    <a:pt x="572" y="6668"/>
                    <a:pt x="1287" y="6668"/>
                  </a:cubicBezTo>
                  <a:lnTo>
                    <a:pt x="3002" y="6668"/>
                  </a:lnTo>
                  <a:cubicBezTo>
                    <a:pt x="3097" y="6668"/>
                    <a:pt x="3168" y="6597"/>
                    <a:pt x="3168" y="6501"/>
                  </a:cubicBezTo>
                  <a:cubicBezTo>
                    <a:pt x="3168" y="6406"/>
                    <a:pt x="3097" y="6311"/>
                    <a:pt x="3002" y="6311"/>
                  </a:cubicBezTo>
                  <a:lnTo>
                    <a:pt x="1287" y="6311"/>
                  </a:lnTo>
                  <a:cubicBezTo>
                    <a:pt x="763" y="6311"/>
                    <a:pt x="334" y="5882"/>
                    <a:pt x="334" y="5358"/>
                  </a:cubicBezTo>
                  <a:lnTo>
                    <a:pt x="334" y="5096"/>
                  </a:lnTo>
                  <a:cubicBezTo>
                    <a:pt x="334" y="5072"/>
                    <a:pt x="334" y="5072"/>
                    <a:pt x="358" y="5049"/>
                  </a:cubicBezTo>
                  <a:lnTo>
                    <a:pt x="644" y="4787"/>
                  </a:lnTo>
                  <a:cubicBezTo>
                    <a:pt x="834" y="4644"/>
                    <a:pt x="930" y="4406"/>
                    <a:pt x="930" y="4168"/>
                  </a:cubicBezTo>
                  <a:lnTo>
                    <a:pt x="930" y="2477"/>
                  </a:lnTo>
                  <a:cubicBezTo>
                    <a:pt x="930" y="2262"/>
                    <a:pt x="834" y="2024"/>
                    <a:pt x="644" y="1881"/>
                  </a:cubicBezTo>
                  <a:lnTo>
                    <a:pt x="358" y="1619"/>
                  </a:lnTo>
                  <a:cubicBezTo>
                    <a:pt x="334" y="1596"/>
                    <a:pt x="334" y="1572"/>
                    <a:pt x="334" y="1572"/>
                  </a:cubicBezTo>
                  <a:lnTo>
                    <a:pt x="334" y="1310"/>
                  </a:lnTo>
                  <a:cubicBezTo>
                    <a:pt x="334" y="786"/>
                    <a:pt x="763" y="333"/>
                    <a:pt x="1287" y="333"/>
                  </a:cubicBezTo>
                  <a:lnTo>
                    <a:pt x="1430" y="333"/>
                  </a:lnTo>
                  <a:cubicBezTo>
                    <a:pt x="1525" y="333"/>
                    <a:pt x="1597" y="262"/>
                    <a:pt x="1597" y="167"/>
                  </a:cubicBezTo>
                  <a:cubicBezTo>
                    <a:pt x="1597" y="71"/>
                    <a:pt x="1525" y="0"/>
                    <a:pt x="1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9"/>
            <p:cNvSpPr/>
            <p:nvPr/>
          </p:nvSpPr>
          <p:spPr>
            <a:xfrm>
              <a:off x="4038229" y="3650569"/>
              <a:ext cx="11548" cy="65895"/>
            </a:xfrm>
            <a:custGeom>
              <a:avLst/>
              <a:gdLst/>
              <a:ahLst/>
              <a:cxnLst/>
              <a:rect l="l" t="t" r="r" b="b"/>
              <a:pathLst>
                <a:path w="334" h="1906" extrusionOk="0">
                  <a:moveTo>
                    <a:pt x="167" y="1"/>
                  </a:moveTo>
                  <a:cubicBezTo>
                    <a:pt x="72" y="1"/>
                    <a:pt x="0" y="72"/>
                    <a:pt x="0" y="167"/>
                  </a:cubicBezTo>
                  <a:lnTo>
                    <a:pt x="0" y="1739"/>
                  </a:lnTo>
                  <a:cubicBezTo>
                    <a:pt x="0" y="1834"/>
                    <a:pt x="72" y="1906"/>
                    <a:pt x="167" y="1906"/>
                  </a:cubicBezTo>
                  <a:cubicBezTo>
                    <a:pt x="262" y="1906"/>
                    <a:pt x="334" y="1834"/>
                    <a:pt x="334" y="1739"/>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9"/>
            <p:cNvSpPr/>
            <p:nvPr/>
          </p:nvSpPr>
          <p:spPr>
            <a:xfrm>
              <a:off x="4104922" y="3415918"/>
              <a:ext cx="229751" cy="207504"/>
            </a:xfrm>
            <a:custGeom>
              <a:avLst/>
              <a:gdLst/>
              <a:ahLst/>
              <a:cxnLst/>
              <a:rect l="l" t="t" r="r" b="b"/>
              <a:pathLst>
                <a:path w="6645" h="6002" extrusionOk="0">
                  <a:moveTo>
                    <a:pt x="5359" y="334"/>
                  </a:moveTo>
                  <a:cubicBezTo>
                    <a:pt x="5859" y="334"/>
                    <a:pt x="6287" y="763"/>
                    <a:pt x="6287" y="1287"/>
                  </a:cubicBezTo>
                  <a:lnTo>
                    <a:pt x="6287" y="4192"/>
                  </a:lnTo>
                  <a:cubicBezTo>
                    <a:pt x="6287" y="4692"/>
                    <a:pt x="5859" y="5121"/>
                    <a:pt x="5359" y="5121"/>
                  </a:cubicBezTo>
                  <a:lnTo>
                    <a:pt x="3953" y="5121"/>
                  </a:lnTo>
                  <a:cubicBezTo>
                    <a:pt x="3906" y="5121"/>
                    <a:pt x="3858" y="5144"/>
                    <a:pt x="3834" y="5168"/>
                  </a:cubicBezTo>
                  <a:lnTo>
                    <a:pt x="3358" y="5645"/>
                  </a:lnTo>
                  <a:cubicBezTo>
                    <a:pt x="3334" y="5645"/>
                    <a:pt x="3334" y="5668"/>
                    <a:pt x="3310" y="5668"/>
                  </a:cubicBezTo>
                  <a:cubicBezTo>
                    <a:pt x="3310" y="5668"/>
                    <a:pt x="3310" y="5645"/>
                    <a:pt x="3287" y="5645"/>
                  </a:cubicBezTo>
                  <a:lnTo>
                    <a:pt x="2810" y="5168"/>
                  </a:lnTo>
                  <a:cubicBezTo>
                    <a:pt x="2787" y="5144"/>
                    <a:pt x="2739" y="5121"/>
                    <a:pt x="2691" y="5121"/>
                  </a:cubicBezTo>
                  <a:lnTo>
                    <a:pt x="1286" y="5121"/>
                  </a:lnTo>
                  <a:cubicBezTo>
                    <a:pt x="762" y="5121"/>
                    <a:pt x="357" y="4692"/>
                    <a:pt x="357" y="4192"/>
                  </a:cubicBezTo>
                  <a:lnTo>
                    <a:pt x="357" y="1287"/>
                  </a:lnTo>
                  <a:cubicBezTo>
                    <a:pt x="357" y="763"/>
                    <a:pt x="762" y="334"/>
                    <a:pt x="1286" y="334"/>
                  </a:cubicBezTo>
                  <a:close/>
                  <a:moveTo>
                    <a:pt x="1286" y="1"/>
                  </a:moveTo>
                  <a:cubicBezTo>
                    <a:pt x="572" y="1"/>
                    <a:pt x="0" y="572"/>
                    <a:pt x="0" y="1287"/>
                  </a:cubicBezTo>
                  <a:lnTo>
                    <a:pt x="0" y="4192"/>
                  </a:lnTo>
                  <a:cubicBezTo>
                    <a:pt x="0" y="4883"/>
                    <a:pt x="572" y="5454"/>
                    <a:pt x="1286" y="5454"/>
                  </a:cubicBezTo>
                  <a:lnTo>
                    <a:pt x="2620" y="5454"/>
                  </a:lnTo>
                  <a:lnTo>
                    <a:pt x="3049" y="5883"/>
                  </a:lnTo>
                  <a:cubicBezTo>
                    <a:pt x="3120" y="5954"/>
                    <a:pt x="3215" y="6002"/>
                    <a:pt x="3310" y="6002"/>
                  </a:cubicBezTo>
                  <a:cubicBezTo>
                    <a:pt x="3430" y="6002"/>
                    <a:pt x="3525" y="5954"/>
                    <a:pt x="3596" y="5883"/>
                  </a:cubicBezTo>
                  <a:lnTo>
                    <a:pt x="4025" y="5454"/>
                  </a:lnTo>
                  <a:lnTo>
                    <a:pt x="5359" y="5454"/>
                  </a:lnTo>
                  <a:cubicBezTo>
                    <a:pt x="6049" y="5454"/>
                    <a:pt x="6645" y="4883"/>
                    <a:pt x="6645" y="4192"/>
                  </a:cubicBezTo>
                  <a:lnTo>
                    <a:pt x="6645" y="1287"/>
                  </a:lnTo>
                  <a:cubicBezTo>
                    <a:pt x="6645" y="572"/>
                    <a:pt x="6049"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9"/>
            <p:cNvSpPr/>
            <p:nvPr/>
          </p:nvSpPr>
          <p:spPr>
            <a:xfrm>
              <a:off x="4126323" y="3702429"/>
              <a:ext cx="188572" cy="61816"/>
            </a:xfrm>
            <a:custGeom>
              <a:avLst/>
              <a:gdLst/>
              <a:ahLst/>
              <a:cxnLst/>
              <a:rect l="l" t="t" r="r" b="b"/>
              <a:pathLst>
                <a:path w="5454" h="1788" extrusionOk="0">
                  <a:moveTo>
                    <a:pt x="429" y="1"/>
                  </a:moveTo>
                  <a:cubicBezTo>
                    <a:pt x="191" y="1"/>
                    <a:pt x="0" y="215"/>
                    <a:pt x="0" y="453"/>
                  </a:cubicBezTo>
                  <a:lnTo>
                    <a:pt x="0" y="1358"/>
                  </a:lnTo>
                  <a:cubicBezTo>
                    <a:pt x="0" y="1597"/>
                    <a:pt x="191" y="1787"/>
                    <a:pt x="429" y="1787"/>
                  </a:cubicBezTo>
                  <a:lnTo>
                    <a:pt x="5025" y="1787"/>
                  </a:lnTo>
                  <a:cubicBezTo>
                    <a:pt x="5263" y="1787"/>
                    <a:pt x="5454" y="1597"/>
                    <a:pt x="5454" y="1358"/>
                  </a:cubicBezTo>
                  <a:lnTo>
                    <a:pt x="5454" y="453"/>
                  </a:lnTo>
                  <a:cubicBezTo>
                    <a:pt x="5454" y="215"/>
                    <a:pt x="5263" y="1"/>
                    <a:pt x="5025" y="1"/>
                  </a:cubicBezTo>
                  <a:lnTo>
                    <a:pt x="4097" y="1"/>
                  </a:lnTo>
                  <a:cubicBezTo>
                    <a:pt x="4001" y="1"/>
                    <a:pt x="3930" y="96"/>
                    <a:pt x="3930" y="191"/>
                  </a:cubicBezTo>
                  <a:cubicBezTo>
                    <a:pt x="3930" y="287"/>
                    <a:pt x="4001" y="358"/>
                    <a:pt x="4097" y="358"/>
                  </a:cubicBezTo>
                  <a:lnTo>
                    <a:pt x="5025" y="358"/>
                  </a:lnTo>
                  <a:cubicBezTo>
                    <a:pt x="5073" y="358"/>
                    <a:pt x="5121" y="406"/>
                    <a:pt x="5121" y="453"/>
                  </a:cubicBezTo>
                  <a:lnTo>
                    <a:pt x="5121" y="1358"/>
                  </a:lnTo>
                  <a:cubicBezTo>
                    <a:pt x="5121" y="1406"/>
                    <a:pt x="5073" y="1454"/>
                    <a:pt x="5025" y="1454"/>
                  </a:cubicBezTo>
                  <a:lnTo>
                    <a:pt x="429" y="1454"/>
                  </a:lnTo>
                  <a:cubicBezTo>
                    <a:pt x="381" y="1454"/>
                    <a:pt x="334" y="1406"/>
                    <a:pt x="334" y="1358"/>
                  </a:cubicBezTo>
                  <a:lnTo>
                    <a:pt x="334" y="453"/>
                  </a:lnTo>
                  <a:cubicBezTo>
                    <a:pt x="334" y="406"/>
                    <a:pt x="381" y="358"/>
                    <a:pt x="429" y="358"/>
                  </a:cubicBezTo>
                  <a:lnTo>
                    <a:pt x="3358" y="358"/>
                  </a:lnTo>
                  <a:cubicBezTo>
                    <a:pt x="3454" y="358"/>
                    <a:pt x="3525" y="287"/>
                    <a:pt x="3525" y="191"/>
                  </a:cubicBezTo>
                  <a:cubicBezTo>
                    <a:pt x="3525" y="96"/>
                    <a:pt x="3454" y="1"/>
                    <a:pt x="3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9"/>
            <p:cNvSpPr/>
            <p:nvPr/>
          </p:nvSpPr>
          <p:spPr>
            <a:xfrm>
              <a:off x="4118094" y="3650569"/>
              <a:ext cx="20607" cy="11582"/>
            </a:xfrm>
            <a:custGeom>
              <a:avLst/>
              <a:gdLst/>
              <a:ahLst/>
              <a:cxnLst/>
              <a:rect l="l" t="t" r="r" b="b"/>
              <a:pathLst>
                <a:path w="596" h="335" extrusionOk="0">
                  <a:moveTo>
                    <a:pt x="191" y="1"/>
                  </a:moveTo>
                  <a:cubicBezTo>
                    <a:pt x="96" y="1"/>
                    <a:pt x="0" y="72"/>
                    <a:pt x="0" y="167"/>
                  </a:cubicBezTo>
                  <a:cubicBezTo>
                    <a:pt x="0" y="263"/>
                    <a:pt x="96" y="334"/>
                    <a:pt x="191" y="334"/>
                  </a:cubicBezTo>
                  <a:lnTo>
                    <a:pt x="429" y="334"/>
                  </a:lnTo>
                  <a:cubicBezTo>
                    <a:pt x="524" y="334"/>
                    <a:pt x="596" y="263"/>
                    <a:pt x="596" y="167"/>
                  </a:cubicBezTo>
                  <a:cubicBezTo>
                    <a:pt x="596" y="72"/>
                    <a:pt x="524"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9"/>
            <p:cNvSpPr/>
            <p:nvPr/>
          </p:nvSpPr>
          <p:spPr>
            <a:xfrm>
              <a:off x="4302511" y="3650569"/>
              <a:ext cx="20641" cy="11582"/>
            </a:xfrm>
            <a:custGeom>
              <a:avLst/>
              <a:gdLst/>
              <a:ahLst/>
              <a:cxnLst/>
              <a:rect l="l" t="t" r="r" b="b"/>
              <a:pathLst>
                <a:path w="597" h="335" extrusionOk="0">
                  <a:moveTo>
                    <a:pt x="167" y="1"/>
                  </a:moveTo>
                  <a:cubicBezTo>
                    <a:pt x="72" y="1"/>
                    <a:pt x="1" y="72"/>
                    <a:pt x="1" y="167"/>
                  </a:cubicBezTo>
                  <a:cubicBezTo>
                    <a:pt x="1" y="263"/>
                    <a:pt x="72" y="334"/>
                    <a:pt x="167" y="334"/>
                  </a:cubicBezTo>
                  <a:lnTo>
                    <a:pt x="406" y="334"/>
                  </a:lnTo>
                  <a:cubicBezTo>
                    <a:pt x="501" y="334"/>
                    <a:pt x="596" y="263"/>
                    <a:pt x="596" y="167"/>
                  </a:cubicBezTo>
                  <a:cubicBezTo>
                    <a:pt x="596" y="72"/>
                    <a:pt x="50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9"/>
            <p:cNvSpPr/>
            <p:nvPr/>
          </p:nvSpPr>
          <p:spPr>
            <a:xfrm>
              <a:off x="4150213" y="3650569"/>
              <a:ext cx="140824" cy="11582"/>
            </a:xfrm>
            <a:custGeom>
              <a:avLst/>
              <a:gdLst/>
              <a:ahLst/>
              <a:cxnLst/>
              <a:rect l="l" t="t" r="r" b="b"/>
              <a:pathLst>
                <a:path w="4073" h="335" extrusionOk="0">
                  <a:moveTo>
                    <a:pt x="167" y="1"/>
                  </a:moveTo>
                  <a:cubicBezTo>
                    <a:pt x="72" y="1"/>
                    <a:pt x="0" y="72"/>
                    <a:pt x="0" y="167"/>
                  </a:cubicBezTo>
                  <a:cubicBezTo>
                    <a:pt x="0" y="263"/>
                    <a:pt x="72" y="334"/>
                    <a:pt x="167" y="334"/>
                  </a:cubicBezTo>
                  <a:lnTo>
                    <a:pt x="3882" y="334"/>
                  </a:lnTo>
                  <a:cubicBezTo>
                    <a:pt x="3977" y="334"/>
                    <a:pt x="4072" y="263"/>
                    <a:pt x="4072" y="167"/>
                  </a:cubicBezTo>
                  <a:cubicBezTo>
                    <a:pt x="4072" y="72"/>
                    <a:pt x="3977"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79"/>
            <p:cNvSpPr/>
            <p:nvPr/>
          </p:nvSpPr>
          <p:spPr>
            <a:xfrm>
              <a:off x="4143610" y="3434864"/>
              <a:ext cx="151542" cy="151531"/>
            </a:xfrm>
            <a:custGeom>
              <a:avLst/>
              <a:gdLst/>
              <a:ahLst/>
              <a:cxnLst/>
              <a:rect l="l" t="t" r="r" b="b"/>
              <a:pathLst>
                <a:path w="4383" h="4383" extrusionOk="0">
                  <a:moveTo>
                    <a:pt x="2191" y="0"/>
                  </a:moveTo>
                  <a:cubicBezTo>
                    <a:pt x="1858" y="0"/>
                    <a:pt x="1525" y="96"/>
                    <a:pt x="1215" y="238"/>
                  </a:cubicBezTo>
                  <a:cubicBezTo>
                    <a:pt x="1120" y="286"/>
                    <a:pt x="1096" y="381"/>
                    <a:pt x="1144" y="477"/>
                  </a:cubicBezTo>
                  <a:cubicBezTo>
                    <a:pt x="1160" y="540"/>
                    <a:pt x="1218" y="572"/>
                    <a:pt x="1276" y="572"/>
                  </a:cubicBezTo>
                  <a:cubicBezTo>
                    <a:pt x="1305" y="572"/>
                    <a:pt x="1334" y="564"/>
                    <a:pt x="1358" y="548"/>
                  </a:cubicBezTo>
                  <a:cubicBezTo>
                    <a:pt x="1620" y="429"/>
                    <a:pt x="1906" y="358"/>
                    <a:pt x="2191" y="358"/>
                  </a:cubicBezTo>
                  <a:cubicBezTo>
                    <a:pt x="3216" y="358"/>
                    <a:pt x="4049" y="1191"/>
                    <a:pt x="4049" y="2191"/>
                  </a:cubicBezTo>
                  <a:cubicBezTo>
                    <a:pt x="4049" y="3215"/>
                    <a:pt x="3216" y="4049"/>
                    <a:pt x="2191" y="4049"/>
                  </a:cubicBezTo>
                  <a:cubicBezTo>
                    <a:pt x="1191" y="4049"/>
                    <a:pt x="358" y="3215"/>
                    <a:pt x="358" y="2191"/>
                  </a:cubicBezTo>
                  <a:cubicBezTo>
                    <a:pt x="358" y="1739"/>
                    <a:pt x="524" y="1310"/>
                    <a:pt x="834" y="953"/>
                  </a:cubicBezTo>
                  <a:cubicBezTo>
                    <a:pt x="882" y="881"/>
                    <a:pt x="882" y="786"/>
                    <a:pt x="810" y="715"/>
                  </a:cubicBezTo>
                  <a:cubicBezTo>
                    <a:pt x="780" y="685"/>
                    <a:pt x="746" y="672"/>
                    <a:pt x="711" y="672"/>
                  </a:cubicBezTo>
                  <a:cubicBezTo>
                    <a:pt x="663" y="672"/>
                    <a:pt x="614" y="697"/>
                    <a:pt x="572" y="739"/>
                  </a:cubicBezTo>
                  <a:cubicBezTo>
                    <a:pt x="215" y="1143"/>
                    <a:pt x="1" y="1667"/>
                    <a:pt x="1" y="2191"/>
                  </a:cubicBezTo>
                  <a:cubicBezTo>
                    <a:pt x="1" y="3406"/>
                    <a:pt x="1001" y="4382"/>
                    <a:pt x="2191" y="4382"/>
                  </a:cubicBezTo>
                  <a:cubicBezTo>
                    <a:pt x="3406" y="4382"/>
                    <a:pt x="4382" y="3406"/>
                    <a:pt x="4382" y="2191"/>
                  </a:cubicBezTo>
                  <a:cubicBezTo>
                    <a:pt x="4382" y="1000"/>
                    <a:pt x="3406" y="0"/>
                    <a:pt x="2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79"/>
            <p:cNvSpPr/>
            <p:nvPr/>
          </p:nvSpPr>
          <p:spPr>
            <a:xfrm>
              <a:off x="4169955" y="3513899"/>
              <a:ext cx="99680" cy="48609"/>
            </a:xfrm>
            <a:custGeom>
              <a:avLst/>
              <a:gdLst/>
              <a:ahLst/>
              <a:cxnLst/>
              <a:rect l="l" t="t" r="r" b="b"/>
              <a:pathLst>
                <a:path w="2883" h="1406" extrusionOk="0">
                  <a:moveTo>
                    <a:pt x="2501" y="334"/>
                  </a:moveTo>
                  <a:cubicBezTo>
                    <a:pt x="2454" y="501"/>
                    <a:pt x="2358" y="643"/>
                    <a:pt x="2215" y="763"/>
                  </a:cubicBezTo>
                  <a:cubicBezTo>
                    <a:pt x="1989" y="596"/>
                    <a:pt x="1715" y="512"/>
                    <a:pt x="1438" y="512"/>
                  </a:cubicBezTo>
                  <a:cubicBezTo>
                    <a:pt x="1162" y="512"/>
                    <a:pt x="882" y="596"/>
                    <a:pt x="644" y="763"/>
                  </a:cubicBezTo>
                  <a:cubicBezTo>
                    <a:pt x="525" y="643"/>
                    <a:pt x="429" y="501"/>
                    <a:pt x="358" y="334"/>
                  </a:cubicBezTo>
                  <a:close/>
                  <a:moveTo>
                    <a:pt x="1441" y="852"/>
                  </a:moveTo>
                  <a:cubicBezTo>
                    <a:pt x="1602" y="852"/>
                    <a:pt x="1763" y="894"/>
                    <a:pt x="1906" y="977"/>
                  </a:cubicBezTo>
                  <a:cubicBezTo>
                    <a:pt x="1763" y="1024"/>
                    <a:pt x="1596" y="1072"/>
                    <a:pt x="1429" y="1072"/>
                  </a:cubicBezTo>
                  <a:cubicBezTo>
                    <a:pt x="1287" y="1072"/>
                    <a:pt x="1120" y="1024"/>
                    <a:pt x="977" y="977"/>
                  </a:cubicBezTo>
                  <a:cubicBezTo>
                    <a:pt x="1120" y="894"/>
                    <a:pt x="1281" y="852"/>
                    <a:pt x="1441" y="852"/>
                  </a:cubicBezTo>
                  <a:close/>
                  <a:moveTo>
                    <a:pt x="358" y="0"/>
                  </a:moveTo>
                  <a:cubicBezTo>
                    <a:pt x="239" y="0"/>
                    <a:pt x="144" y="48"/>
                    <a:pt x="72" y="143"/>
                  </a:cubicBezTo>
                  <a:cubicBezTo>
                    <a:pt x="24" y="239"/>
                    <a:pt x="1" y="358"/>
                    <a:pt x="48" y="453"/>
                  </a:cubicBezTo>
                  <a:cubicBezTo>
                    <a:pt x="263" y="1024"/>
                    <a:pt x="834" y="1406"/>
                    <a:pt x="1429" y="1406"/>
                  </a:cubicBezTo>
                  <a:cubicBezTo>
                    <a:pt x="2049" y="1406"/>
                    <a:pt x="2620" y="1024"/>
                    <a:pt x="2835" y="453"/>
                  </a:cubicBezTo>
                  <a:cubicBezTo>
                    <a:pt x="2882" y="358"/>
                    <a:pt x="2858" y="239"/>
                    <a:pt x="2811" y="143"/>
                  </a:cubicBezTo>
                  <a:cubicBezTo>
                    <a:pt x="2739" y="48"/>
                    <a:pt x="2644"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9"/>
            <p:cNvSpPr/>
            <p:nvPr/>
          </p:nvSpPr>
          <p:spPr>
            <a:xfrm>
              <a:off x="4191356" y="3475212"/>
              <a:ext cx="11583" cy="18151"/>
            </a:xfrm>
            <a:custGeom>
              <a:avLst/>
              <a:gdLst/>
              <a:ahLst/>
              <a:cxnLst/>
              <a:rect l="l" t="t" r="r" b="b"/>
              <a:pathLst>
                <a:path w="335" h="525" extrusionOk="0">
                  <a:moveTo>
                    <a:pt x="168" y="0"/>
                  </a:moveTo>
                  <a:cubicBezTo>
                    <a:pt x="72" y="0"/>
                    <a:pt x="1" y="95"/>
                    <a:pt x="1" y="191"/>
                  </a:cubicBezTo>
                  <a:lnTo>
                    <a:pt x="1" y="334"/>
                  </a:lnTo>
                  <a:cubicBezTo>
                    <a:pt x="1" y="429"/>
                    <a:pt x="72" y="524"/>
                    <a:pt x="168" y="524"/>
                  </a:cubicBezTo>
                  <a:cubicBezTo>
                    <a:pt x="263" y="524"/>
                    <a:pt x="334" y="429"/>
                    <a:pt x="334" y="334"/>
                  </a:cubicBezTo>
                  <a:lnTo>
                    <a:pt x="334" y="191"/>
                  </a:lnTo>
                  <a:cubicBezTo>
                    <a:pt x="334" y="95"/>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9"/>
            <p:cNvSpPr/>
            <p:nvPr/>
          </p:nvSpPr>
          <p:spPr>
            <a:xfrm>
              <a:off x="4236648" y="3475212"/>
              <a:ext cx="11548" cy="18151"/>
            </a:xfrm>
            <a:custGeom>
              <a:avLst/>
              <a:gdLst/>
              <a:ahLst/>
              <a:cxnLst/>
              <a:rect l="l" t="t" r="r" b="b"/>
              <a:pathLst>
                <a:path w="334" h="525" extrusionOk="0">
                  <a:moveTo>
                    <a:pt x="167" y="0"/>
                  </a:moveTo>
                  <a:cubicBezTo>
                    <a:pt x="72" y="0"/>
                    <a:pt x="1" y="95"/>
                    <a:pt x="1" y="191"/>
                  </a:cubicBezTo>
                  <a:lnTo>
                    <a:pt x="1" y="334"/>
                  </a:lnTo>
                  <a:cubicBezTo>
                    <a:pt x="1" y="429"/>
                    <a:pt x="72" y="524"/>
                    <a:pt x="167" y="524"/>
                  </a:cubicBezTo>
                  <a:cubicBezTo>
                    <a:pt x="263" y="524"/>
                    <a:pt x="334" y="429"/>
                    <a:pt x="334" y="334"/>
                  </a:cubicBezTo>
                  <a:lnTo>
                    <a:pt x="334" y="191"/>
                  </a:lnTo>
                  <a:cubicBezTo>
                    <a:pt x="334" y="95"/>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1" name="Google Shape;10351;p79"/>
          <p:cNvGrpSpPr/>
          <p:nvPr/>
        </p:nvGrpSpPr>
        <p:grpSpPr>
          <a:xfrm>
            <a:off x="6649384" y="1492391"/>
            <a:ext cx="375923" cy="338698"/>
            <a:chOff x="6774220" y="2149625"/>
            <a:chExt cx="407593" cy="367232"/>
          </a:xfrm>
        </p:grpSpPr>
        <p:sp>
          <p:nvSpPr>
            <p:cNvPr id="10352" name="Google Shape;10352;p79"/>
            <p:cNvSpPr/>
            <p:nvPr/>
          </p:nvSpPr>
          <p:spPr>
            <a:xfrm>
              <a:off x="6868087" y="2239344"/>
              <a:ext cx="219067" cy="277513"/>
            </a:xfrm>
            <a:custGeom>
              <a:avLst/>
              <a:gdLst/>
              <a:ahLst/>
              <a:cxnLst/>
              <a:rect l="l" t="t" r="r" b="b"/>
              <a:pathLst>
                <a:path w="6336" h="8027" extrusionOk="0">
                  <a:moveTo>
                    <a:pt x="6169" y="1"/>
                  </a:moveTo>
                  <a:cubicBezTo>
                    <a:pt x="6073" y="1"/>
                    <a:pt x="5978" y="72"/>
                    <a:pt x="5978" y="168"/>
                  </a:cubicBezTo>
                  <a:lnTo>
                    <a:pt x="5978" y="7574"/>
                  </a:lnTo>
                  <a:cubicBezTo>
                    <a:pt x="5978" y="7645"/>
                    <a:pt x="5931" y="7693"/>
                    <a:pt x="5883" y="7693"/>
                  </a:cubicBezTo>
                  <a:lnTo>
                    <a:pt x="453" y="7693"/>
                  </a:lnTo>
                  <a:cubicBezTo>
                    <a:pt x="406" y="7693"/>
                    <a:pt x="334" y="7645"/>
                    <a:pt x="334" y="7574"/>
                  </a:cubicBezTo>
                  <a:lnTo>
                    <a:pt x="334" y="4359"/>
                  </a:lnTo>
                  <a:cubicBezTo>
                    <a:pt x="334" y="4264"/>
                    <a:pt x="263" y="4192"/>
                    <a:pt x="167" y="4192"/>
                  </a:cubicBezTo>
                  <a:cubicBezTo>
                    <a:pt x="72" y="4192"/>
                    <a:pt x="1" y="4264"/>
                    <a:pt x="1" y="4359"/>
                  </a:cubicBezTo>
                  <a:lnTo>
                    <a:pt x="1" y="7574"/>
                  </a:lnTo>
                  <a:cubicBezTo>
                    <a:pt x="1" y="7836"/>
                    <a:pt x="215" y="8026"/>
                    <a:pt x="453" y="8026"/>
                  </a:cubicBezTo>
                  <a:lnTo>
                    <a:pt x="5883" y="8026"/>
                  </a:lnTo>
                  <a:cubicBezTo>
                    <a:pt x="6121" y="8026"/>
                    <a:pt x="6335" y="7836"/>
                    <a:pt x="6335" y="7574"/>
                  </a:cubicBezTo>
                  <a:lnTo>
                    <a:pt x="6335" y="168"/>
                  </a:lnTo>
                  <a:cubicBezTo>
                    <a:pt x="6335" y="72"/>
                    <a:pt x="6264" y="1"/>
                    <a:pt x="6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9"/>
            <p:cNvSpPr/>
            <p:nvPr/>
          </p:nvSpPr>
          <p:spPr>
            <a:xfrm>
              <a:off x="6868087" y="2194882"/>
              <a:ext cx="152372" cy="176251"/>
            </a:xfrm>
            <a:custGeom>
              <a:avLst/>
              <a:gdLst/>
              <a:ahLst/>
              <a:cxnLst/>
              <a:rect l="l" t="t" r="r" b="b"/>
              <a:pathLst>
                <a:path w="4407" h="5098" extrusionOk="0">
                  <a:moveTo>
                    <a:pt x="453" y="1"/>
                  </a:moveTo>
                  <a:cubicBezTo>
                    <a:pt x="215" y="1"/>
                    <a:pt x="1" y="215"/>
                    <a:pt x="1" y="477"/>
                  </a:cubicBezTo>
                  <a:lnTo>
                    <a:pt x="1" y="4907"/>
                  </a:lnTo>
                  <a:cubicBezTo>
                    <a:pt x="1" y="5002"/>
                    <a:pt x="72" y="5097"/>
                    <a:pt x="167" y="5097"/>
                  </a:cubicBezTo>
                  <a:cubicBezTo>
                    <a:pt x="263" y="5097"/>
                    <a:pt x="334" y="5002"/>
                    <a:pt x="334" y="4907"/>
                  </a:cubicBezTo>
                  <a:lnTo>
                    <a:pt x="334" y="477"/>
                  </a:lnTo>
                  <a:cubicBezTo>
                    <a:pt x="334" y="406"/>
                    <a:pt x="406" y="358"/>
                    <a:pt x="453" y="358"/>
                  </a:cubicBezTo>
                  <a:lnTo>
                    <a:pt x="4216" y="358"/>
                  </a:lnTo>
                  <a:cubicBezTo>
                    <a:pt x="4311" y="358"/>
                    <a:pt x="4406" y="287"/>
                    <a:pt x="4406" y="191"/>
                  </a:cubicBezTo>
                  <a:cubicBezTo>
                    <a:pt x="4406" y="96"/>
                    <a:pt x="4311" y="1"/>
                    <a:pt x="4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9"/>
            <p:cNvSpPr/>
            <p:nvPr/>
          </p:nvSpPr>
          <p:spPr>
            <a:xfrm>
              <a:off x="6898547" y="2236889"/>
              <a:ext cx="157316" cy="113640"/>
            </a:xfrm>
            <a:custGeom>
              <a:avLst/>
              <a:gdLst/>
              <a:ahLst/>
              <a:cxnLst/>
              <a:rect l="l" t="t" r="r" b="b"/>
              <a:pathLst>
                <a:path w="4550" h="3287" extrusionOk="0">
                  <a:moveTo>
                    <a:pt x="501" y="0"/>
                  </a:moveTo>
                  <a:cubicBezTo>
                    <a:pt x="239" y="0"/>
                    <a:pt x="1" y="215"/>
                    <a:pt x="1" y="477"/>
                  </a:cubicBezTo>
                  <a:lnTo>
                    <a:pt x="1" y="2810"/>
                  </a:lnTo>
                  <a:cubicBezTo>
                    <a:pt x="1" y="3072"/>
                    <a:pt x="239" y="3287"/>
                    <a:pt x="501" y="3287"/>
                  </a:cubicBezTo>
                  <a:lnTo>
                    <a:pt x="1311" y="3287"/>
                  </a:lnTo>
                  <a:cubicBezTo>
                    <a:pt x="1406" y="3287"/>
                    <a:pt x="1501" y="3215"/>
                    <a:pt x="1501" y="3120"/>
                  </a:cubicBezTo>
                  <a:cubicBezTo>
                    <a:pt x="1501" y="3025"/>
                    <a:pt x="1406" y="2953"/>
                    <a:pt x="1311" y="2953"/>
                  </a:cubicBezTo>
                  <a:lnTo>
                    <a:pt x="501" y="2953"/>
                  </a:lnTo>
                  <a:cubicBezTo>
                    <a:pt x="429" y="2953"/>
                    <a:pt x="358" y="2882"/>
                    <a:pt x="358" y="2810"/>
                  </a:cubicBezTo>
                  <a:lnTo>
                    <a:pt x="358" y="477"/>
                  </a:lnTo>
                  <a:cubicBezTo>
                    <a:pt x="358" y="405"/>
                    <a:pt x="429" y="334"/>
                    <a:pt x="501" y="334"/>
                  </a:cubicBezTo>
                  <a:lnTo>
                    <a:pt x="4073" y="334"/>
                  </a:lnTo>
                  <a:cubicBezTo>
                    <a:pt x="4145" y="334"/>
                    <a:pt x="4216" y="405"/>
                    <a:pt x="4216" y="477"/>
                  </a:cubicBezTo>
                  <a:lnTo>
                    <a:pt x="4216" y="2810"/>
                  </a:lnTo>
                  <a:cubicBezTo>
                    <a:pt x="4216" y="2882"/>
                    <a:pt x="4145" y="2953"/>
                    <a:pt x="4073" y="2953"/>
                  </a:cubicBezTo>
                  <a:lnTo>
                    <a:pt x="2049" y="2953"/>
                  </a:lnTo>
                  <a:cubicBezTo>
                    <a:pt x="1954" y="2953"/>
                    <a:pt x="1882" y="3025"/>
                    <a:pt x="1882" y="3120"/>
                  </a:cubicBezTo>
                  <a:cubicBezTo>
                    <a:pt x="1882" y="3215"/>
                    <a:pt x="1954" y="3287"/>
                    <a:pt x="2049" y="3287"/>
                  </a:cubicBezTo>
                  <a:lnTo>
                    <a:pt x="4073" y="3287"/>
                  </a:lnTo>
                  <a:cubicBezTo>
                    <a:pt x="4335" y="3287"/>
                    <a:pt x="4549" y="3072"/>
                    <a:pt x="4549" y="2810"/>
                  </a:cubicBezTo>
                  <a:lnTo>
                    <a:pt x="4549" y="477"/>
                  </a:lnTo>
                  <a:cubicBezTo>
                    <a:pt x="4549" y="215"/>
                    <a:pt x="4335"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9"/>
            <p:cNvSpPr/>
            <p:nvPr/>
          </p:nvSpPr>
          <p:spPr>
            <a:xfrm>
              <a:off x="6910924" y="2432022"/>
              <a:ext cx="133390" cy="49439"/>
            </a:xfrm>
            <a:custGeom>
              <a:avLst/>
              <a:gdLst/>
              <a:ahLst/>
              <a:cxnLst/>
              <a:rect l="l" t="t" r="r" b="b"/>
              <a:pathLst>
                <a:path w="3858" h="1430" extrusionOk="0">
                  <a:moveTo>
                    <a:pt x="429" y="0"/>
                  </a:moveTo>
                  <a:cubicBezTo>
                    <a:pt x="191" y="0"/>
                    <a:pt x="0" y="191"/>
                    <a:pt x="0" y="405"/>
                  </a:cubicBezTo>
                  <a:lnTo>
                    <a:pt x="0" y="1024"/>
                  </a:lnTo>
                  <a:cubicBezTo>
                    <a:pt x="0" y="1263"/>
                    <a:pt x="191" y="1429"/>
                    <a:pt x="429" y="1429"/>
                  </a:cubicBezTo>
                  <a:lnTo>
                    <a:pt x="2072" y="1429"/>
                  </a:lnTo>
                  <a:cubicBezTo>
                    <a:pt x="2167" y="1429"/>
                    <a:pt x="2239" y="1358"/>
                    <a:pt x="2239" y="1263"/>
                  </a:cubicBezTo>
                  <a:cubicBezTo>
                    <a:pt x="2239" y="1167"/>
                    <a:pt x="2167" y="1096"/>
                    <a:pt x="2072" y="1096"/>
                  </a:cubicBezTo>
                  <a:lnTo>
                    <a:pt x="429" y="1096"/>
                  </a:lnTo>
                  <a:cubicBezTo>
                    <a:pt x="381" y="1096"/>
                    <a:pt x="357" y="1072"/>
                    <a:pt x="357" y="1024"/>
                  </a:cubicBezTo>
                  <a:lnTo>
                    <a:pt x="357" y="405"/>
                  </a:lnTo>
                  <a:cubicBezTo>
                    <a:pt x="357" y="381"/>
                    <a:pt x="381" y="334"/>
                    <a:pt x="429" y="334"/>
                  </a:cubicBezTo>
                  <a:lnTo>
                    <a:pt x="3429" y="334"/>
                  </a:lnTo>
                  <a:cubicBezTo>
                    <a:pt x="3477" y="334"/>
                    <a:pt x="3501" y="381"/>
                    <a:pt x="3501" y="405"/>
                  </a:cubicBezTo>
                  <a:lnTo>
                    <a:pt x="3501" y="1024"/>
                  </a:lnTo>
                  <a:cubicBezTo>
                    <a:pt x="3501" y="1072"/>
                    <a:pt x="3477" y="1096"/>
                    <a:pt x="3429" y="1096"/>
                  </a:cubicBezTo>
                  <a:lnTo>
                    <a:pt x="2810" y="1096"/>
                  </a:lnTo>
                  <a:cubicBezTo>
                    <a:pt x="2715" y="1096"/>
                    <a:pt x="2643" y="1167"/>
                    <a:pt x="2643" y="1263"/>
                  </a:cubicBezTo>
                  <a:cubicBezTo>
                    <a:pt x="2643" y="1358"/>
                    <a:pt x="2715" y="1429"/>
                    <a:pt x="2810" y="1429"/>
                  </a:cubicBezTo>
                  <a:lnTo>
                    <a:pt x="3429" y="1429"/>
                  </a:lnTo>
                  <a:cubicBezTo>
                    <a:pt x="3667" y="1429"/>
                    <a:pt x="3858" y="1263"/>
                    <a:pt x="3858" y="1024"/>
                  </a:cubicBezTo>
                  <a:lnTo>
                    <a:pt x="3858" y="405"/>
                  </a:lnTo>
                  <a:cubicBezTo>
                    <a:pt x="3858" y="191"/>
                    <a:pt x="3667"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9"/>
            <p:cNvSpPr/>
            <p:nvPr/>
          </p:nvSpPr>
          <p:spPr>
            <a:xfrm>
              <a:off x="6913379" y="2371899"/>
              <a:ext cx="130140" cy="11582"/>
            </a:xfrm>
            <a:custGeom>
              <a:avLst/>
              <a:gdLst/>
              <a:ahLst/>
              <a:cxnLst/>
              <a:rect l="l" t="t" r="r" b="b"/>
              <a:pathLst>
                <a:path w="3764" h="335" extrusionOk="0">
                  <a:moveTo>
                    <a:pt x="191" y="1"/>
                  </a:moveTo>
                  <a:cubicBezTo>
                    <a:pt x="96" y="1"/>
                    <a:pt x="0" y="72"/>
                    <a:pt x="0" y="168"/>
                  </a:cubicBezTo>
                  <a:cubicBezTo>
                    <a:pt x="0" y="263"/>
                    <a:pt x="96" y="334"/>
                    <a:pt x="191" y="334"/>
                  </a:cubicBezTo>
                  <a:lnTo>
                    <a:pt x="3573" y="334"/>
                  </a:lnTo>
                  <a:cubicBezTo>
                    <a:pt x="3668" y="334"/>
                    <a:pt x="3763" y="263"/>
                    <a:pt x="3763" y="168"/>
                  </a:cubicBezTo>
                  <a:cubicBezTo>
                    <a:pt x="3763" y="72"/>
                    <a:pt x="3668" y="1"/>
                    <a:pt x="3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9"/>
            <p:cNvSpPr/>
            <p:nvPr/>
          </p:nvSpPr>
          <p:spPr>
            <a:xfrm>
              <a:off x="6913379" y="2401563"/>
              <a:ext cx="130140" cy="12377"/>
            </a:xfrm>
            <a:custGeom>
              <a:avLst/>
              <a:gdLst/>
              <a:ahLst/>
              <a:cxnLst/>
              <a:rect l="l" t="t" r="r" b="b"/>
              <a:pathLst>
                <a:path w="3764" h="358" extrusionOk="0">
                  <a:moveTo>
                    <a:pt x="191" y="0"/>
                  </a:moveTo>
                  <a:cubicBezTo>
                    <a:pt x="96" y="0"/>
                    <a:pt x="0" y="96"/>
                    <a:pt x="0" y="191"/>
                  </a:cubicBezTo>
                  <a:cubicBezTo>
                    <a:pt x="0" y="286"/>
                    <a:pt x="96" y="357"/>
                    <a:pt x="191" y="357"/>
                  </a:cubicBezTo>
                  <a:lnTo>
                    <a:pt x="3573" y="357"/>
                  </a:lnTo>
                  <a:cubicBezTo>
                    <a:pt x="3668" y="357"/>
                    <a:pt x="3763" y="286"/>
                    <a:pt x="3763" y="191"/>
                  </a:cubicBezTo>
                  <a:cubicBezTo>
                    <a:pt x="3763" y="96"/>
                    <a:pt x="3668" y="0"/>
                    <a:pt x="3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9"/>
            <p:cNvSpPr/>
            <p:nvPr/>
          </p:nvSpPr>
          <p:spPr>
            <a:xfrm>
              <a:off x="6774220" y="2227831"/>
              <a:ext cx="81562" cy="256908"/>
            </a:xfrm>
            <a:custGeom>
              <a:avLst/>
              <a:gdLst/>
              <a:ahLst/>
              <a:cxnLst/>
              <a:rect l="l" t="t" r="r" b="b"/>
              <a:pathLst>
                <a:path w="2359" h="7431" extrusionOk="0">
                  <a:moveTo>
                    <a:pt x="453" y="0"/>
                  </a:moveTo>
                  <a:cubicBezTo>
                    <a:pt x="191" y="0"/>
                    <a:pt x="1" y="215"/>
                    <a:pt x="1" y="453"/>
                  </a:cubicBezTo>
                  <a:lnTo>
                    <a:pt x="1" y="6978"/>
                  </a:lnTo>
                  <a:cubicBezTo>
                    <a:pt x="1" y="7240"/>
                    <a:pt x="191" y="7431"/>
                    <a:pt x="453" y="7431"/>
                  </a:cubicBezTo>
                  <a:lnTo>
                    <a:pt x="2192" y="7431"/>
                  </a:lnTo>
                  <a:cubicBezTo>
                    <a:pt x="2287" y="7431"/>
                    <a:pt x="2358" y="7359"/>
                    <a:pt x="2358" y="7264"/>
                  </a:cubicBezTo>
                  <a:cubicBezTo>
                    <a:pt x="2358" y="7169"/>
                    <a:pt x="2287" y="7097"/>
                    <a:pt x="2192" y="7097"/>
                  </a:cubicBezTo>
                  <a:lnTo>
                    <a:pt x="453" y="7097"/>
                  </a:lnTo>
                  <a:cubicBezTo>
                    <a:pt x="382" y="7097"/>
                    <a:pt x="334" y="7049"/>
                    <a:pt x="334" y="6978"/>
                  </a:cubicBezTo>
                  <a:lnTo>
                    <a:pt x="334" y="453"/>
                  </a:lnTo>
                  <a:cubicBezTo>
                    <a:pt x="334" y="405"/>
                    <a:pt x="382" y="358"/>
                    <a:pt x="453" y="358"/>
                  </a:cubicBezTo>
                  <a:lnTo>
                    <a:pt x="2192" y="358"/>
                  </a:lnTo>
                  <a:cubicBezTo>
                    <a:pt x="2287" y="358"/>
                    <a:pt x="2358" y="262"/>
                    <a:pt x="2358" y="167"/>
                  </a:cubicBezTo>
                  <a:cubicBezTo>
                    <a:pt x="2358" y="72"/>
                    <a:pt x="2287" y="0"/>
                    <a:pt x="2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79"/>
            <p:cNvSpPr/>
            <p:nvPr/>
          </p:nvSpPr>
          <p:spPr>
            <a:xfrm>
              <a:off x="7099455" y="2227831"/>
              <a:ext cx="82358" cy="256908"/>
            </a:xfrm>
            <a:custGeom>
              <a:avLst/>
              <a:gdLst/>
              <a:ahLst/>
              <a:cxnLst/>
              <a:rect l="l" t="t" r="r" b="b"/>
              <a:pathLst>
                <a:path w="2382" h="7431" extrusionOk="0">
                  <a:moveTo>
                    <a:pt x="167" y="0"/>
                  </a:moveTo>
                  <a:cubicBezTo>
                    <a:pt x="72" y="0"/>
                    <a:pt x="1" y="72"/>
                    <a:pt x="1" y="167"/>
                  </a:cubicBezTo>
                  <a:cubicBezTo>
                    <a:pt x="1" y="262"/>
                    <a:pt x="72" y="358"/>
                    <a:pt x="167" y="358"/>
                  </a:cubicBezTo>
                  <a:lnTo>
                    <a:pt x="1930" y="358"/>
                  </a:lnTo>
                  <a:cubicBezTo>
                    <a:pt x="2001" y="358"/>
                    <a:pt x="2049" y="405"/>
                    <a:pt x="2049" y="453"/>
                  </a:cubicBezTo>
                  <a:lnTo>
                    <a:pt x="2049" y="6978"/>
                  </a:lnTo>
                  <a:cubicBezTo>
                    <a:pt x="2049" y="7026"/>
                    <a:pt x="2001" y="7097"/>
                    <a:pt x="1930" y="7097"/>
                  </a:cubicBezTo>
                  <a:lnTo>
                    <a:pt x="167" y="7097"/>
                  </a:lnTo>
                  <a:cubicBezTo>
                    <a:pt x="72" y="7097"/>
                    <a:pt x="1" y="7169"/>
                    <a:pt x="1" y="7264"/>
                  </a:cubicBezTo>
                  <a:cubicBezTo>
                    <a:pt x="1" y="7359"/>
                    <a:pt x="72" y="7431"/>
                    <a:pt x="167" y="7431"/>
                  </a:cubicBezTo>
                  <a:lnTo>
                    <a:pt x="1930" y="7431"/>
                  </a:lnTo>
                  <a:cubicBezTo>
                    <a:pt x="2191" y="7431"/>
                    <a:pt x="2382" y="7240"/>
                    <a:pt x="2382" y="6978"/>
                  </a:cubicBezTo>
                  <a:lnTo>
                    <a:pt x="2382" y="453"/>
                  </a:lnTo>
                  <a:cubicBezTo>
                    <a:pt x="2382" y="215"/>
                    <a:pt x="2191"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79"/>
            <p:cNvSpPr/>
            <p:nvPr/>
          </p:nvSpPr>
          <p:spPr>
            <a:xfrm>
              <a:off x="6799770" y="2260779"/>
              <a:ext cx="56012" cy="77408"/>
            </a:xfrm>
            <a:custGeom>
              <a:avLst/>
              <a:gdLst/>
              <a:ahLst/>
              <a:cxnLst/>
              <a:rect l="l" t="t" r="r" b="b"/>
              <a:pathLst>
                <a:path w="1620" h="2239" extrusionOk="0">
                  <a:moveTo>
                    <a:pt x="310" y="0"/>
                  </a:moveTo>
                  <a:cubicBezTo>
                    <a:pt x="143" y="0"/>
                    <a:pt x="0" y="143"/>
                    <a:pt x="0" y="310"/>
                  </a:cubicBezTo>
                  <a:lnTo>
                    <a:pt x="0" y="1929"/>
                  </a:lnTo>
                  <a:cubicBezTo>
                    <a:pt x="0" y="2096"/>
                    <a:pt x="143" y="2239"/>
                    <a:pt x="310" y="2239"/>
                  </a:cubicBezTo>
                  <a:lnTo>
                    <a:pt x="1453" y="2239"/>
                  </a:lnTo>
                  <a:cubicBezTo>
                    <a:pt x="1548" y="2239"/>
                    <a:pt x="1619" y="2167"/>
                    <a:pt x="1619" y="2072"/>
                  </a:cubicBezTo>
                  <a:cubicBezTo>
                    <a:pt x="1619" y="1977"/>
                    <a:pt x="1548" y="1905"/>
                    <a:pt x="1453" y="1905"/>
                  </a:cubicBezTo>
                  <a:lnTo>
                    <a:pt x="333" y="1905"/>
                  </a:lnTo>
                  <a:lnTo>
                    <a:pt x="333" y="333"/>
                  </a:lnTo>
                  <a:lnTo>
                    <a:pt x="1453" y="333"/>
                  </a:lnTo>
                  <a:cubicBezTo>
                    <a:pt x="1548" y="333"/>
                    <a:pt x="1619" y="262"/>
                    <a:pt x="1619" y="167"/>
                  </a:cubicBezTo>
                  <a:cubicBezTo>
                    <a:pt x="1619" y="71"/>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9"/>
            <p:cNvSpPr/>
            <p:nvPr/>
          </p:nvSpPr>
          <p:spPr>
            <a:xfrm>
              <a:off x="7099455" y="2260779"/>
              <a:ext cx="56012" cy="77408"/>
            </a:xfrm>
            <a:custGeom>
              <a:avLst/>
              <a:gdLst/>
              <a:ahLst/>
              <a:cxnLst/>
              <a:rect l="l" t="t" r="r" b="b"/>
              <a:pathLst>
                <a:path w="1620" h="2239" extrusionOk="0">
                  <a:moveTo>
                    <a:pt x="167" y="0"/>
                  </a:moveTo>
                  <a:cubicBezTo>
                    <a:pt x="72" y="0"/>
                    <a:pt x="1" y="71"/>
                    <a:pt x="1" y="167"/>
                  </a:cubicBezTo>
                  <a:cubicBezTo>
                    <a:pt x="1" y="262"/>
                    <a:pt x="72" y="333"/>
                    <a:pt x="167" y="333"/>
                  </a:cubicBezTo>
                  <a:lnTo>
                    <a:pt x="1263" y="333"/>
                  </a:lnTo>
                  <a:lnTo>
                    <a:pt x="1263" y="1905"/>
                  </a:lnTo>
                  <a:lnTo>
                    <a:pt x="167" y="1905"/>
                  </a:lnTo>
                  <a:cubicBezTo>
                    <a:pt x="72" y="1905"/>
                    <a:pt x="1" y="1977"/>
                    <a:pt x="1" y="2072"/>
                  </a:cubicBezTo>
                  <a:cubicBezTo>
                    <a:pt x="1" y="2167"/>
                    <a:pt x="72" y="2239"/>
                    <a:pt x="167" y="2239"/>
                  </a:cubicBezTo>
                  <a:lnTo>
                    <a:pt x="1310" y="2239"/>
                  </a:lnTo>
                  <a:cubicBezTo>
                    <a:pt x="1477" y="2239"/>
                    <a:pt x="1620" y="2096"/>
                    <a:pt x="1620" y="1929"/>
                  </a:cubicBezTo>
                  <a:lnTo>
                    <a:pt x="1620" y="310"/>
                  </a:lnTo>
                  <a:cubicBezTo>
                    <a:pt x="1620" y="143"/>
                    <a:pt x="1477"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9"/>
            <p:cNvSpPr/>
            <p:nvPr/>
          </p:nvSpPr>
          <p:spPr>
            <a:xfrm>
              <a:off x="7099455" y="2391675"/>
              <a:ext cx="56012" cy="49439"/>
            </a:xfrm>
            <a:custGeom>
              <a:avLst/>
              <a:gdLst/>
              <a:ahLst/>
              <a:cxnLst/>
              <a:rect l="l" t="t" r="r" b="b"/>
              <a:pathLst>
                <a:path w="1620" h="1430" extrusionOk="0">
                  <a:moveTo>
                    <a:pt x="167" y="0"/>
                  </a:moveTo>
                  <a:cubicBezTo>
                    <a:pt x="72" y="0"/>
                    <a:pt x="1" y="96"/>
                    <a:pt x="1" y="191"/>
                  </a:cubicBezTo>
                  <a:cubicBezTo>
                    <a:pt x="1" y="286"/>
                    <a:pt x="72" y="358"/>
                    <a:pt x="167" y="358"/>
                  </a:cubicBezTo>
                  <a:lnTo>
                    <a:pt x="1263" y="358"/>
                  </a:lnTo>
                  <a:lnTo>
                    <a:pt x="1263" y="1096"/>
                  </a:lnTo>
                  <a:lnTo>
                    <a:pt x="167" y="1096"/>
                  </a:lnTo>
                  <a:cubicBezTo>
                    <a:pt x="72" y="1096"/>
                    <a:pt x="1" y="1167"/>
                    <a:pt x="1" y="1263"/>
                  </a:cubicBezTo>
                  <a:cubicBezTo>
                    <a:pt x="1" y="1358"/>
                    <a:pt x="72" y="1429"/>
                    <a:pt x="167" y="1429"/>
                  </a:cubicBezTo>
                  <a:lnTo>
                    <a:pt x="1287" y="1429"/>
                  </a:lnTo>
                  <a:cubicBezTo>
                    <a:pt x="1477" y="1429"/>
                    <a:pt x="1620" y="1286"/>
                    <a:pt x="1620" y="1096"/>
                  </a:cubicBezTo>
                  <a:lnTo>
                    <a:pt x="1620" y="358"/>
                  </a:lnTo>
                  <a:cubicBezTo>
                    <a:pt x="1620" y="167"/>
                    <a:pt x="1477"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9"/>
            <p:cNvSpPr/>
            <p:nvPr/>
          </p:nvSpPr>
          <p:spPr>
            <a:xfrm>
              <a:off x="6799770" y="2391675"/>
              <a:ext cx="56012" cy="49439"/>
            </a:xfrm>
            <a:custGeom>
              <a:avLst/>
              <a:gdLst/>
              <a:ahLst/>
              <a:cxnLst/>
              <a:rect l="l" t="t" r="r" b="b"/>
              <a:pathLst>
                <a:path w="1620" h="1430" extrusionOk="0">
                  <a:moveTo>
                    <a:pt x="333" y="0"/>
                  </a:moveTo>
                  <a:cubicBezTo>
                    <a:pt x="143" y="0"/>
                    <a:pt x="0" y="167"/>
                    <a:pt x="0" y="358"/>
                  </a:cubicBezTo>
                  <a:lnTo>
                    <a:pt x="0" y="1096"/>
                  </a:lnTo>
                  <a:cubicBezTo>
                    <a:pt x="0" y="1286"/>
                    <a:pt x="143" y="1429"/>
                    <a:pt x="333" y="1429"/>
                  </a:cubicBezTo>
                  <a:lnTo>
                    <a:pt x="1453" y="1429"/>
                  </a:lnTo>
                  <a:cubicBezTo>
                    <a:pt x="1548" y="1429"/>
                    <a:pt x="1619" y="1358"/>
                    <a:pt x="1619" y="1263"/>
                  </a:cubicBezTo>
                  <a:cubicBezTo>
                    <a:pt x="1619" y="1167"/>
                    <a:pt x="1548" y="1096"/>
                    <a:pt x="1453" y="1096"/>
                  </a:cubicBezTo>
                  <a:lnTo>
                    <a:pt x="333" y="1096"/>
                  </a:lnTo>
                  <a:lnTo>
                    <a:pt x="333" y="358"/>
                  </a:lnTo>
                  <a:lnTo>
                    <a:pt x="1453" y="358"/>
                  </a:lnTo>
                  <a:cubicBezTo>
                    <a:pt x="1548" y="358"/>
                    <a:pt x="1619" y="286"/>
                    <a:pt x="1619" y="191"/>
                  </a:cubicBezTo>
                  <a:cubicBezTo>
                    <a:pt x="1619" y="96"/>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79"/>
            <p:cNvSpPr/>
            <p:nvPr/>
          </p:nvSpPr>
          <p:spPr>
            <a:xfrm>
              <a:off x="6816227" y="2357101"/>
              <a:ext cx="39554" cy="11547"/>
            </a:xfrm>
            <a:custGeom>
              <a:avLst/>
              <a:gdLst/>
              <a:ahLst/>
              <a:cxnLst/>
              <a:rect l="l" t="t" r="r" b="b"/>
              <a:pathLst>
                <a:path w="1144" h="334" extrusionOk="0">
                  <a:moveTo>
                    <a:pt x="167" y="0"/>
                  </a:moveTo>
                  <a:cubicBezTo>
                    <a:pt x="72" y="0"/>
                    <a:pt x="0" y="72"/>
                    <a:pt x="0" y="167"/>
                  </a:cubicBezTo>
                  <a:cubicBezTo>
                    <a:pt x="0" y="262"/>
                    <a:pt x="72" y="334"/>
                    <a:pt x="167" y="334"/>
                  </a:cubicBezTo>
                  <a:lnTo>
                    <a:pt x="977" y="334"/>
                  </a:lnTo>
                  <a:cubicBezTo>
                    <a:pt x="1072" y="334"/>
                    <a:pt x="1143" y="262"/>
                    <a:pt x="1143" y="167"/>
                  </a:cubicBezTo>
                  <a:cubicBezTo>
                    <a:pt x="1143" y="72"/>
                    <a:pt x="1072"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79"/>
            <p:cNvSpPr/>
            <p:nvPr/>
          </p:nvSpPr>
          <p:spPr>
            <a:xfrm>
              <a:off x="7099455" y="2357101"/>
              <a:ext cx="42043" cy="11547"/>
            </a:xfrm>
            <a:custGeom>
              <a:avLst/>
              <a:gdLst/>
              <a:ahLst/>
              <a:cxnLst/>
              <a:rect l="l" t="t" r="r" b="b"/>
              <a:pathLst>
                <a:path w="1216" h="334" extrusionOk="0">
                  <a:moveTo>
                    <a:pt x="167" y="0"/>
                  </a:moveTo>
                  <a:cubicBezTo>
                    <a:pt x="72" y="0"/>
                    <a:pt x="1" y="72"/>
                    <a:pt x="1" y="167"/>
                  </a:cubicBezTo>
                  <a:cubicBezTo>
                    <a:pt x="1" y="262"/>
                    <a:pt x="72" y="334"/>
                    <a:pt x="167" y="334"/>
                  </a:cubicBezTo>
                  <a:lnTo>
                    <a:pt x="1048" y="334"/>
                  </a:lnTo>
                  <a:cubicBezTo>
                    <a:pt x="1144" y="334"/>
                    <a:pt x="1215" y="262"/>
                    <a:pt x="1215" y="167"/>
                  </a:cubicBezTo>
                  <a:cubicBezTo>
                    <a:pt x="1215" y="72"/>
                    <a:pt x="1144"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9"/>
            <p:cNvSpPr/>
            <p:nvPr/>
          </p:nvSpPr>
          <p:spPr>
            <a:xfrm>
              <a:off x="7030307" y="2149625"/>
              <a:ext cx="79073" cy="79067"/>
            </a:xfrm>
            <a:custGeom>
              <a:avLst/>
              <a:gdLst/>
              <a:ahLst/>
              <a:cxnLst/>
              <a:rect l="l" t="t" r="r" b="b"/>
              <a:pathLst>
                <a:path w="2287" h="2287" extrusionOk="0">
                  <a:moveTo>
                    <a:pt x="1143" y="333"/>
                  </a:moveTo>
                  <a:cubicBezTo>
                    <a:pt x="1596" y="333"/>
                    <a:pt x="1953" y="691"/>
                    <a:pt x="1953" y="1143"/>
                  </a:cubicBezTo>
                  <a:cubicBezTo>
                    <a:pt x="1953" y="1572"/>
                    <a:pt x="1596" y="1929"/>
                    <a:pt x="1143" y="1929"/>
                  </a:cubicBezTo>
                  <a:cubicBezTo>
                    <a:pt x="715" y="1929"/>
                    <a:pt x="357" y="1572"/>
                    <a:pt x="357" y="1143"/>
                  </a:cubicBezTo>
                  <a:cubicBezTo>
                    <a:pt x="357" y="691"/>
                    <a:pt x="715" y="333"/>
                    <a:pt x="1143" y="333"/>
                  </a:cubicBezTo>
                  <a:close/>
                  <a:moveTo>
                    <a:pt x="1143" y="0"/>
                  </a:moveTo>
                  <a:cubicBezTo>
                    <a:pt x="524" y="0"/>
                    <a:pt x="0" y="500"/>
                    <a:pt x="0" y="1143"/>
                  </a:cubicBezTo>
                  <a:cubicBezTo>
                    <a:pt x="0" y="1762"/>
                    <a:pt x="524" y="2286"/>
                    <a:pt x="1143" y="2286"/>
                  </a:cubicBezTo>
                  <a:cubicBezTo>
                    <a:pt x="1786" y="2286"/>
                    <a:pt x="2286" y="1762"/>
                    <a:pt x="2286" y="1143"/>
                  </a:cubicBezTo>
                  <a:cubicBezTo>
                    <a:pt x="2286" y="500"/>
                    <a:pt x="1786"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79"/>
          <p:cNvGrpSpPr/>
          <p:nvPr/>
        </p:nvGrpSpPr>
        <p:grpSpPr>
          <a:xfrm>
            <a:off x="4383754" y="1486732"/>
            <a:ext cx="376692" cy="350081"/>
            <a:chOff x="1288202" y="3429920"/>
            <a:chExt cx="408427" cy="379574"/>
          </a:xfrm>
        </p:grpSpPr>
        <p:sp>
          <p:nvSpPr>
            <p:cNvPr id="10368" name="Google Shape;10368;p79"/>
            <p:cNvSpPr/>
            <p:nvPr/>
          </p:nvSpPr>
          <p:spPr>
            <a:xfrm>
              <a:off x="1288202" y="3512240"/>
              <a:ext cx="407639" cy="297254"/>
            </a:xfrm>
            <a:custGeom>
              <a:avLst/>
              <a:gdLst/>
              <a:ahLst/>
              <a:cxnLst/>
              <a:rect l="l" t="t" r="r" b="b"/>
              <a:pathLst>
                <a:path w="11790" h="8598" extrusionOk="0">
                  <a:moveTo>
                    <a:pt x="1096" y="1"/>
                  </a:moveTo>
                  <a:cubicBezTo>
                    <a:pt x="739" y="1"/>
                    <a:pt x="477" y="287"/>
                    <a:pt x="477" y="620"/>
                  </a:cubicBezTo>
                  <a:lnTo>
                    <a:pt x="477" y="7050"/>
                  </a:lnTo>
                  <a:lnTo>
                    <a:pt x="239" y="7050"/>
                  </a:lnTo>
                  <a:cubicBezTo>
                    <a:pt x="96" y="7050"/>
                    <a:pt x="1" y="7145"/>
                    <a:pt x="1" y="7264"/>
                  </a:cubicBezTo>
                  <a:lnTo>
                    <a:pt x="1" y="7598"/>
                  </a:lnTo>
                  <a:cubicBezTo>
                    <a:pt x="1" y="8145"/>
                    <a:pt x="453" y="8598"/>
                    <a:pt x="1001" y="8598"/>
                  </a:cubicBezTo>
                  <a:lnTo>
                    <a:pt x="10813" y="8598"/>
                  </a:lnTo>
                  <a:cubicBezTo>
                    <a:pt x="11360" y="8598"/>
                    <a:pt x="11789" y="8145"/>
                    <a:pt x="11789" y="7598"/>
                  </a:cubicBezTo>
                  <a:lnTo>
                    <a:pt x="11789" y="7264"/>
                  </a:lnTo>
                  <a:cubicBezTo>
                    <a:pt x="11789" y="7145"/>
                    <a:pt x="11694" y="7050"/>
                    <a:pt x="11575" y="7050"/>
                  </a:cubicBezTo>
                  <a:lnTo>
                    <a:pt x="11337" y="7050"/>
                  </a:lnTo>
                  <a:lnTo>
                    <a:pt x="11337" y="2335"/>
                  </a:lnTo>
                  <a:cubicBezTo>
                    <a:pt x="11337" y="2239"/>
                    <a:pt x="11241" y="2168"/>
                    <a:pt x="11146" y="2168"/>
                  </a:cubicBezTo>
                  <a:cubicBezTo>
                    <a:pt x="11051" y="2168"/>
                    <a:pt x="10979" y="2239"/>
                    <a:pt x="10979" y="2335"/>
                  </a:cubicBezTo>
                  <a:lnTo>
                    <a:pt x="10979" y="7050"/>
                  </a:lnTo>
                  <a:lnTo>
                    <a:pt x="9551" y="7050"/>
                  </a:lnTo>
                  <a:cubicBezTo>
                    <a:pt x="9455" y="7050"/>
                    <a:pt x="9384" y="7121"/>
                    <a:pt x="9384" y="7217"/>
                  </a:cubicBezTo>
                  <a:cubicBezTo>
                    <a:pt x="9384" y="7312"/>
                    <a:pt x="9455" y="7383"/>
                    <a:pt x="9551" y="7383"/>
                  </a:cubicBezTo>
                  <a:lnTo>
                    <a:pt x="11456" y="7383"/>
                  </a:lnTo>
                  <a:lnTo>
                    <a:pt x="11456" y="7598"/>
                  </a:lnTo>
                  <a:cubicBezTo>
                    <a:pt x="11456" y="7955"/>
                    <a:pt x="11170" y="8241"/>
                    <a:pt x="10813" y="8241"/>
                  </a:cubicBezTo>
                  <a:lnTo>
                    <a:pt x="1001" y="8241"/>
                  </a:lnTo>
                  <a:cubicBezTo>
                    <a:pt x="644" y="8241"/>
                    <a:pt x="358" y="7955"/>
                    <a:pt x="358" y="7598"/>
                  </a:cubicBezTo>
                  <a:lnTo>
                    <a:pt x="358" y="7383"/>
                  </a:lnTo>
                  <a:lnTo>
                    <a:pt x="8812" y="7383"/>
                  </a:lnTo>
                  <a:cubicBezTo>
                    <a:pt x="8908" y="7383"/>
                    <a:pt x="8979" y="7312"/>
                    <a:pt x="8979" y="7217"/>
                  </a:cubicBezTo>
                  <a:cubicBezTo>
                    <a:pt x="8979" y="7121"/>
                    <a:pt x="8908" y="7050"/>
                    <a:pt x="8812" y="7050"/>
                  </a:cubicBezTo>
                  <a:lnTo>
                    <a:pt x="811" y="7050"/>
                  </a:lnTo>
                  <a:lnTo>
                    <a:pt x="811" y="620"/>
                  </a:lnTo>
                  <a:cubicBezTo>
                    <a:pt x="811" y="477"/>
                    <a:pt x="930" y="358"/>
                    <a:pt x="1096" y="358"/>
                  </a:cubicBezTo>
                  <a:lnTo>
                    <a:pt x="5431" y="358"/>
                  </a:lnTo>
                  <a:cubicBezTo>
                    <a:pt x="5526" y="358"/>
                    <a:pt x="5597" y="263"/>
                    <a:pt x="5597" y="168"/>
                  </a:cubicBezTo>
                  <a:cubicBezTo>
                    <a:pt x="5597" y="72"/>
                    <a:pt x="5526" y="1"/>
                    <a:pt x="5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9"/>
            <p:cNvSpPr/>
            <p:nvPr/>
          </p:nvSpPr>
          <p:spPr>
            <a:xfrm>
              <a:off x="1328549" y="3586366"/>
              <a:ext cx="327736" cy="157270"/>
            </a:xfrm>
            <a:custGeom>
              <a:avLst/>
              <a:gdLst/>
              <a:ahLst/>
              <a:cxnLst/>
              <a:rect l="l" t="t" r="r" b="b"/>
              <a:pathLst>
                <a:path w="9479" h="4549" extrusionOk="0">
                  <a:moveTo>
                    <a:pt x="168" y="0"/>
                  </a:moveTo>
                  <a:cubicBezTo>
                    <a:pt x="72" y="0"/>
                    <a:pt x="1" y="72"/>
                    <a:pt x="1" y="167"/>
                  </a:cubicBezTo>
                  <a:lnTo>
                    <a:pt x="1" y="4382"/>
                  </a:lnTo>
                  <a:cubicBezTo>
                    <a:pt x="1" y="4477"/>
                    <a:pt x="72" y="4549"/>
                    <a:pt x="168" y="4549"/>
                  </a:cubicBezTo>
                  <a:lnTo>
                    <a:pt x="9288" y="4549"/>
                  </a:lnTo>
                  <a:cubicBezTo>
                    <a:pt x="9384" y="4549"/>
                    <a:pt x="9479" y="4477"/>
                    <a:pt x="9479" y="4382"/>
                  </a:cubicBezTo>
                  <a:lnTo>
                    <a:pt x="9479" y="238"/>
                  </a:lnTo>
                  <a:cubicBezTo>
                    <a:pt x="9479" y="143"/>
                    <a:pt x="9384" y="48"/>
                    <a:pt x="9288" y="48"/>
                  </a:cubicBezTo>
                  <a:cubicBezTo>
                    <a:pt x="9193" y="48"/>
                    <a:pt x="9122" y="143"/>
                    <a:pt x="9122" y="238"/>
                  </a:cubicBezTo>
                  <a:lnTo>
                    <a:pt x="9122" y="4191"/>
                  </a:lnTo>
                  <a:lnTo>
                    <a:pt x="334" y="4191"/>
                  </a:lnTo>
                  <a:lnTo>
                    <a:pt x="334" y="167"/>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9"/>
            <p:cNvSpPr/>
            <p:nvPr/>
          </p:nvSpPr>
          <p:spPr>
            <a:xfrm>
              <a:off x="1328549" y="3536130"/>
              <a:ext cx="153202" cy="36267"/>
            </a:xfrm>
            <a:custGeom>
              <a:avLst/>
              <a:gdLst/>
              <a:ahLst/>
              <a:cxnLst/>
              <a:rect l="l" t="t" r="r" b="b"/>
              <a:pathLst>
                <a:path w="4431" h="1049" extrusionOk="0">
                  <a:moveTo>
                    <a:pt x="168" y="0"/>
                  </a:moveTo>
                  <a:cubicBezTo>
                    <a:pt x="72" y="0"/>
                    <a:pt x="1" y="96"/>
                    <a:pt x="1" y="191"/>
                  </a:cubicBezTo>
                  <a:lnTo>
                    <a:pt x="1" y="882"/>
                  </a:lnTo>
                  <a:cubicBezTo>
                    <a:pt x="1" y="977"/>
                    <a:pt x="72" y="1048"/>
                    <a:pt x="168" y="1048"/>
                  </a:cubicBezTo>
                  <a:cubicBezTo>
                    <a:pt x="263" y="1048"/>
                    <a:pt x="334" y="977"/>
                    <a:pt x="334" y="882"/>
                  </a:cubicBezTo>
                  <a:lnTo>
                    <a:pt x="334" y="358"/>
                  </a:lnTo>
                  <a:lnTo>
                    <a:pt x="4264" y="358"/>
                  </a:lnTo>
                  <a:cubicBezTo>
                    <a:pt x="4359" y="358"/>
                    <a:pt x="4430" y="286"/>
                    <a:pt x="4430" y="191"/>
                  </a:cubicBezTo>
                  <a:cubicBezTo>
                    <a:pt x="4430" y="96"/>
                    <a:pt x="4359" y="0"/>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79"/>
            <p:cNvSpPr/>
            <p:nvPr/>
          </p:nvSpPr>
          <p:spPr>
            <a:xfrm>
              <a:off x="1493224" y="3429920"/>
              <a:ext cx="203405" cy="161419"/>
            </a:xfrm>
            <a:custGeom>
              <a:avLst/>
              <a:gdLst/>
              <a:ahLst/>
              <a:cxnLst/>
              <a:rect l="l" t="t" r="r" b="b"/>
              <a:pathLst>
                <a:path w="5883" h="4669" extrusionOk="0">
                  <a:moveTo>
                    <a:pt x="1001" y="0"/>
                  </a:moveTo>
                  <a:cubicBezTo>
                    <a:pt x="453" y="0"/>
                    <a:pt x="1" y="429"/>
                    <a:pt x="1" y="977"/>
                  </a:cubicBezTo>
                  <a:lnTo>
                    <a:pt x="1" y="3263"/>
                  </a:lnTo>
                  <a:cubicBezTo>
                    <a:pt x="1" y="3787"/>
                    <a:pt x="453" y="4239"/>
                    <a:pt x="1001" y="4239"/>
                  </a:cubicBezTo>
                  <a:lnTo>
                    <a:pt x="2382" y="4239"/>
                  </a:lnTo>
                  <a:lnTo>
                    <a:pt x="2739" y="4573"/>
                  </a:lnTo>
                  <a:cubicBezTo>
                    <a:pt x="2787" y="4644"/>
                    <a:pt x="2858" y="4668"/>
                    <a:pt x="2954" y="4668"/>
                  </a:cubicBezTo>
                  <a:cubicBezTo>
                    <a:pt x="3025" y="4668"/>
                    <a:pt x="3097" y="4644"/>
                    <a:pt x="3144" y="4573"/>
                  </a:cubicBezTo>
                  <a:lnTo>
                    <a:pt x="3501" y="4239"/>
                  </a:lnTo>
                  <a:lnTo>
                    <a:pt x="4907" y="4239"/>
                  </a:lnTo>
                  <a:cubicBezTo>
                    <a:pt x="5430" y="4239"/>
                    <a:pt x="5883" y="3787"/>
                    <a:pt x="5883" y="3263"/>
                  </a:cubicBezTo>
                  <a:lnTo>
                    <a:pt x="5883" y="977"/>
                  </a:lnTo>
                  <a:cubicBezTo>
                    <a:pt x="5883" y="429"/>
                    <a:pt x="5430" y="0"/>
                    <a:pt x="4907" y="0"/>
                  </a:cubicBezTo>
                  <a:lnTo>
                    <a:pt x="4049" y="0"/>
                  </a:lnTo>
                  <a:cubicBezTo>
                    <a:pt x="3954" y="0"/>
                    <a:pt x="3859" y="72"/>
                    <a:pt x="3859" y="167"/>
                  </a:cubicBezTo>
                  <a:cubicBezTo>
                    <a:pt x="3859" y="262"/>
                    <a:pt x="3954" y="358"/>
                    <a:pt x="4049" y="358"/>
                  </a:cubicBezTo>
                  <a:lnTo>
                    <a:pt x="4907" y="358"/>
                  </a:lnTo>
                  <a:cubicBezTo>
                    <a:pt x="5240" y="358"/>
                    <a:pt x="5526" y="643"/>
                    <a:pt x="5526" y="977"/>
                  </a:cubicBezTo>
                  <a:lnTo>
                    <a:pt x="5526" y="3263"/>
                  </a:lnTo>
                  <a:cubicBezTo>
                    <a:pt x="5526" y="3596"/>
                    <a:pt x="5240" y="3882"/>
                    <a:pt x="4907" y="3882"/>
                  </a:cubicBezTo>
                  <a:lnTo>
                    <a:pt x="3430" y="3882"/>
                  </a:lnTo>
                  <a:cubicBezTo>
                    <a:pt x="3382" y="3882"/>
                    <a:pt x="3335" y="3906"/>
                    <a:pt x="3311" y="3930"/>
                  </a:cubicBezTo>
                  <a:lnTo>
                    <a:pt x="2954" y="4287"/>
                  </a:lnTo>
                  <a:lnTo>
                    <a:pt x="2597" y="3930"/>
                  </a:lnTo>
                  <a:cubicBezTo>
                    <a:pt x="2549" y="3906"/>
                    <a:pt x="2501" y="3882"/>
                    <a:pt x="2454" y="3882"/>
                  </a:cubicBezTo>
                  <a:lnTo>
                    <a:pt x="1001" y="3882"/>
                  </a:lnTo>
                  <a:cubicBezTo>
                    <a:pt x="644" y="3882"/>
                    <a:pt x="358" y="3596"/>
                    <a:pt x="358" y="3263"/>
                  </a:cubicBezTo>
                  <a:lnTo>
                    <a:pt x="358" y="977"/>
                  </a:lnTo>
                  <a:cubicBezTo>
                    <a:pt x="358" y="643"/>
                    <a:pt x="644" y="358"/>
                    <a:pt x="1001" y="358"/>
                  </a:cubicBezTo>
                  <a:lnTo>
                    <a:pt x="3311" y="358"/>
                  </a:lnTo>
                  <a:cubicBezTo>
                    <a:pt x="3406" y="358"/>
                    <a:pt x="3478" y="262"/>
                    <a:pt x="3478" y="167"/>
                  </a:cubicBezTo>
                  <a:cubicBezTo>
                    <a:pt x="3478" y="72"/>
                    <a:pt x="3406" y="0"/>
                    <a:pt x="3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79"/>
            <p:cNvSpPr/>
            <p:nvPr/>
          </p:nvSpPr>
          <p:spPr>
            <a:xfrm>
              <a:off x="1529457" y="3452704"/>
              <a:ext cx="42838" cy="96630"/>
            </a:xfrm>
            <a:custGeom>
              <a:avLst/>
              <a:gdLst/>
              <a:ahLst/>
              <a:cxnLst/>
              <a:rect l="l" t="t" r="r" b="b"/>
              <a:pathLst>
                <a:path w="1239" h="2795" extrusionOk="0">
                  <a:moveTo>
                    <a:pt x="1046" y="1"/>
                  </a:moveTo>
                  <a:cubicBezTo>
                    <a:pt x="997" y="1"/>
                    <a:pt x="947" y="24"/>
                    <a:pt x="906" y="80"/>
                  </a:cubicBezTo>
                  <a:lnTo>
                    <a:pt x="48" y="1294"/>
                  </a:lnTo>
                  <a:cubicBezTo>
                    <a:pt x="1" y="1366"/>
                    <a:pt x="1" y="1437"/>
                    <a:pt x="48" y="1509"/>
                  </a:cubicBezTo>
                  <a:lnTo>
                    <a:pt x="906" y="2723"/>
                  </a:lnTo>
                  <a:cubicBezTo>
                    <a:pt x="953" y="2771"/>
                    <a:pt x="1001" y="2794"/>
                    <a:pt x="1048" y="2794"/>
                  </a:cubicBezTo>
                  <a:cubicBezTo>
                    <a:pt x="1096" y="2794"/>
                    <a:pt x="1120" y="2794"/>
                    <a:pt x="1144" y="2771"/>
                  </a:cubicBezTo>
                  <a:cubicBezTo>
                    <a:pt x="1239" y="2723"/>
                    <a:pt x="1239" y="2604"/>
                    <a:pt x="1191" y="2533"/>
                  </a:cubicBezTo>
                  <a:lnTo>
                    <a:pt x="405" y="1389"/>
                  </a:lnTo>
                  <a:lnTo>
                    <a:pt x="1191" y="270"/>
                  </a:lnTo>
                  <a:cubicBezTo>
                    <a:pt x="1239" y="199"/>
                    <a:pt x="1239" y="80"/>
                    <a:pt x="1144" y="32"/>
                  </a:cubicBezTo>
                  <a:cubicBezTo>
                    <a:pt x="1114" y="12"/>
                    <a:pt x="1080" y="1"/>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9"/>
            <p:cNvSpPr/>
            <p:nvPr/>
          </p:nvSpPr>
          <p:spPr>
            <a:xfrm>
              <a:off x="1613436" y="3452704"/>
              <a:ext cx="42838" cy="96630"/>
            </a:xfrm>
            <a:custGeom>
              <a:avLst/>
              <a:gdLst/>
              <a:ahLst/>
              <a:cxnLst/>
              <a:rect l="l" t="t" r="r" b="b"/>
              <a:pathLst>
                <a:path w="1239" h="2795" extrusionOk="0">
                  <a:moveTo>
                    <a:pt x="201" y="1"/>
                  </a:moveTo>
                  <a:cubicBezTo>
                    <a:pt x="163" y="1"/>
                    <a:pt x="125" y="12"/>
                    <a:pt x="96" y="32"/>
                  </a:cubicBezTo>
                  <a:cubicBezTo>
                    <a:pt x="24" y="80"/>
                    <a:pt x="1" y="199"/>
                    <a:pt x="48" y="270"/>
                  </a:cubicBezTo>
                  <a:lnTo>
                    <a:pt x="858" y="1389"/>
                  </a:lnTo>
                  <a:lnTo>
                    <a:pt x="48" y="2533"/>
                  </a:lnTo>
                  <a:cubicBezTo>
                    <a:pt x="1" y="2604"/>
                    <a:pt x="24" y="2723"/>
                    <a:pt x="96" y="2771"/>
                  </a:cubicBezTo>
                  <a:cubicBezTo>
                    <a:pt x="120" y="2794"/>
                    <a:pt x="167" y="2794"/>
                    <a:pt x="191" y="2794"/>
                  </a:cubicBezTo>
                  <a:cubicBezTo>
                    <a:pt x="239" y="2794"/>
                    <a:pt x="310" y="2771"/>
                    <a:pt x="334" y="2723"/>
                  </a:cubicBezTo>
                  <a:lnTo>
                    <a:pt x="1191" y="1509"/>
                  </a:lnTo>
                  <a:cubicBezTo>
                    <a:pt x="1239" y="1437"/>
                    <a:pt x="1239" y="1366"/>
                    <a:pt x="1191" y="1294"/>
                  </a:cubicBezTo>
                  <a:lnTo>
                    <a:pt x="334" y="80"/>
                  </a:lnTo>
                  <a:cubicBezTo>
                    <a:pt x="306" y="24"/>
                    <a:pt x="254"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9"/>
            <p:cNvSpPr/>
            <p:nvPr/>
          </p:nvSpPr>
          <p:spPr>
            <a:xfrm>
              <a:off x="1576373" y="3454398"/>
              <a:ext cx="32155" cy="97391"/>
            </a:xfrm>
            <a:custGeom>
              <a:avLst/>
              <a:gdLst/>
              <a:ahLst/>
              <a:cxnLst/>
              <a:rect l="l" t="t" r="r" b="b"/>
              <a:pathLst>
                <a:path w="930" h="2817" extrusionOk="0">
                  <a:moveTo>
                    <a:pt x="738" y="1"/>
                  </a:moveTo>
                  <a:cubicBezTo>
                    <a:pt x="661" y="1"/>
                    <a:pt x="592" y="47"/>
                    <a:pt x="573" y="126"/>
                  </a:cubicBezTo>
                  <a:lnTo>
                    <a:pt x="25" y="2603"/>
                  </a:lnTo>
                  <a:cubicBezTo>
                    <a:pt x="1" y="2698"/>
                    <a:pt x="72" y="2769"/>
                    <a:pt x="168" y="2793"/>
                  </a:cubicBezTo>
                  <a:cubicBezTo>
                    <a:pt x="168" y="2793"/>
                    <a:pt x="192" y="2817"/>
                    <a:pt x="192" y="2817"/>
                  </a:cubicBezTo>
                  <a:cubicBezTo>
                    <a:pt x="287" y="2817"/>
                    <a:pt x="358" y="2745"/>
                    <a:pt x="358" y="2674"/>
                  </a:cubicBezTo>
                  <a:lnTo>
                    <a:pt x="906" y="197"/>
                  </a:lnTo>
                  <a:cubicBezTo>
                    <a:pt x="930" y="102"/>
                    <a:pt x="882" y="31"/>
                    <a:pt x="787" y="7"/>
                  </a:cubicBezTo>
                  <a:cubicBezTo>
                    <a:pt x="771" y="3"/>
                    <a:pt x="754"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9"/>
            <p:cNvSpPr/>
            <p:nvPr/>
          </p:nvSpPr>
          <p:spPr>
            <a:xfrm>
              <a:off x="1362328" y="3599538"/>
              <a:ext cx="38724" cy="12377"/>
            </a:xfrm>
            <a:custGeom>
              <a:avLst/>
              <a:gdLst/>
              <a:ahLst/>
              <a:cxnLst/>
              <a:rect l="l" t="t" r="r" b="b"/>
              <a:pathLst>
                <a:path w="1120" h="358" extrusionOk="0">
                  <a:moveTo>
                    <a:pt x="191" y="0"/>
                  </a:moveTo>
                  <a:cubicBezTo>
                    <a:pt x="95" y="0"/>
                    <a:pt x="0" y="72"/>
                    <a:pt x="0" y="167"/>
                  </a:cubicBezTo>
                  <a:cubicBezTo>
                    <a:pt x="0" y="262"/>
                    <a:pt x="95" y="357"/>
                    <a:pt x="191" y="357"/>
                  </a:cubicBezTo>
                  <a:lnTo>
                    <a:pt x="953" y="357"/>
                  </a:lnTo>
                  <a:cubicBezTo>
                    <a:pt x="1048" y="357"/>
                    <a:pt x="1120" y="262"/>
                    <a:pt x="1120" y="167"/>
                  </a:cubicBezTo>
                  <a:cubicBezTo>
                    <a:pt x="1120" y="72"/>
                    <a:pt x="1048"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9"/>
            <p:cNvSpPr/>
            <p:nvPr/>
          </p:nvSpPr>
          <p:spPr>
            <a:xfrm>
              <a:off x="1362328" y="3634112"/>
              <a:ext cx="150712" cy="11547"/>
            </a:xfrm>
            <a:custGeom>
              <a:avLst/>
              <a:gdLst/>
              <a:ahLst/>
              <a:cxnLst/>
              <a:rect l="l" t="t" r="r" b="b"/>
              <a:pathLst>
                <a:path w="4359" h="334" extrusionOk="0">
                  <a:moveTo>
                    <a:pt x="191" y="0"/>
                  </a:moveTo>
                  <a:cubicBezTo>
                    <a:pt x="95" y="0"/>
                    <a:pt x="0" y="72"/>
                    <a:pt x="0" y="167"/>
                  </a:cubicBezTo>
                  <a:cubicBezTo>
                    <a:pt x="0" y="262"/>
                    <a:pt x="95" y="334"/>
                    <a:pt x="191" y="334"/>
                  </a:cubicBezTo>
                  <a:lnTo>
                    <a:pt x="4168" y="334"/>
                  </a:lnTo>
                  <a:cubicBezTo>
                    <a:pt x="4263" y="334"/>
                    <a:pt x="4358" y="262"/>
                    <a:pt x="4358" y="167"/>
                  </a:cubicBezTo>
                  <a:cubicBezTo>
                    <a:pt x="4358" y="72"/>
                    <a:pt x="4263"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9"/>
            <p:cNvSpPr/>
            <p:nvPr/>
          </p:nvSpPr>
          <p:spPr>
            <a:xfrm>
              <a:off x="1362328" y="3668685"/>
              <a:ext cx="67560" cy="11547"/>
            </a:xfrm>
            <a:custGeom>
              <a:avLst/>
              <a:gdLst/>
              <a:ahLst/>
              <a:cxnLst/>
              <a:rect l="l" t="t" r="r" b="b"/>
              <a:pathLst>
                <a:path w="1954" h="334" extrusionOk="0">
                  <a:moveTo>
                    <a:pt x="191" y="1"/>
                  </a:moveTo>
                  <a:cubicBezTo>
                    <a:pt x="95" y="1"/>
                    <a:pt x="0" y="72"/>
                    <a:pt x="0" y="167"/>
                  </a:cubicBezTo>
                  <a:cubicBezTo>
                    <a:pt x="0" y="263"/>
                    <a:pt x="95" y="334"/>
                    <a:pt x="191" y="334"/>
                  </a:cubicBezTo>
                  <a:lnTo>
                    <a:pt x="1786" y="334"/>
                  </a:lnTo>
                  <a:cubicBezTo>
                    <a:pt x="1882" y="334"/>
                    <a:pt x="1953" y="263"/>
                    <a:pt x="1953" y="167"/>
                  </a:cubicBezTo>
                  <a:cubicBezTo>
                    <a:pt x="1953" y="72"/>
                    <a:pt x="1882"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79"/>
            <p:cNvSpPr/>
            <p:nvPr/>
          </p:nvSpPr>
          <p:spPr>
            <a:xfrm>
              <a:off x="1362328" y="3703259"/>
              <a:ext cx="84017" cy="11582"/>
            </a:xfrm>
            <a:custGeom>
              <a:avLst/>
              <a:gdLst/>
              <a:ahLst/>
              <a:cxnLst/>
              <a:rect l="l" t="t" r="r" b="b"/>
              <a:pathLst>
                <a:path w="2430" h="335" extrusionOk="0">
                  <a:moveTo>
                    <a:pt x="191" y="1"/>
                  </a:moveTo>
                  <a:cubicBezTo>
                    <a:pt x="95" y="1"/>
                    <a:pt x="0" y="72"/>
                    <a:pt x="0" y="167"/>
                  </a:cubicBezTo>
                  <a:cubicBezTo>
                    <a:pt x="0" y="263"/>
                    <a:pt x="95" y="334"/>
                    <a:pt x="191" y="334"/>
                  </a:cubicBezTo>
                  <a:lnTo>
                    <a:pt x="2263" y="334"/>
                  </a:lnTo>
                  <a:cubicBezTo>
                    <a:pt x="2358" y="334"/>
                    <a:pt x="2429" y="263"/>
                    <a:pt x="2429" y="167"/>
                  </a:cubicBezTo>
                  <a:cubicBezTo>
                    <a:pt x="2429" y="72"/>
                    <a:pt x="2358" y="1"/>
                    <a:pt x="2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79"/>
            <p:cNvSpPr/>
            <p:nvPr/>
          </p:nvSpPr>
          <p:spPr>
            <a:xfrm>
              <a:off x="1418302" y="3599538"/>
              <a:ext cx="94735" cy="12377"/>
            </a:xfrm>
            <a:custGeom>
              <a:avLst/>
              <a:gdLst/>
              <a:ahLst/>
              <a:cxnLst/>
              <a:rect l="l" t="t" r="r" b="b"/>
              <a:pathLst>
                <a:path w="2740" h="358" extrusionOk="0">
                  <a:moveTo>
                    <a:pt x="167" y="0"/>
                  </a:moveTo>
                  <a:cubicBezTo>
                    <a:pt x="72" y="0"/>
                    <a:pt x="1" y="72"/>
                    <a:pt x="1" y="167"/>
                  </a:cubicBezTo>
                  <a:cubicBezTo>
                    <a:pt x="1" y="262"/>
                    <a:pt x="72" y="357"/>
                    <a:pt x="167" y="357"/>
                  </a:cubicBezTo>
                  <a:lnTo>
                    <a:pt x="2549" y="357"/>
                  </a:lnTo>
                  <a:cubicBezTo>
                    <a:pt x="2644" y="357"/>
                    <a:pt x="2739" y="262"/>
                    <a:pt x="2739" y="167"/>
                  </a:cubicBezTo>
                  <a:cubicBezTo>
                    <a:pt x="2739" y="72"/>
                    <a:pt x="2644"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9"/>
            <p:cNvSpPr/>
            <p:nvPr/>
          </p:nvSpPr>
          <p:spPr>
            <a:xfrm>
              <a:off x="1536060" y="3599538"/>
              <a:ext cx="20607" cy="12377"/>
            </a:xfrm>
            <a:custGeom>
              <a:avLst/>
              <a:gdLst/>
              <a:ahLst/>
              <a:cxnLst/>
              <a:rect l="l" t="t" r="r" b="b"/>
              <a:pathLst>
                <a:path w="596" h="358" extrusionOk="0">
                  <a:moveTo>
                    <a:pt x="191" y="0"/>
                  </a:moveTo>
                  <a:cubicBezTo>
                    <a:pt x="95" y="0"/>
                    <a:pt x="0" y="72"/>
                    <a:pt x="0" y="167"/>
                  </a:cubicBezTo>
                  <a:cubicBezTo>
                    <a:pt x="0" y="262"/>
                    <a:pt x="95" y="357"/>
                    <a:pt x="191" y="357"/>
                  </a:cubicBezTo>
                  <a:lnTo>
                    <a:pt x="429" y="357"/>
                  </a:lnTo>
                  <a:cubicBezTo>
                    <a:pt x="524" y="357"/>
                    <a:pt x="595" y="262"/>
                    <a:pt x="595" y="167"/>
                  </a:cubicBezTo>
                  <a:cubicBezTo>
                    <a:pt x="595"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9"/>
            <p:cNvSpPr/>
            <p:nvPr/>
          </p:nvSpPr>
          <p:spPr>
            <a:xfrm>
              <a:off x="1529457" y="3634112"/>
              <a:ext cx="50272" cy="11547"/>
            </a:xfrm>
            <a:custGeom>
              <a:avLst/>
              <a:gdLst/>
              <a:ahLst/>
              <a:cxnLst/>
              <a:rect l="l" t="t" r="r" b="b"/>
              <a:pathLst>
                <a:path w="1454" h="334" extrusionOk="0">
                  <a:moveTo>
                    <a:pt x="191" y="0"/>
                  </a:moveTo>
                  <a:cubicBezTo>
                    <a:pt x="96" y="0"/>
                    <a:pt x="1" y="72"/>
                    <a:pt x="1" y="167"/>
                  </a:cubicBezTo>
                  <a:cubicBezTo>
                    <a:pt x="1" y="262"/>
                    <a:pt x="96" y="334"/>
                    <a:pt x="191" y="334"/>
                  </a:cubicBezTo>
                  <a:lnTo>
                    <a:pt x="1263" y="334"/>
                  </a:lnTo>
                  <a:cubicBezTo>
                    <a:pt x="1382" y="334"/>
                    <a:pt x="1453" y="262"/>
                    <a:pt x="1453" y="167"/>
                  </a:cubicBezTo>
                  <a:cubicBezTo>
                    <a:pt x="1453" y="72"/>
                    <a:pt x="1358"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9"/>
            <p:cNvSpPr/>
            <p:nvPr/>
          </p:nvSpPr>
          <p:spPr>
            <a:xfrm>
              <a:off x="1596150" y="3634112"/>
              <a:ext cx="18982" cy="11547"/>
            </a:xfrm>
            <a:custGeom>
              <a:avLst/>
              <a:gdLst/>
              <a:ahLst/>
              <a:cxnLst/>
              <a:rect l="l" t="t" r="r" b="b"/>
              <a:pathLst>
                <a:path w="549" h="334" extrusionOk="0">
                  <a:moveTo>
                    <a:pt x="167" y="0"/>
                  </a:moveTo>
                  <a:cubicBezTo>
                    <a:pt x="72" y="0"/>
                    <a:pt x="1" y="72"/>
                    <a:pt x="1" y="167"/>
                  </a:cubicBezTo>
                  <a:cubicBezTo>
                    <a:pt x="1" y="262"/>
                    <a:pt x="72" y="334"/>
                    <a:pt x="167" y="334"/>
                  </a:cubicBezTo>
                  <a:lnTo>
                    <a:pt x="382" y="334"/>
                  </a:lnTo>
                  <a:cubicBezTo>
                    <a:pt x="477" y="334"/>
                    <a:pt x="548" y="262"/>
                    <a:pt x="548" y="167"/>
                  </a:cubicBezTo>
                  <a:cubicBezTo>
                    <a:pt x="548" y="72"/>
                    <a:pt x="477"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9"/>
            <p:cNvSpPr/>
            <p:nvPr/>
          </p:nvSpPr>
          <p:spPr>
            <a:xfrm>
              <a:off x="1445477" y="3668685"/>
              <a:ext cx="31325" cy="11547"/>
            </a:xfrm>
            <a:custGeom>
              <a:avLst/>
              <a:gdLst/>
              <a:ahLst/>
              <a:cxnLst/>
              <a:rect l="l" t="t" r="r" b="b"/>
              <a:pathLst>
                <a:path w="906" h="334" extrusionOk="0">
                  <a:moveTo>
                    <a:pt x="191" y="1"/>
                  </a:moveTo>
                  <a:cubicBezTo>
                    <a:pt x="96" y="1"/>
                    <a:pt x="0" y="72"/>
                    <a:pt x="0" y="167"/>
                  </a:cubicBezTo>
                  <a:cubicBezTo>
                    <a:pt x="0" y="263"/>
                    <a:pt x="96" y="334"/>
                    <a:pt x="191" y="334"/>
                  </a:cubicBezTo>
                  <a:lnTo>
                    <a:pt x="715" y="334"/>
                  </a:lnTo>
                  <a:cubicBezTo>
                    <a:pt x="810" y="334"/>
                    <a:pt x="905" y="263"/>
                    <a:pt x="905" y="167"/>
                  </a:cubicBezTo>
                  <a:cubicBezTo>
                    <a:pt x="905" y="72"/>
                    <a:pt x="810"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9"/>
          <p:cNvGrpSpPr/>
          <p:nvPr/>
        </p:nvGrpSpPr>
        <p:grpSpPr>
          <a:xfrm>
            <a:off x="8290351" y="863900"/>
            <a:ext cx="123600" cy="3239150"/>
            <a:chOff x="8290351" y="863900"/>
            <a:chExt cx="123600" cy="3239150"/>
          </a:xfrm>
        </p:grpSpPr>
        <p:sp>
          <p:nvSpPr>
            <p:cNvPr id="10395" name="Google Shape;10395;p7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7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0" name="Google Shape;10400;p79">
            <a:hlinkClick r:id="" action="ppaction://hlinkshowjump?jump=previousslide"/>
          </p:cNvPr>
          <p:cNvSpPr txBox="1">
            <a:spLocks noGrp="1"/>
          </p:cNvSpPr>
          <p:nvPr>
            <p:ph type="subTitle" idx="14"/>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401" name="Google Shape;10401;p79">
            <a:hlinkClick r:id="" action="ppaction://hlinkshowjump?jump=nextslide"/>
          </p:cNvPr>
          <p:cNvSpPr txBox="1">
            <a:spLocks noGrp="1"/>
          </p:cNvSpPr>
          <p:nvPr>
            <p:ph type="subTitle" idx="15"/>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402" name="Google Shape;10402;p79"/>
          <p:cNvSpPr/>
          <p:nvPr/>
        </p:nvSpPr>
        <p:spPr>
          <a:xfrm>
            <a:off x="8291538" y="201405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9">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04" name="Google Shape;10404;p79">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08"/>
        <p:cNvGrpSpPr/>
        <p:nvPr/>
      </p:nvGrpSpPr>
      <p:grpSpPr>
        <a:xfrm>
          <a:off x="0" y="0"/>
          <a:ext cx="0" cy="0"/>
          <a:chOff x="0" y="0"/>
          <a:chExt cx="0" cy="0"/>
        </a:xfrm>
      </p:grpSpPr>
      <p:sp>
        <p:nvSpPr>
          <p:cNvPr id="10409" name="Google Shape;10409;p80">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10" name="Google Shape;10410;p80">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11" name="Google Shape;10411;p8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a:t>
            </a:r>
            <a:endParaRPr/>
          </a:p>
        </p:txBody>
      </p:sp>
      <p:sp>
        <p:nvSpPr>
          <p:cNvPr id="10412" name="Google Shape;10412;p80"/>
          <p:cNvSpPr/>
          <p:nvPr/>
        </p:nvSpPr>
        <p:spPr>
          <a:xfrm>
            <a:off x="1739480" y="12672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13" name="Google Shape;10413;p80"/>
          <p:cNvSpPr/>
          <p:nvPr/>
        </p:nvSpPr>
        <p:spPr>
          <a:xfrm>
            <a:off x="4325995" y="12672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14" name="Google Shape;10414;p80"/>
          <p:cNvSpPr/>
          <p:nvPr/>
        </p:nvSpPr>
        <p:spPr>
          <a:xfrm>
            <a:off x="6913006" y="12672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421" name="Google Shape;10421;p80"/>
          <p:cNvGrpSpPr/>
          <p:nvPr/>
        </p:nvGrpSpPr>
        <p:grpSpPr>
          <a:xfrm>
            <a:off x="8290351" y="863900"/>
            <a:ext cx="123600" cy="3239150"/>
            <a:chOff x="8290351" y="863900"/>
            <a:chExt cx="123600" cy="3239150"/>
          </a:xfrm>
        </p:grpSpPr>
        <p:sp>
          <p:nvSpPr>
            <p:cNvPr id="10422" name="Google Shape;10422;p8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7" name="Google Shape;10427;p80"/>
          <p:cNvSpPr txBox="1">
            <a:spLocks noGrp="1"/>
          </p:cNvSpPr>
          <p:nvPr>
            <p:ph type="subTitle" idx="1"/>
          </p:nvPr>
        </p:nvSpPr>
        <p:spPr>
          <a:xfrm>
            <a:off x="1046335" y="3405780"/>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0428" name="Google Shape;10428;p80"/>
          <p:cNvSpPr txBox="1">
            <a:spLocks noGrp="1"/>
          </p:cNvSpPr>
          <p:nvPr>
            <p:ph type="subTitle" idx="2"/>
          </p:nvPr>
        </p:nvSpPr>
        <p:spPr>
          <a:xfrm>
            <a:off x="1046325" y="3668625"/>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cold</a:t>
            </a:r>
            <a:endParaRPr/>
          </a:p>
        </p:txBody>
      </p:sp>
      <p:sp>
        <p:nvSpPr>
          <p:cNvPr id="10429" name="Google Shape;10429;p80"/>
          <p:cNvSpPr txBox="1">
            <a:spLocks noGrp="1"/>
          </p:cNvSpPr>
          <p:nvPr>
            <p:ph type="subTitle" idx="3"/>
          </p:nvPr>
        </p:nvSpPr>
        <p:spPr>
          <a:xfrm>
            <a:off x="3633098" y="3405784"/>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0430" name="Google Shape;10430;p80"/>
          <p:cNvSpPr txBox="1">
            <a:spLocks noGrp="1"/>
          </p:cNvSpPr>
          <p:nvPr>
            <p:ph type="subTitle" idx="4"/>
          </p:nvPr>
        </p:nvSpPr>
        <p:spPr>
          <a:xfrm>
            <a:off x="3633088" y="3667550"/>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0431" name="Google Shape;10431;p80"/>
          <p:cNvSpPr txBox="1">
            <a:spLocks noGrp="1"/>
          </p:cNvSpPr>
          <p:nvPr>
            <p:ph type="subTitle" idx="5"/>
          </p:nvPr>
        </p:nvSpPr>
        <p:spPr>
          <a:xfrm>
            <a:off x="6219860" y="3405780"/>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0432" name="Google Shape;10432;p80"/>
          <p:cNvSpPr txBox="1">
            <a:spLocks noGrp="1"/>
          </p:cNvSpPr>
          <p:nvPr>
            <p:ph type="subTitle" idx="6"/>
          </p:nvPr>
        </p:nvSpPr>
        <p:spPr>
          <a:xfrm>
            <a:off x="6219850" y="3668625"/>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0433" name="Google Shape;10433;p80">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Back</a:t>
            </a:r>
            <a:endParaRPr/>
          </a:p>
        </p:txBody>
      </p:sp>
      <p:sp>
        <p:nvSpPr>
          <p:cNvPr id="10434" name="Google Shape;10434;p80">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Next</a:t>
            </a:r>
            <a:endParaRPr/>
          </a:p>
        </p:txBody>
      </p:sp>
      <p:sp>
        <p:nvSpPr>
          <p:cNvPr id="10435" name="Google Shape;10435;p80"/>
          <p:cNvSpPr txBox="1">
            <a:spLocks noGrp="1"/>
          </p:cNvSpPr>
          <p:nvPr>
            <p:ph type="subTitle" idx="9"/>
          </p:nvPr>
        </p:nvSpPr>
        <p:spPr>
          <a:xfrm>
            <a:off x="1046330" y="1814880"/>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0436" name="Google Shape;10436;p80"/>
          <p:cNvSpPr txBox="1">
            <a:spLocks noGrp="1"/>
          </p:cNvSpPr>
          <p:nvPr>
            <p:ph type="subTitle" idx="13"/>
          </p:nvPr>
        </p:nvSpPr>
        <p:spPr>
          <a:xfrm>
            <a:off x="1046330" y="2077725"/>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437" name="Google Shape;10437;p80"/>
          <p:cNvSpPr txBox="1">
            <a:spLocks noGrp="1"/>
          </p:cNvSpPr>
          <p:nvPr>
            <p:ph type="subTitle" idx="14"/>
          </p:nvPr>
        </p:nvSpPr>
        <p:spPr>
          <a:xfrm>
            <a:off x="3633098" y="1814884"/>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0438" name="Google Shape;10438;p80"/>
          <p:cNvSpPr txBox="1">
            <a:spLocks noGrp="1"/>
          </p:cNvSpPr>
          <p:nvPr>
            <p:ph type="subTitle" idx="15"/>
          </p:nvPr>
        </p:nvSpPr>
        <p:spPr>
          <a:xfrm>
            <a:off x="3633088" y="2076650"/>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439" name="Google Shape;10439;p80"/>
          <p:cNvSpPr txBox="1">
            <a:spLocks noGrp="1"/>
          </p:cNvSpPr>
          <p:nvPr>
            <p:ph type="subTitle" idx="16"/>
          </p:nvPr>
        </p:nvSpPr>
        <p:spPr>
          <a:xfrm>
            <a:off x="6219860" y="1814880"/>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0440" name="Google Shape;10440;p80"/>
          <p:cNvSpPr txBox="1">
            <a:spLocks noGrp="1"/>
          </p:cNvSpPr>
          <p:nvPr>
            <p:ph type="subTitle" idx="17"/>
          </p:nvPr>
        </p:nvSpPr>
        <p:spPr>
          <a:xfrm>
            <a:off x="6219850" y="2077725"/>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0445" name="Google Shape;10445;p80"/>
          <p:cNvSpPr/>
          <p:nvPr/>
        </p:nvSpPr>
        <p:spPr>
          <a:xfrm>
            <a:off x="1739480" y="28581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46" name="Google Shape;10446;p80"/>
          <p:cNvSpPr/>
          <p:nvPr/>
        </p:nvSpPr>
        <p:spPr>
          <a:xfrm>
            <a:off x="4325995" y="28581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47" name="Google Shape;10447;p80"/>
          <p:cNvSpPr/>
          <p:nvPr/>
        </p:nvSpPr>
        <p:spPr>
          <a:xfrm>
            <a:off x="6913006" y="28581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448" name="Google Shape;10448;p80"/>
          <p:cNvGrpSpPr/>
          <p:nvPr/>
        </p:nvGrpSpPr>
        <p:grpSpPr>
          <a:xfrm>
            <a:off x="1836422" y="1364509"/>
            <a:ext cx="298114" cy="297486"/>
            <a:chOff x="2838212" y="2497722"/>
            <a:chExt cx="389284" cy="388465"/>
          </a:xfrm>
        </p:grpSpPr>
        <p:sp>
          <p:nvSpPr>
            <p:cNvPr id="10449" name="Google Shape;10449;p80"/>
            <p:cNvSpPr/>
            <p:nvPr/>
          </p:nvSpPr>
          <p:spPr>
            <a:xfrm>
              <a:off x="2838212" y="2497722"/>
              <a:ext cx="389284" cy="388465"/>
            </a:xfrm>
            <a:custGeom>
              <a:avLst/>
              <a:gdLst/>
              <a:ahLst/>
              <a:cxnLst/>
              <a:rect l="l" t="t" r="r" b="b"/>
              <a:pathLst>
                <a:path w="17102" h="17066" extrusionOk="0">
                  <a:moveTo>
                    <a:pt x="8607" y="3871"/>
                  </a:moveTo>
                  <a:cubicBezTo>
                    <a:pt x="11991" y="3871"/>
                    <a:pt x="14274" y="7592"/>
                    <a:pt x="12731" y="10598"/>
                  </a:cubicBezTo>
                  <a:lnTo>
                    <a:pt x="12731" y="7351"/>
                  </a:lnTo>
                  <a:cubicBezTo>
                    <a:pt x="12731" y="6842"/>
                    <a:pt x="12320" y="6432"/>
                    <a:pt x="11821" y="6432"/>
                  </a:cubicBezTo>
                  <a:lnTo>
                    <a:pt x="5282" y="6432"/>
                  </a:lnTo>
                  <a:cubicBezTo>
                    <a:pt x="4782" y="6432"/>
                    <a:pt x="4372" y="6842"/>
                    <a:pt x="4372" y="7351"/>
                  </a:cubicBezTo>
                  <a:lnTo>
                    <a:pt x="4372" y="10598"/>
                  </a:lnTo>
                  <a:cubicBezTo>
                    <a:pt x="4050" y="9965"/>
                    <a:pt x="3890" y="9260"/>
                    <a:pt x="3890" y="8537"/>
                  </a:cubicBezTo>
                  <a:cubicBezTo>
                    <a:pt x="3890" y="5959"/>
                    <a:pt x="5977" y="3872"/>
                    <a:pt x="8547" y="3872"/>
                  </a:cubicBezTo>
                  <a:cubicBezTo>
                    <a:pt x="8567" y="3871"/>
                    <a:pt x="8587" y="3871"/>
                    <a:pt x="8607" y="3871"/>
                  </a:cubicBezTo>
                  <a:close/>
                  <a:moveTo>
                    <a:pt x="8118" y="0"/>
                  </a:moveTo>
                  <a:cubicBezTo>
                    <a:pt x="7521" y="0"/>
                    <a:pt x="7039" y="491"/>
                    <a:pt x="7039" y="1088"/>
                  </a:cubicBezTo>
                  <a:lnTo>
                    <a:pt x="7039" y="2096"/>
                  </a:lnTo>
                  <a:cubicBezTo>
                    <a:pt x="6789" y="2150"/>
                    <a:pt x="6557" y="2221"/>
                    <a:pt x="6325" y="2302"/>
                  </a:cubicBezTo>
                  <a:cubicBezTo>
                    <a:pt x="6209" y="2346"/>
                    <a:pt x="6129" y="2453"/>
                    <a:pt x="6147" y="2569"/>
                  </a:cubicBezTo>
                  <a:cubicBezTo>
                    <a:pt x="6168" y="2706"/>
                    <a:pt x="6276" y="2790"/>
                    <a:pt x="6397" y="2790"/>
                  </a:cubicBezTo>
                  <a:cubicBezTo>
                    <a:pt x="6426" y="2790"/>
                    <a:pt x="6456" y="2785"/>
                    <a:pt x="6486" y="2774"/>
                  </a:cubicBezTo>
                  <a:cubicBezTo>
                    <a:pt x="6727" y="2685"/>
                    <a:pt x="6977" y="2614"/>
                    <a:pt x="7235" y="2560"/>
                  </a:cubicBezTo>
                  <a:cubicBezTo>
                    <a:pt x="7414" y="2525"/>
                    <a:pt x="7539" y="2364"/>
                    <a:pt x="7539" y="2186"/>
                  </a:cubicBezTo>
                  <a:lnTo>
                    <a:pt x="7539" y="1088"/>
                  </a:lnTo>
                  <a:cubicBezTo>
                    <a:pt x="7539" y="767"/>
                    <a:pt x="7797" y="500"/>
                    <a:pt x="8118" y="500"/>
                  </a:cubicBezTo>
                  <a:lnTo>
                    <a:pt x="8984" y="500"/>
                  </a:lnTo>
                  <a:cubicBezTo>
                    <a:pt x="9305" y="500"/>
                    <a:pt x="9564" y="767"/>
                    <a:pt x="9564" y="1088"/>
                  </a:cubicBezTo>
                  <a:lnTo>
                    <a:pt x="9564" y="2168"/>
                  </a:lnTo>
                  <a:cubicBezTo>
                    <a:pt x="9564" y="2355"/>
                    <a:pt x="9689" y="2507"/>
                    <a:pt x="9867" y="2543"/>
                  </a:cubicBezTo>
                  <a:cubicBezTo>
                    <a:pt x="10572" y="2703"/>
                    <a:pt x="11241" y="2971"/>
                    <a:pt x="11847" y="3363"/>
                  </a:cubicBezTo>
                  <a:cubicBezTo>
                    <a:pt x="11912" y="3405"/>
                    <a:pt x="11984" y="3426"/>
                    <a:pt x="12056" y="3426"/>
                  </a:cubicBezTo>
                  <a:cubicBezTo>
                    <a:pt x="12154" y="3426"/>
                    <a:pt x="12252" y="3387"/>
                    <a:pt x="12329" y="3310"/>
                  </a:cubicBezTo>
                  <a:lnTo>
                    <a:pt x="13105" y="2534"/>
                  </a:lnTo>
                  <a:cubicBezTo>
                    <a:pt x="13221" y="2418"/>
                    <a:pt x="13371" y="2360"/>
                    <a:pt x="13520" y="2360"/>
                  </a:cubicBezTo>
                  <a:cubicBezTo>
                    <a:pt x="13670" y="2360"/>
                    <a:pt x="13819" y="2418"/>
                    <a:pt x="13935" y="2534"/>
                  </a:cubicBezTo>
                  <a:lnTo>
                    <a:pt x="14551" y="3140"/>
                  </a:lnTo>
                  <a:cubicBezTo>
                    <a:pt x="14774" y="3372"/>
                    <a:pt x="14774" y="3738"/>
                    <a:pt x="14551" y="3970"/>
                  </a:cubicBezTo>
                  <a:lnTo>
                    <a:pt x="13765" y="4746"/>
                  </a:lnTo>
                  <a:cubicBezTo>
                    <a:pt x="13641" y="4880"/>
                    <a:pt x="13623" y="5076"/>
                    <a:pt x="13721" y="5228"/>
                  </a:cubicBezTo>
                  <a:cubicBezTo>
                    <a:pt x="14104" y="5834"/>
                    <a:pt x="14381" y="6495"/>
                    <a:pt x="14533" y="7199"/>
                  </a:cubicBezTo>
                  <a:cubicBezTo>
                    <a:pt x="14577" y="7378"/>
                    <a:pt x="14729" y="7503"/>
                    <a:pt x="14907" y="7503"/>
                  </a:cubicBezTo>
                  <a:lnTo>
                    <a:pt x="16014" y="7503"/>
                  </a:lnTo>
                  <a:cubicBezTo>
                    <a:pt x="16335" y="7503"/>
                    <a:pt x="16602" y="7761"/>
                    <a:pt x="16602" y="8082"/>
                  </a:cubicBezTo>
                  <a:lnTo>
                    <a:pt x="16602" y="8948"/>
                  </a:lnTo>
                  <a:cubicBezTo>
                    <a:pt x="16602" y="9278"/>
                    <a:pt x="16335" y="9537"/>
                    <a:pt x="16014" y="9537"/>
                  </a:cubicBezTo>
                  <a:lnTo>
                    <a:pt x="14898" y="9537"/>
                  </a:lnTo>
                  <a:cubicBezTo>
                    <a:pt x="14720" y="9537"/>
                    <a:pt x="14568" y="9661"/>
                    <a:pt x="14524" y="9840"/>
                  </a:cubicBezTo>
                  <a:cubicBezTo>
                    <a:pt x="14372" y="10536"/>
                    <a:pt x="14096" y="11205"/>
                    <a:pt x="13703" y="11811"/>
                  </a:cubicBezTo>
                  <a:cubicBezTo>
                    <a:pt x="13605" y="11963"/>
                    <a:pt x="13632" y="12159"/>
                    <a:pt x="13757" y="12284"/>
                  </a:cubicBezTo>
                  <a:lnTo>
                    <a:pt x="14542" y="13069"/>
                  </a:lnTo>
                  <a:cubicBezTo>
                    <a:pt x="14765" y="13292"/>
                    <a:pt x="14765" y="13667"/>
                    <a:pt x="14542" y="13890"/>
                  </a:cubicBezTo>
                  <a:lnTo>
                    <a:pt x="13926" y="14506"/>
                  </a:lnTo>
                  <a:cubicBezTo>
                    <a:pt x="13810" y="14617"/>
                    <a:pt x="13661" y="14673"/>
                    <a:pt x="13511" y="14673"/>
                  </a:cubicBezTo>
                  <a:cubicBezTo>
                    <a:pt x="13362" y="14673"/>
                    <a:pt x="13212" y="14617"/>
                    <a:pt x="13096" y="14506"/>
                  </a:cubicBezTo>
                  <a:lnTo>
                    <a:pt x="12731" y="14140"/>
                  </a:lnTo>
                  <a:lnTo>
                    <a:pt x="12731" y="13899"/>
                  </a:lnTo>
                  <a:cubicBezTo>
                    <a:pt x="12731" y="13765"/>
                    <a:pt x="12641" y="13658"/>
                    <a:pt x="12517" y="13640"/>
                  </a:cubicBezTo>
                  <a:cubicBezTo>
                    <a:pt x="12506" y="13639"/>
                    <a:pt x="12496" y="13638"/>
                    <a:pt x="12486" y="13638"/>
                  </a:cubicBezTo>
                  <a:cubicBezTo>
                    <a:pt x="12347" y="13638"/>
                    <a:pt x="12231" y="13749"/>
                    <a:pt x="12231" y="13890"/>
                  </a:cubicBezTo>
                  <a:lnTo>
                    <a:pt x="12231" y="16147"/>
                  </a:lnTo>
                  <a:cubicBezTo>
                    <a:pt x="12231" y="16379"/>
                    <a:pt x="12044" y="16566"/>
                    <a:pt x="11821" y="16566"/>
                  </a:cubicBezTo>
                  <a:lnTo>
                    <a:pt x="5282" y="16566"/>
                  </a:lnTo>
                  <a:cubicBezTo>
                    <a:pt x="5059" y="16566"/>
                    <a:pt x="4871" y="16379"/>
                    <a:pt x="4871" y="16147"/>
                  </a:cubicBezTo>
                  <a:lnTo>
                    <a:pt x="4871" y="7351"/>
                  </a:lnTo>
                  <a:cubicBezTo>
                    <a:pt x="4871" y="7119"/>
                    <a:pt x="5059" y="6932"/>
                    <a:pt x="5282" y="6932"/>
                  </a:cubicBezTo>
                  <a:lnTo>
                    <a:pt x="11821" y="6932"/>
                  </a:lnTo>
                  <a:cubicBezTo>
                    <a:pt x="12044" y="6932"/>
                    <a:pt x="12231" y="7119"/>
                    <a:pt x="12231" y="7351"/>
                  </a:cubicBezTo>
                  <a:lnTo>
                    <a:pt x="12231" y="12712"/>
                  </a:lnTo>
                  <a:cubicBezTo>
                    <a:pt x="12236" y="12877"/>
                    <a:pt x="12358" y="12960"/>
                    <a:pt x="12481" y="12960"/>
                  </a:cubicBezTo>
                  <a:cubicBezTo>
                    <a:pt x="12603" y="12960"/>
                    <a:pt x="12726" y="12877"/>
                    <a:pt x="12731" y="12712"/>
                  </a:cubicBezTo>
                  <a:lnTo>
                    <a:pt x="12731" y="11562"/>
                  </a:lnTo>
                  <a:cubicBezTo>
                    <a:pt x="15202" y="8228"/>
                    <a:pt x="12740" y="3372"/>
                    <a:pt x="8592" y="3372"/>
                  </a:cubicBezTo>
                  <a:cubicBezTo>
                    <a:pt x="8577" y="3372"/>
                    <a:pt x="8562" y="3372"/>
                    <a:pt x="8547" y="3372"/>
                  </a:cubicBezTo>
                  <a:cubicBezTo>
                    <a:pt x="8531" y="3372"/>
                    <a:pt x="8516" y="3372"/>
                    <a:pt x="8501" y="3372"/>
                  </a:cubicBezTo>
                  <a:cubicBezTo>
                    <a:pt x="4362" y="3372"/>
                    <a:pt x="1901" y="8228"/>
                    <a:pt x="4372" y="11562"/>
                  </a:cubicBezTo>
                  <a:lnTo>
                    <a:pt x="4372" y="14175"/>
                  </a:lnTo>
                  <a:lnTo>
                    <a:pt x="4006" y="14541"/>
                  </a:lnTo>
                  <a:cubicBezTo>
                    <a:pt x="3890" y="14653"/>
                    <a:pt x="3740" y="14709"/>
                    <a:pt x="3592" y="14709"/>
                  </a:cubicBezTo>
                  <a:cubicBezTo>
                    <a:pt x="3444" y="14709"/>
                    <a:pt x="3297" y="14653"/>
                    <a:pt x="3185" y="14541"/>
                  </a:cubicBezTo>
                  <a:lnTo>
                    <a:pt x="2570" y="13926"/>
                  </a:lnTo>
                  <a:cubicBezTo>
                    <a:pt x="2347" y="13694"/>
                    <a:pt x="2347" y="13328"/>
                    <a:pt x="2570" y="13096"/>
                  </a:cubicBezTo>
                  <a:lnTo>
                    <a:pt x="3346" y="12320"/>
                  </a:lnTo>
                  <a:cubicBezTo>
                    <a:pt x="3479" y="12195"/>
                    <a:pt x="3497" y="11999"/>
                    <a:pt x="3399" y="11838"/>
                  </a:cubicBezTo>
                  <a:cubicBezTo>
                    <a:pt x="3016" y="11232"/>
                    <a:pt x="2739" y="10571"/>
                    <a:pt x="2587" y="9867"/>
                  </a:cubicBezTo>
                  <a:cubicBezTo>
                    <a:pt x="2543" y="9688"/>
                    <a:pt x="2391" y="9572"/>
                    <a:pt x="2213" y="9572"/>
                  </a:cubicBezTo>
                  <a:lnTo>
                    <a:pt x="1115" y="9572"/>
                  </a:lnTo>
                  <a:cubicBezTo>
                    <a:pt x="794" y="9572"/>
                    <a:pt x="536" y="9305"/>
                    <a:pt x="536" y="8983"/>
                  </a:cubicBezTo>
                  <a:lnTo>
                    <a:pt x="536" y="8100"/>
                  </a:lnTo>
                  <a:cubicBezTo>
                    <a:pt x="536" y="8100"/>
                    <a:pt x="769" y="7538"/>
                    <a:pt x="1083" y="7538"/>
                  </a:cubicBezTo>
                  <a:cubicBezTo>
                    <a:pt x="1088" y="7538"/>
                    <a:pt x="1093" y="7538"/>
                    <a:pt x="1098" y="7538"/>
                  </a:cubicBezTo>
                  <a:lnTo>
                    <a:pt x="2195" y="7538"/>
                  </a:lnTo>
                  <a:cubicBezTo>
                    <a:pt x="2382" y="7520"/>
                    <a:pt x="2534" y="7396"/>
                    <a:pt x="2570" y="7217"/>
                  </a:cubicBezTo>
                  <a:cubicBezTo>
                    <a:pt x="2730" y="6512"/>
                    <a:pt x="2998" y="5852"/>
                    <a:pt x="3390" y="5246"/>
                  </a:cubicBezTo>
                  <a:cubicBezTo>
                    <a:pt x="3488" y="5094"/>
                    <a:pt x="3471" y="4898"/>
                    <a:pt x="3337" y="4764"/>
                  </a:cubicBezTo>
                  <a:lnTo>
                    <a:pt x="2561" y="3988"/>
                  </a:lnTo>
                  <a:cubicBezTo>
                    <a:pt x="2329" y="3756"/>
                    <a:pt x="2329" y="3390"/>
                    <a:pt x="2561" y="3158"/>
                  </a:cubicBezTo>
                  <a:lnTo>
                    <a:pt x="3176" y="2551"/>
                  </a:lnTo>
                  <a:cubicBezTo>
                    <a:pt x="3288" y="2435"/>
                    <a:pt x="3437" y="2377"/>
                    <a:pt x="3587" y="2377"/>
                  </a:cubicBezTo>
                  <a:cubicBezTo>
                    <a:pt x="3736" y="2377"/>
                    <a:pt x="3885" y="2435"/>
                    <a:pt x="3997" y="2551"/>
                  </a:cubicBezTo>
                  <a:lnTo>
                    <a:pt x="4773" y="3328"/>
                  </a:lnTo>
                  <a:cubicBezTo>
                    <a:pt x="4852" y="3401"/>
                    <a:pt x="4952" y="3441"/>
                    <a:pt x="5053" y="3441"/>
                  </a:cubicBezTo>
                  <a:cubicBezTo>
                    <a:pt x="5123" y="3441"/>
                    <a:pt x="5192" y="3421"/>
                    <a:pt x="5255" y="3381"/>
                  </a:cubicBezTo>
                  <a:cubicBezTo>
                    <a:pt x="5326" y="3336"/>
                    <a:pt x="5406" y="3283"/>
                    <a:pt x="5478" y="3238"/>
                  </a:cubicBezTo>
                  <a:cubicBezTo>
                    <a:pt x="5603" y="3176"/>
                    <a:pt x="5638" y="3024"/>
                    <a:pt x="5567" y="2899"/>
                  </a:cubicBezTo>
                  <a:cubicBezTo>
                    <a:pt x="5519" y="2821"/>
                    <a:pt x="5435" y="2776"/>
                    <a:pt x="5350" y="2776"/>
                  </a:cubicBezTo>
                  <a:cubicBezTo>
                    <a:pt x="5308" y="2776"/>
                    <a:pt x="5266" y="2787"/>
                    <a:pt x="5228" y="2810"/>
                  </a:cubicBezTo>
                  <a:cubicBezTo>
                    <a:pt x="5174" y="2846"/>
                    <a:pt x="5121" y="2873"/>
                    <a:pt x="5067" y="2908"/>
                  </a:cubicBezTo>
                  <a:lnTo>
                    <a:pt x="4354" y="2195"/>
                  </a:lnTo>
                  <a:cubicBezTo>
                    <a:pt x="4149" y="1985"/>
                    <a:pt x="3865" y="1880"/>
                    <a:pt x="3583" y="1880"/>
                  </a:cubicBezTo>
                  <a:cubicBezTo>
                    <a:pt x="3301" y="1880"/>
                    <a:pt x="3020" y="1985"/>
                    <a:pt x="2819" y="2195"/>
                  </a:cubicBezTo>
                  <a:lnTo>
                    <a:pt x="2204" y="2810"/>
                  </a:lnTo>
                  <a:cubicBezTo>
                    <a:pt x="1784" y="3229"/>
                    <a:pt x="1784" y="3916"/>
                    <a:pt x="2204" y="4336"/>
                  </a:cubicBezTo>
                  <a:lnTo>
                    <a:pt x="2917" y="5049"/>
                  </a:lnTo>
                  <a:cubicBezTo>
                    <a:pt x="2543" y="5665"/>
                    <a:pt x="2266" y="6325"/>
                    <a:pt x="2106" y="7039"/>
                  </a:cubicBezTo>
                  <a:lnTo>
                    <a:pt x="1098" y="7039"/>
                  </a:lnTo>
                  <a:cubicBezTo>
                    <a:pt x="1093" y="7039"/>
                    <a:pt x="1088" y="7038"/>
                    <a:pt x="1083" y="7038"/>
                  </a:cubicBezTo>
                  <a:cubicBezTo>
                    <a:pt x="492" y="7038"/>
                    <a:pt x="0" y="8100"/>
                    <a:pt x="0" y="8100"/>
                  </a:cubicBezTo>
                  <a:lnTo>
                    <a:pt x="0" y="8983"/>
                  </a:lnTo>
                  <a:cubicBezTo>
                    <a:pt x="0" y="9581"/>
                    <a:pt x="491" y="10072"/>
                    <a:pt x="1089" y="10072"/>
                  </a:cubicBezTo>
                  <a:lnTo>
                    <a:pt x="2097" y="10072"/>
                  </a:lnTo>
                  <a:cubicBezTo>
                    <a:pt x="2266" y="10759"/>
                    <a:pt x="2543" y="11419"/>
                    <a:pt x="2917" y="12026"/>
                  </a:cubicBezTo>
                  <a:lnTo>
                    <a:pt x="2204" y="12739"/>
                  </a:lnTo>
                  <a:cubicBezTo>
                    <a:pt x="1784" y="13159"/>
                    <a:pt x="1784" y="13845"/>
                    <a:pt x="2204" y="14274"/>
                  </a:cubicBezTo>
                  <a:lnTo>
                    <a:pt x="2819" y="14880"/>
                  </a:lnTo>
                  <a:cubicBezTo>
                    <a:pt x="3022" y="15092"/>
                    <a:pt x="3304" y="15197"/>
                    <a:pt x="3587" y="15197"/>
                  </a:cubicBezTo>
                  <a:cubicBezTo>
                    <a:pt x="3875" y="15197"/>
                    <a:pt x="4164" y="15088"/>
                    <a:pt x="4372" y="14871"/>
                  </a:cubicBezTo>
                  <a:lnTo>
                    <a:pt x="4372" y="16147"/>
                  </a:lnTo>
                  <a:cubicBezTo>
                    <a:pt x="4372" y="16656"/>
                    <a:pt x="4782" y="17066"/>
                    <a:pt x="5282" y="17066"/>
                  </a:cubicBezTo>
                  <a:lnTo>
                    <a:pt x="11821" y="17066"/>
                  </a:lnTo>
                  <a:cubicBezTo>
                    <a:pt x="12320" y="17066"/>
                    <a:pt x="12731" y="16656"/>
                    <a:pt x="12731" y="16147"/>
                  </a:cubicBezTo>
                  <a:lnTo>
                    <a:pt x="12731" y="14871"/>
                  </a:lnTo>
                  <a:cubicBezTo>
                    <a:pt x="12947" y="15088"/>
                    <a:pt x="13232" y="15197"/>
                    <a:pt x="13516" y="15197"/>
                  </a:cubicBezTo>
                  <a:cubicBezTo>
                    <a:pt x="13794" y="15197"/>
                    <a:pt x="14071" y="15092"/>
                    <a:pt x="14283" y="14880"/>
                  </a:cubicBezTo>
                  <a:lnTo>
                    <a:pt x="14898" y="14265"/>
                  </a:lnTo>
                  <a:cubicBezTo>
                    <a:pt x="15327" y="13845"/>
                    <a:pt x="15327" y="13159"/>
                    <a:pt x="14898" y="12739"/>
                  </a:cubicBezTo>
                  <a:lnTo>
                    <a:pt x="14185" y="12026"/>
                  </a:lnTo>
                  <a:cubicBezTo>
                    <a:pt x="14559" y="11419"/>
                    <a:pt x="14836" y="10759"/>
                    <a:pt x="15005" y="10072"/>
                  </a:cubicBezTo>
                  <a:lnTo>
                    <a:pt x="16014" y="10072"/>
                  </a:lnTo>
                  <a:cubicBezTo>
                    <a:pt x="16611" y="10072"/>
                    <a:pt x="17102" y="9581"/>
                    <a:pt x="17102" y="8983"/>
                  </a:cubicBezTo>
                  <a:lnTo>
                    <a:pt x="17102" y="8082"/>
                  </a:lnTo>
                  <a:cubicBezTo>
                    <a:pt x="17102" y="7485"/>
                    <a:pt x="16611" y="7003"/>
                    <a:pt x="16014" y="7003"/>
                  </a:cubicBezTo>
                  <a:lnTo>
                    <a:pt x="15005" y="7003"/>
                  </a:lnTo>
                  <a:cubicBezTo>
                    <a:pt x="14845" y="6307"/>
                    <a:pt x="14568" y="5647"/>
                    <a:pt x="14185" y="5040"/>
                  </a:cubicBezTo>
                  <a:lnTo>
                    <a:pt x="14898" y="4327"/>
                  </a:lnTo>
                  <a:cubicBezTo>
                    <a:pt x="15327" y="3907"/>
                    <a:pt x="15327" y="3221"/>
                    <a:pt x="14898" y="2801"/>
                  </a:cubicBezTo>
                  <a:lnTo>
                    <a:pt x="14292" y="2186"/>
                  </a:lnTo>
                  <a:cubicBezTo>
                    <a:pt x="14078" y="1976"/>
                    <a:pt x="13799" y="1871"/>
                    <a:pt x="13520" y="1871"/>
                  </a:cubicBezTo>
                  <a:cubicBezTo>
                    <a:pt x="13241" y="1871"/>
                    <a:pt x="12963" y="1976"/>
                    <a:pt x="12748" y="2186"/>
                  </a:cubicBezTo>
                  <a:lnTo>
                    <a:pt x="12035" y="2899"/>
                  </a:lnTo>
                  <a:cubicBezTo>
                    <a:pt x="11428" y="2525"/>
                    <a:pt x="10768" y="2248"/>
                    <a:pt x="10063" y="2088"/>
                  </a:cubicBezTo>
                  <a:lnTo>
                    <a:pt x="10063" y="1088"/>
                  </a:lnTo>
                  <a:cubicBezTo>
                    <a:pt x="10063" y="491"/>
                    <a:pt x="9581"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0"/>
            <p:cNvSpPr/>
            <p:nvPr/>
          </p:nvSpPr>
          <p:spPr>
            <a:xfrm>
              <a:off x="2982390" y="2817944"/>
              <a:ext cx="100747" cy="37171"/>
            </a:xfrm>
            <a:custGeom>
              <a:avLst/>
              <a:gdLst/>
              <a:ahLst/>
              <a:cxnLst/>
              <a:rect l="l" t="t" r="r" b="b"/>
              <a:pathLst>
                <a:path w="4426" h="1633" extrusionOk="0">
                  <a:moveTo>
                    <a:pt x="3346" y="500"/>
                  </a:moveTo>
                  <a:cubicBezTo>
                    <a:pt x="3765" y="518"/>
                    <a:pt x="3765" y="1116"/>
                    <a:pt x="3346" y="1133"/>
                  </a:cubicBezTo>
                  <a:lnTo>
                    <a:pt x="1080" y="1133"/>
                  </a:lnTo>
                  <a:cubicBezTo>
                    <a:pt x="892" y="1133"/>
                    <a:pt x="741" y="964"/>
                    <a:pt x="767" y="768"/>
                  </a:cubicBezTo>
                  <a:cubicBezTo>
                    <a:pt x="785" y="607"/>
                    <a:pt x="928" y="500"/>
                    <a:pt x="1089" y="500"/>
                  </a:cubicBezTo>
                  <a:close/>
                  <a:moveTo>
                    <a:pt x="1080" y="0"/>
                  </a:moveTo>
                  <a:cubicBezTo>
                    <a:pt x="0" y="36"/>
                    <a:pt x="0" y="1588"/>
                    <a:pt x="1080" y="1633"/>
                  </a:cubicBezTo>
                  <a:lnTo>
                    <a:pt x="3346" y="1633"/>
                  </a:lnTo>
                  <a:cubicBezTo>
                    <a:pt x="4425" y="1588"/>
                    <a:pt x="4425" y="36"/>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0"/>
            <p:cNvSpPr/>
            <p:nvPr/>
          </p:nvSpPr>
          <p:spPr>
            <a:xfrm>
              <a:off x="2964521" y="2697144"/>
              <a:ext cx="44091" cy="65397"/>
            </a:xfrm>
            <a:custGeom>
              <a:avLst/>
              <a:gdLst/>
              <a:ahLst/>
              <a:cxnLst/>
              <a:rect l="l" t="t" r="r" b="b"/>
              <a:pathLst>
                <a:path w="1937" h="2873" extrusionOk="0">
                  <a:moveTo>
                    <a:pt x="1600" y="0"/>
                  </a:moveTo>
                  <a:cubicBezTo>
                    <a:pt x="1541" y="0"/>
                    <a:pt x="1482" y="20"/>
                    <a:pt x="1436" y="62"/>
                  </a:cubicBezTo>
                  <a:lnTo>
                    <a:pt x="116" y="1248"/>
                  </a:lnTo>
                  <a:cubicBezTo>
                    <a:pt x="0" y="1347"/>
                    <a:pt x="0" y="1525"/>
                    <a:pt x="116" y="1623"/>
                  </a:cubicBezTo>
                  <a:lnTo>
                    <a:pt x="1436" y="2810"/>
                  </a:lnTo>
                  <a:cubicBezTo>
                    <a:pt x="1481" y="2854"/>
                    <a:pt x="1544" y="2872"/>
                    <a:pt x="1597" y="2872"/>
                  </a:cubicBezTo>
                  <a:cubicBezTo>
                    <a:pt x="1820" y="2872"/>
                    <a:pt x="1936" y="2587"/>
                    <a:pt x="1767" y="2435"/>
                  </a:cubicBezTo>
                  <a:lnTo>
                    <a:pt x="651" y="1436"/>
                  </a:lnTo>
                  <a:lnTo>
                    <a:pt x="1767" y="437"/>
                  </a:lnTo>
                  <a:cubicBezTo>
                    <a:pt x="1874" y="338"/>
                    <a:pt x="1874" y="187"/>
                    <a:pt x="1784" y="80"/>
                  </a:cubicBezTo>
                  <a:cubicBezTo>
                    <a:pt x="1737" y="27"/>
                    <a:pt x="166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0"/>
            <p:cNvSpPr/>
            <p:nvPr/>
          </p:nvSpPr>
          <p:spPr>
            <a:xfrm>
              <a:off x="3057711" y="2697144"/>
              <a:ext cx="43294" cy="65397"/>
            </a:xfrm>
            <a:custGeom>
              <a:avLst/>
              <a:gdLst/>
              <a:ahLst/>
              <a:cxnLst/>
              <a:rect l="l" t="t" r="r" b="b"/>
              <a:pathLst>
                <a:path w="1902" h="2873" extrusionOk="0">
                  <a:moveTo>
                    <a:pt x="337" y="0"/>
                  </a:moveTo>
                  <a:cubicBezTo>
                    <a:pt x="269" y="0"/>
                    <a:pt x="200" y="27"/>
                    <a:pt x="153" y="80"/>
                  </a:cubicBezTo>
                  <a:cubicBezTo>
                    <a:pt x="54" y="187"/>
                    <a:pt x="63" y="338"/>
                    <a:pt x="170" y="437"/>
                  </a:cubicBezTo>
                  <a:lnTo>
                    <a:pt x="1277" y="1436"/>
                  </a:lnTo>
                  <a:lnTo>
                    <a:pt x="170" y="2435"/>
                  </a:lnTo>
                  <a:cubicBezTo>
                    <a:pt x="1" y="2587"/>
                    <a:pt x="108" y="2872"/>
                    <a:pt x="340" y="2872"/>
                  </a:cubicBezTo>
                  <a:cubicBezTo>
                    <a:pt x="393" y="2872"/>
                    <a:pt x="456" y="2854"/>
                    <a:pt x="501" y="2810"/>
                  </a:cubicBezTo>
                  <a:lnTo>
                    <a:pt x="1821" y="1623"/>
                  </a:lnTo>
                  <a:cubicBezTo>
                    <a:pt x="1874" y="1570"/>
                    <a:pt x="1901" y="1507"/>
                    <a:pt x="1901" y="1436"/>
                  </a:cubicBezTo>
                  <a:cubicBezTo>
                    <a:pt x="1901" y="1364"/>
                    <a:pt x="1874" y="1293"/>
                    <a:pt x="1821" y="1248"/>
                  </a:cubicBezTo>
                  <a:lnTo>
                    <a:pt x="501" y="62"/>
                  </a:lnTo>
                  <a:cubicBezTo>
                    <a:pt x="455" y="20"/>
                    <a:pt x="396"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0"/>
            <p:cNvSpPr/>
            <p:nvPr/>
          </p:nvSpPr>
          <p:spPr>
            <a:xfrm>
              <a:off x="3008202" y="2686286"/>
              <a:ext cx="49531" cy="87021"/>
            </a:xfrm>
            <a:custGeom>
              <a:avLst/>
              <a:gdLst/>
              <a:ahLst/>
              <a:cxnLst/>
              <a:rect l="l" t="t" r="r" b="b"/>
              <a:pathLst>
                <a:path w="2176" h="3823" extrusionOk="0">
                  <a:moveTo>
                    <a:pt x="1896" y="1"/>
                  </a:moveTo>
                  <a:cubicBezTo>
                    <a:pt x="1799" y="1"/>
                    <a:pt x="1705" y="54"/>
                    <a:pt x="1659" y="146"/>
                  </a:cubicBezTo>
                  <a:lnTo>
                    <a:pt x="79" y="3465"/>
                  </a:lnTo>
                  <a:cubicBezTo>
                    <a:pt x="1" y="3622"/>
                    <a:pt x="119" y="3822"/>
                    <a:pt x="291" y="3822"/>
                  </a:cubicBezTo>
                  <a:cubicBezTo>
                    <a:pt x="295" y="3822"/>
                    <a:pt x="299" y="3822"/>
                    <a:pt x="303" y="3822"/>
                  </a:cubicBezTo>
                  <a:cubicBezTo>
                    <a:pt x="401" y="3822"/>
                    <a:pt x="490" y="3768"/>
                    <a:pt x="534" y="3679"/>
                  </a:cubicBezTo>
                  <a:lnTo>
                    <a:pt x="2113" y="360"/>
                  </a:lnTo>
                  <a:cubicBezTo>
                    <a:pt x="2176" y="236"/>
                    <a:pt x="2122" y="84"/>
                    <a:pt x="1998" y="21"/>
                  </a:cubicBezTo>
                  <a:cubicBezTo>
                    <a:pt x="1965" y="7"/>
                    <a:pt x="1930" y="1"/>
                    <a:pt x="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80"/>
          <p:cNvGrpSpPr/>
          <p:nvPr/>
        </p:nvGrpSpPr>
        <p:grpSpPr>
          <a:xfrm>
            <a:off x="4423483" y="1364509"/>
            <a:ext cx="297504" cy="297486"/>
            <a:chOff x="3450250" y="2497722"/>
            <a:chExt cx="388488" cy="388465"/>
          </a:xfrm>
        </p:grpSpPr>
        <p:sp>
          <p:nvSpPr>
            <p:cNvPr id="10455" name="Google Shape;10455;p80"/>
            <p:cNvSpPr/>
            <p:nvPr/>
          </p:nvSpPr>
          <p:spPr>
            <a:xfrm>
              <a:off x="3450250" y="2497722"/>
              <a:ext cx="388488" cy="388465"/>
            </a:xfrm>
            <a:custGeom>
              <a:avLst/>
              <a:gdLst/>
              <a:ahLst/>
              <a:cxnLst/>
              <a:rect l="l" t="t" r="r" b="b"/>
              <a:pathLst>
                <a:path w="17067" h="17066" extrusionOk="0">
                  <a:moveTo>
                    <a:pt x="8529" y="4469"/>
                  </a:moveTo>
                  <a:cubicBezTo>
                    <a:pt x="8707" y="4630"/>
                    <a:pt x="9082" y="5005"/>
                    <a:pt x="9466" y="5531"/>
                  </a:cubicBezTo>
                  <a:lnTo>
                    <a:pt x="7601" y="5531"/>
                  </a:lnTo>
                  <a:cubicBezTo>
                    <a:pt x="7985" y="5005"/>
                    <a:pt x="8350" y="4630"/>
                    <a:pt x="8529" y="4469"/>
                  </a:cubicBezTo>
                  <a:close/>
                  <a:moveTo>
                    <a:pt x="16567" y="3167"/>
                  </a:moveTo>
                  <a:lnTo>
                    <a:pt x="16567" y="12382"/>
                  </a:lnTo>
                  <a:cubicBezTo>
                    <a:pt x="16567" y="12721"/>
                    <a:pt x="16290" y="12998"/>
                    <a:pt x="15951" y="12998"/>
                  </a:cubicBezTo>
                  <a:lnTo>
                    <a:pt x="12186" y="12998"/>
                  </a:lnTo>
                  <a:cubicBezTo>
                    <a:pt x="12186" y="12998"/>
                    <a:pt x="11972" y="12552"/>
                    <a:pt x="11785" y="12382"/>
                  </a:cubicBezTo>
                  <a:lnTo>
                    <a:pt x="11000" y="11678"/>
                  </a:lnTo>
                  <a:cubicBezTo>
                    <a:pt x="11544" y="9233"/>
                    <a:pt x="11339" y="7440"/>
                    <a:pt x="10117" y="5585"/>
                  </a:cubicBezTo>
                  <a:cubicBezTo>
                    <a:pt x="9519" y="4684"/>
                    <a:pt x="8886" y="4068"/>
                    <a:pt x="8680" y="3952"/>
                  </a:cubicBezTo>
                  <a:cubicBezTo>
                    <a:pt x="8636" y="3925"/>
                    <a:pt x="8585" y="3912"/>
                    <a:pt x="8532" y="3912"/>
                  </a:cubicBezTo>
                  <a:cubicBezTo>
                    <a:pt x="8480" y="3912"/>
                    <a:pt x="8426" y="3925"/>
                    <a:pt x="8377" y="3952"/>
                  </a:cubicBezTo>
                  <a:cubicBezTo>
                    <a:pt x="7217" y="4853"/>
                    <a:pt x="5737" y="7083"/>
                    <a:pt x="5763" y="9233"/>
                  </a:cubicBezTo>
                  <a:cubicBezTo>
                    <a:pt x="5763" y="9974"/>
                    <a:pt x="5906" y="10884"/>
                    <a:pt x="6067" y="11678"/>
                  </a:cubicBezTo>
                  <a:lnTo>
                    <a:pt x="5282" y="12382"/>
                  </a:lnTo>
                  <a:cubicBezTo>
                    <a:pt x="5094" y="12552"/>
                    <a:pt x="4952" y="12766"/>
                    <a:pt x="4880" y="13034"/>
                  </a:cubicBezTo>
                  <a:lnTo>
                    <a:pt x="1115" y="13034"/>
                  </a:lnTo>
                  <a:cubicBezTo>
                    <a:pt x="776" y="12998"/>
                    <a:pt x="500" y="12382"/>
                    <a:pt x="500" y="12382"/>
                  </a:cubicBezTo>
                  <a:lnTo>
                    <a:pt x="500" y="3167"/>
                  </a:lnTo>
                  <a:close/>
                  <a:moveTo>
                    <a:pt x="9796" y="6031"/>
                  </a:moveTo>
                  <a:cubicBezTo>
                    <a:pt x="11401" y="8484"/>
                    <a:pt x="10679" y="10973"/>
                    <a:pt x="10108" y="13266"/>
                  </a:cubicBezTo>
                  <a:lnTo>
                    <a:pt x="6950" y="13266"/>
                  </a:lnTo>
                  <a:cubicBezTo>
                    <a:pt x="6388" y="10964"/>
                    <a:pt x="5656" y="8475"/>
                    <a:pt x="7262" y="6031"/>
                  </a:cubicBezTo>
                  <a:close/>
                  <a:moveTo>
                    <a:pt x="10884" y="12240"/>
                  </a:moveTo>
                  <a:lnTo>
                    <a:pt x="11446" y="12748"/>
                  </a:lnTo>
                  <a:cubicBezTo>
                    <a:pt x="11616" y="12900"/>
                    <a:pt x="11723" y="13105"/>
                    <a:pt x="11740" y="13328"/>
                  </a:cubicBezTo>
                  <a:lnTo>
                    <a:pt x="11785" y="13765"/>
                  </a:lnTo>
                  <a:lnTo>
                    <a:pt x="11785" y="13765"/>
                  </a:lnTo>
                  <a:lnTo>
                    <a:pt x="10634" y="13274"/>
                  </a:lnTo>
                  <a:cubicBezTo>
                    <a:pt x="10697" y="13034"/>
                    <a:pt x="10786" y="12668"/>
                    <a:pt x="10884" y="12240"/>
                  </a:cubicBezTo>
                  <a:close/>
                  <a:moveTo>
                    <a:pt x="6183" y="12240"/>
                  </a:moveTo>
                  <a:cubicBezTo>
                    <a:pt x="6281" y="12668"/>
                    <a:pt x="6370" y="13034"/>
                    <a:pt x="6432" y="13274"/>
                  </a:cubicBezTo>
                  <a:lnTo>
                    <a:pt x="5282" y="13765"/>
                  </a:lnTo>
                  <a:lnTo>
                    <a:pt x="5326" y="13328"/>
                  </a:lnTo>
                  <a:cubicBezTo>
                    <a:pt x="5344" y="13105"/>
                    <a:pt x="5451" y="12900"/>
                    <a:pt x="5612" y="12748"/>
                  </a:cubicBezTo>
                  <a:lnTo>
                    <a:pt x="6183" y="12240"/>
                  </a:lnTo>
                  <a:close/>
                  <a:moveTo>
                    <a:pt x="9983" y="13765"/>
                  </a:moveTo>
                  <a:lnTo>
                    <a:pt x="9831" y="14434"/>
                  </a:lnTo>
                  <a:lnTo>
                    <a:pt x="7235" y="14434"/>
                  </a:lnTo>
                  <a:lnTo>
                    <a:pt x="7084" y="13765"/>
                  </a:lnTo>
                  <a:close/>
                  <a:moveTo>
                    <a:pt x="1115" y="0"/>
                  </a:moveTo>
                  <a:cubicBezTo>
                    <a:pt x="500" y="0"/>
                    <a:pt x="0" y="500"/>
                    <a:pt x="0" y="1115"/>
                  </a:cubicBezTo>
                  <a:lnTo>
                    <a:pt x="0" y="12382"/>
                  </a:lnTo>
                  <a:cubicBezTo>
                    <a:pt x="0" y="12998"/>
                    <a:pt x="500" y="13498"/>
                    <a:pt x="1115" y="13498"/>
                  </a:cubicBezTo>
                  <a:lnTo>
                    <a:pt x="4773" y="13498"/>
                  </a:lnTo>
                  <a:lnTo>
                    <a:pt x="4737" y="13908"/>
                  </a:lnTo>
                  <a:cubicBezTo>
                    <a:pt x="4702" y="14126"/>
                    <a:pt x="4890" y="14327"/>
                    <a:pt x="5099" y="14327"/>
                  </a:cubicBezTo>
                  <a:cubicBezTo>
                    <a:pt x="5103" y="14327"/>
                    <a:pt x="5108" y="14327"/>
                    <a:pt x="5112" y="14327"/>
                  </a:cubicBezTo>
                  <a:cubicBezTo>
                    <a:pt x="5114" y="14329"/>
                    <a:pt x="5117" y="14331"/>
                    <a:pt x="5123" y="14331"/>
                  </a:cubicBezTo>
                  <a:cubicBezTo>
                    <a:pt x="5257" y="14331"/>
                    <a:pt x="6453" y="13782"/>
                    <a:pt x="6522" y="13765"/>
                  </a:cubicBezTo>
                  <a:lnTo>
                    <a:pt x="6700" y="14568"/>
                  </a:lnTo>
                  <a:cubicBezTo>
                    <a:pt x="6754" y="14782"/>
                    <a:pt x="6941" y="14934"/>
                    <a:pt x="7155" y="14934"/>
                  </a:cubicBezTo>
                  <a:lnTo>
                    <a:pt x="7405" y="14934"/>
                  </a:lnTo>
                  <a:cubicBezTo>
                    <a:pt x="7369" y="15371"/>
                    <a:pt x="7039" y="15523"/>
                    <a:pt x="6522" y="15549"/>
                  </a:cubicBezTo>
                  <a:cubicBezTo>
                    <a:pt x="6426" y="15554"/>
                    <a:pt x="6337" y="15556"/>
                    <a:pt x="6253" y="15556"/>
                  </a:cubicBezTo>
                  <a:cubicBezTo>
                    <a:pt x="5989" y="15556"/>
                    <a:pt x="5776" y="15534"/>
                    <a:pt x="5594" y="15487"/>
                  </a:cubicBezTo>
                  <a:cubicBezTo>
                    <a:pt x="5569" y="15479"/>
                    <a:pt x="5544" y="15476"/>
                    <a:pt x="5520" y="15476"/>
                  </a:cubicBezTo>
                  <a:cubicBezTo>
                    <a:pt x="5428" y="15476"/>
                    <a:pt x="5342" y="15525"/>
                    <a:pt x="5299" y="15603"/>
                  </a:cubicBezTo>
                  <a:cubicBezTo>
                    <a:pt x="5219" y="15755"/>
                    <a:pt x="5308" y="15924"/>
                    <a:pt x="5460" y="15969"/>
                  </a:cubicBezTo>
                  <a:cubicBezTo>
                    <a:pt x="5692" y="16031"/>
                    <a:pt x="5951" y="16058"/>
                    <a:pt x="6281" y="16058"/>
                  </a:cubicBezTo>
                  <a:cubicBezTo>
                    <a:pt x="6315" y="16059"/>
                    <a:pt x="6349" y="16059"/>
                    <a:pt x="6383" y="16059"/>
                  </a:cubicBezTo>
                  <a:cubicBezTo>
                    <a:pt x="7172" y="16059"/>
                    <a:pt x="7879" y="15755"/>
                    <a:pt x="7904" y="14934"/>
                  </a:cubicBezTo>
                  <a:lnTo>
                    <a:pt x="9135" y="14934"/>
                  </a:lnTo>
                  <a:cubicBezTo>
                    <a:pt x="9180" y="15674"/>
                    <a:pt x="9715" y="16022"/>
                    <a:pt x="10500" y="16049"/>
                  </a:cubicBezTo>
                  <a:cubicBezTo>
                    <a:pt x="10608" y="16054"/>
                    <a:pt x="10707" y="16057"/>
                    <a:pt x="10799" y="16057"/>
                  </a:cubicBezTo>
                  <a:cubicBezTo>
                    <a:pt x="11466" y="16057"/>
                    <a:pt x="11763" y="15925"/>
                    <a:pt x="12053" y="15799"/>
                  </a:cubicBezTo>
                  <a:cubicBezTo>
                    <a:pt x="12434" y="15621"/>
                    <a:pt x="12787" y="15540"/>
                    <a:pt x="13117" y="15540"/>
                  </a:cubicBezTo>
                  <a:cubicBezTo>
                    <a:pt x="13861" y="15540"/>
                    <a:pt x="14493" y="15949"/>
                    <a:pt x="15086" y="16566"/>
                  </a:cubicBezTo>
                  <a:lnTo>
                    <a:pt x="2008" y="16566"/>
                  </a:lnTo>
                  <a:cubicBezTo>
                    <a:pt x="2456" y="16095"/>
                    <a:pt x="3163" y="15540"/>
                    <a:pt x="3958" y="15540"/>
                  </a:cubicBezTo>
                  <a:cubicBezTo>
                    <a:pt x="4097" y="15540"/>
                    <a:pt x="4238" y="15557"/>
                    <a:pt x="4381" y="15594"/>
                  </a:cubicBezTo>
                  <a:cubicBezTo>
                    <a:pt x="4398" y="15597"/>
                    <a:pt x="4414" y="15598"/>
                    <a:pt x="4430" y="15598"/>
                  </a:cubicBezTo>
                  <a:cubicBezTo>
                    <a:pt x="4710" y="15598"/>
                    <a:pt x="4774" y="15171"/>
                    <a:pt x="4470" y="15103"/>
                  </a:cubicBezTo>
                  <a:cubicBezTo>
                    <a:pt x="4295" y="15059"/>
                    <a:pt x="4123" y="15039"/>
                    <a:pt x="3955" y="15039"/>
                  </a:cubicBezTo>
                  <a:cubicBezTo>
                    <a:pt x="2797" y="15039"/>
                    <a:pt x="1810" y="15984"/>
                    <a:pt x="1374" y="16522"/>
                  </a:cubicBezTo>
                  <a:cubicBezTo>
                    <a:pt x="1285" y="16638"/>
                    <a:pt x="1276" y="16789"/>
                    <a:pt x="1347" y="16914"/>
                  </a:cubicBezTo>
                  <a:cubicBezTo>
                    <a:pt x="1410" y="17012"/>
                    <a:pt x="1526" y="17066"/>
                    <a:pt x="1642" y="17066"/>
                  </a:cubicBezTo>
                  <a:lnTo>
                    <a:pt x="15434" y="17066"/>
                  </a:lnTo>
                  <a:cubicBezTo>
                    <a:pt x="15550" y="17066"/>
                    <a:pt x="15666" y="17012"/>
                    <a:pt x="15728" y="16914"/>
                  </a:cubicBezTo>
                  <a:cubicBezTo>
                    <a:pt x="15799" y="16789"/>
                    <a:pt x="15791" y="16638"/>
                    <a:pt x="15701" y="16522"/>
                  </a:cubicBezTo>
                  <a:cubicBezTo>
                    <a:pt x="15325" y="16060"/>
                    <a:pt x="14336" y="15035"/>
                    <a:pt x="13164" y="15035"/>
                  </a:cubicBezTo>
                  <a:cubicBezTo>
                    <a:pt x="13112" y="15035"/>
                    <a:pt x="13060" y="15037"/>
                    <a:pt x="13007" y="15041"/>
                  </a:cubicBezTo>
                  <a:cubicBezTo>
                    <a:pt x="12401" y="15094"/>
                    <a:pt x="12106" y="15219"/>
                    <a:pt x="11839" y="15335"/>
                  </a:cubicBezTo>
                  <a:cubicBezTo>
                    <a:pt x="11573" y="15452"/>
                    <a:pt x="11342" y="15556"/>
                    <a:pt x="10779" y="15556"/>
                  </a:cubicBezTo>
                  <a:cubicBezTo>
                    <a:pt x="10699" y="15556"/>
                    <a:pt x="10613" y="15554"/>
                    <a:pt x="10518" y="15549"/>
                  </a:cubicBezTo>
                  <a:cubicBezTo>
                    <a:pt x="10001" y="15523"/>
                    <a:pt x="9662" y="15371"/>
                    <a:pt x="9635" y="14934"/>
                  </a:cubicBezTo>
                  <a:lnTo>
                    <a:pt x="9912" y="14934"/>
                  </a:lnTo>
                  <a:cubicBezTo>
                    <a:pt x="10126" y="14934"/>
                    <a:pt x="10313" y="14782"/>
                    <a:pt x="10358" y="14568"/>
                  </a:cubicBezTo>
                  <a:lnTo>
                    <a:pt x="10545" y="13765"/>
                  </a:lnTo>
                  <a:cubicBezTo>
                    <a:pt x="10613" y="13782"/>
                    <a:pt x="11801" y="14331"/>
                    <a:pt x="11942" y="14331"/>
                  </a:cubicBezTo>
                  <a:cubicBezTo>
                    <a:pt x="11948" y="14331"/>
                    <a:pt x="11953" y="14329"/>
                    <a:pt x="11955" y="14327"/>
                  </a:cubicBezTo>
                  <a:cubicBezTo>
                    <a:pt x="11959" y="14327"/>
                    <a:pt x="11964" y="14327"/>
                    <a:pt x="11968" y="14327"/>
                  </a:cubicBezTo>
                  <a:cubicBezTo>
                    <a:pt x="12176" y="14327"/>
                    <a:pt x="12355" y="14126"/>
                    <a:pt x="12329" y="13908"/>
                  </a:cubicBezTo>
                  <a:lnTo>
                    <a:pt x="12294" y="13498"/>
                  </a:lnTo>
                  <a:lnTo>
                    <a:pt x="15951" y="13498"/>
                  </a:lnTo>
                  <a:cubicBezTo>
                    <a:pt x="16567" y="13498"/>
                    <a:pt x="17066" y="12998"/>
                    <a:pt x="17066" y="12382"/>
                  </a:cubicBezTo>
                  <a:lnTo>
                    <a:pt x="17066" y="1115"/>
                  </a:lnTo>
                  <a:cubicBezTo>
                    <a:pt x="17066" y="500"/>
                    <a:pt x="16567" y="0"/>
                    <a:pt x="15951" y="0"/>
                  </a:cubicBezTo>
                  <a:lnTo>
                    <a:pt x="14203" y="0"/>
                  </a:lnTo>
                  <a:cubicBezTo>
                    <a:pt x="14069" y="0"/>
                    <a:pt x="13962" y="98"/>
                    <a:pt x="13944" y="223"/>
                  </a:cubicBezTo>
                  <a:cubicBezTo>
                    <a:pt x="13926" y="375"/>
                    <a:pt x="14042" y="500"/>
                    <a:pt x="14194" y="500"/>
                  </a:cubicBezTo>
                  <a:lnTo>
                    <a:pt x="15951" y="500"/>
                  </a:lnTo>
                  <a:cubicBezTo>
                    <a:pt x="16290" y="500"/>
                    <a:pt x="16567" y="776"/>
                    <a:pt x="16567" y="1115"/>
                  </a:cubicBezTo>
                  <a:lnTo>
                    <a:pt x="16567" y="2667"/>
                  </a:lnTo>
                  <a:lnTo>
                    <a:pt x="500" y="2667"/>
                  </a:lnTo>
                  <a:lnTo>
                    <a:pt x="500" y="1115"/>
                  </a:lnTo>
                  <a:cubicBezTo>
                    <a:pt x="500" y="776"/>
                    <a:pt x="776" y="500"/>
                    <a:pt x="1115" y="500"/>
                  </a:cubicBezTo>
                  <a:lnTo>
                    <a:pt x="13043" y="500"/>
                  </a:lnTo>
                  <a:cubicBezTo>
                    <a:pt x="13364" y="500"/>
                    <a:pt x="13382" y="18"/>
                    <a:pt x="1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0"/>
            <p:cNvSpPr/>
            <p:nvPr/>
          </p:nvSpPr>
          <p:spPr>
            <a:xfrm>
              <a:off x="3488628" y="2515795"/>
              <a:ext cx="41655" cy="35555"/>
            </a:xfrm>
            <a:custGeom>
              <a:avLst/>
              <a:gdLst/>
              <a:ahLst/>
              <a:cxnLst/>
              <a:rect l="l" t="t" r="r" b="b"/>
              <a:pathLst>
                <a:path w="1830" h="1562" extrusionOk="0">
                  <a:moveTo>
                    <a:pt x="785" y="500"/>
                  </a:moveTo>
                  <a:cubicBezTo>
                    <a:pt x="946" y="500"/>
                    <a:pt x="1071" y="624"/>
                    <a:pt x="1071" y="776"/>
                  </a:cubicBezTo>
                  <a:cubicBezTo>
                    <a:pt x="1071" y="937"/>
                    <a:pt x="946" y="1062"/>
                    <a:pt x="785" y="1062"/>
                  </a:cubicBezTo>
                  <a:cubicBezTo>
                    <a:pt x="411" y="1053"/>
                    <a:pt x="411" y="509"/>
                    <a:pt x="785" y="500"/>
                  </a:cubicBezTo>
                  <a:close/>
                  <a:moveTo>
                    <a:pt x="785" y="0"/>
                  </a:moveTo>
                  <a:cubicBezTo>
                    <a:pt x="357" y="0"/>
                    <a:pt x="0" y="348"/>
                    <a:pt x="0" y="776"/>
                  </a:cubicBezTo>
                  <a:cubicBezTo>
                    <a:pt x="0" y="1213"/>
                    <a:pt x="357" y="1561"/>
                    <a:pt x="785" y="1561"/>
                  </a:cubicBezTo>
                  <a:cubicBezTo>
                    <a:pt x="1829"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0"/>
            <p:cNvSpPr/>
            <p:nvPr/>
          </p:nvSpPr>
          <p:spPr>
            <a:xfrm>
              <a:off x="3533310" y="2515795"/>
              <a:ext cx="41428" cy="35555"/>
            </a:xfrm>
            <a:custGeom>
              <a:avLst/>
              <a:gdLst/>
              <a:ahLst/>
              <a:cxnLst/>
              <a:rect l="l" t="t" r="r" b="b"/>
              <a:pathLst>
                <a:path w="1820" h="1562" extrusionOk="0">
                  <a:moveTo>
                    <a:pt x="776" y="500"/>
                  </a:moveTo>
                  <a:cubicBezTo>
                    <a:pt x="937" y="500"/>
                    <a:pt x="1062" y="624"/>
                    <a:pt x="1062" y="776"/>
                  </a:cubicBezTo>
                  <a:cubicBezTo>
                    <a:pt x="1062" y="937"/>
                    <a:pt x="937" y="1062"/>
                    <a:pt x="776" y="1062"/>
                  </a:cubicBezTo>
                  <a:cubicBezTo>
                    <a:pt x="401" y="1053"/>
                    <a:pt x="401" y="509"/>
                    <a:pt x="776" y="500"/>
                  </a:cubicBezTo>
                  <a:close/>
                  <a:moveTo>
                    <a:pt x="776" y="0"/>
                  </a:moveTo>
                  <a:cubicBezTo>
                    <a:pt x="348" y="0"/>
                    <a:pt x="0" y="348"/>
                    <a:pt x="0" y="776"/>
                  </a:cubicBezTo>
                  <a:cubicBezTo>
                    <a:pt x="0" y="1213"/>
                    <a:pt x="348" y="1561"/>
                    <a:pt x="776" y="1561"/>
                  </a:cubicBezTo>
                  <a:cubicBezTo>
                    <a:pt x="1820" y="1525"/>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0"/>
            <p:cNvSpPr/>
            <p:nvPr/>
          </p:nvSpPr>
          <p:spPr>
            <a:xfrm>
              <a:off x="3577766" y="2515795"/>
              <a:ext cx="41451" cy="35555"/>
            </a:xfrm>
            <a:custGeom>
              <a:avLst/>
              <a:gdLst/>
              <a:ahLst/>
              <a:cxnLst/>
              <a:rect l="l" t="t" r="r" b="b"/>
              <a:pathLst>
                <a:path w="1821" h="1562" extrusionOk="0">
                  <a:moveTo>
                    <a:pt x="786" y="500"/>
                  </a:moveTo>
                  <a:cubicBezTo>
                    <a:pt x="937" y="500"/>
                    <a:pt x="1062" y="624"/>
                    <a:pt x="1062" y="776"/>
                  </a:cubicBezTo>
                  <a:cubicBezTo>
                    <a:pt x="1062" y="937"/>
                    <a:pt x="937"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5"/>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0"/>
            <p:cNvSpPr/>
            <p:nvPr/>
          </p:nvSpPr>
          <p:spPr>
            <a:xfrm>
              <a:off x="3615142" y="2684829"/>
              <a:ext cx="58500" cy="58204"/>
            </a:xfrm>
            <a:custGeom>
              <a:avLst/>
              <a:gdLst/>
              <a:ahLst/>
              <a:cxnLst/>
              <a:rect l="l" t="t" r="r" b="b"/>
              <a:pathLst>
                <a:path w="2570" h="2557" extrusionOk="0">
                  <a:moveTo>
                    <a:pt x="1285" y="487"/>
                  </a:moveTo>
                  <a:cubicBezTo>
                    <a:pt x="1722" y="487"/>
                    <a:pt x="2070" y="844"/>
                    <a:pt x="2070" y="1272"/>
                  </a:cubicBezTo>
                  <a:cubicBezTo>
                    <a:pt x="2052" y="1789"/>
                    <a:pt x="1671" y="2048"/>
                    <a:pt x="1289" y="2048"/>
                  </a:cubicBezTo>
                  <a:cubicBezTo>
                    <a:pt x="908" y="2048"/>
                    <a:pt x="527" y="1789"/>
                    <a:pt x="509" y="1272"/>
                  </a:cubicBezTo>
                  <a:cubicBezTo>
                    <a:pt x="509" y="844"/>
                    <a:pt x="857" y="487"/>
                    <a:pt x="1285" y="487"/>
                  </a:cubicBezTo>
                  <a:close/>
                  <a:moveTo>
                    <a:pt x="1288" y="1"/>
                  </a:moveTo>
                  <a:cubicBezTo>
                    <a:pt x="663" y="1"/>
                    <a:pt x="36" y="424"/>
                    <a:pt x="0" y="1272"/>
                  </a:cubicBezTo>
                  <a:cubicBezTo>
                    <a:pt x="0" y="1977"/>
                    <a:pt x="580" y="2557"/>
                    <a:pt x="1285" y="2557"/>
                  </a:cubicBezTo>
                  <a:cubicBezTo>
                    <a:pt x="1999" y="2557"/>
                    <a:pt x="2569" y="1977"/>
                    <a:pt x="2569" y="1272"/>
                  </a:cubicBezTo>
                  <a:cubicBezTo>
                    <a:pt x="2538" y="424"/>
                    <a:pt x="1914" y="1"/>
                    <a:pt x="1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0"/>
            <p:cNvSpPr/>
            <p:nvPr/>
          </p:nvSpPr>
          <p:spPr>
            <a:xfrm>
              <a:off x="3481526" y="2604728"/>
              <a:ext cx="84699" cy="11381"/>
            </a:xfrm>
            <a:custGeom>
              <a:avLst/>
              <a:gdLst/>
              <a:ahLst/>
              <a:cxnLst/>
              <a:rect l="l" t="t" r="r" b="b"/>
              <a:pathLst>
                <a:path w="3721" h="500" extrusionOk="0">
                  <a:moveTo>
                    <a:pt x="330" y="0"/>
                  </a:moveTo>
                  <a:cubicBezTo>
                    <a:pt x="0" y="9"/>
                    <a:pt x="0" y="491"/>
                    <a:pt x="330" y="500"/>
                  </a:cubicBezTo>
                  <a:lnTo>
                    <a:pt x="3444" y="500"/>
                  </a:lnTo>
                  <a:cubicBezTo>
                    <a:pt x="3569" y="500"/>
                    <a:pt x="3685" y="411"/>
                    <a:pt x="3702" y="286"/>
                  </a:cubicBezTo>
                  <a:cubicBezTo>
                    <a:pt x="3720" y="134"/>
                    <a:pt x="3595" y="0"/>
                    <a:pt x="3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0"/>
            <p:cNvSpPr/>
            <p:nvPr/>
          </p:nvSpPr>
          <p:spPr>
            <a:xfrm>
              <a:off x="3481526" y="2629699"/>
              <a:ext cx="66011" cy="11404"/>
            </a:xfrm>
            <a:custGeom>
              <a:avLst/>
              <a:gdLst/>
              <a:ahLst/>
              <a:cxnLst/>
              <a:rect l="l" t="t" r="r" b="b"/>
              <a:pathLst>
                <a:path w="2900" h="501" extrusionOk="0">
                  <a:moveTo>
                    <a:pt x="330" y="1"/>
                  </a:moveTo>
                  <a:cubicBezTo>
                    <a:pt x="0" y="10"/>
                    <a:pt x="0" y="491"/>
                    <a:pt x="330" y="500"/>
                  </a:cubicBezTo>
                  <a:lnTo>
                    <a:pt x="2569" y="500"/>
                  </a:lnTo>
                  <a:cubicBezTo>
                    <a:pt x="2900" y="491"/>
                    <a:pt x="2900" y="10"/>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0"/>
            <p:cNvSpPr/>
            <p:nvPr/>
          </p:nvSpPr>
          <p:spPr>
            <a:xfrm>
              <a:off x="3482937" y="2680664"/>
              <a:ext cx="45707" cy="11404"/>
            </a:xfrm>
            <a:custGeom>
              <a:avLst/>
              <a:gdLst/>
              <a:ahLst/>
              <a:cxnLst/>
              <a:rect l="l" t="t" r="r" b="b"/>
              <a:pathLst>
                <a:path w="2008" h="501" extrusionOk="0">
                  <a:moveTo>
                    <a:pt x="268" y="1"/>
                  </a:moveTo>
                  <a:cubicBezTo>
                    <a:pt x="126" y="1"/>
                    <a:pt x="1" y="126"/>
                    <a:pt x="18" y="277"/>
                  </a:cubicBezTo>
                  <a:cubicBezTo>
                    <a:pt x="36" y="402"/>
                    <a:pt x="152" y="500"/>
                    <a:pt x="277" y="500"/>
                  </a:cubicBezTo>
                  <a:lnTo>
                    <a:pt x="1678" y="500"/>
                  </a:lnTo>
                  <a:cubicBezTo>
                    <a:pt x="2008" y="492"/>
                    <a:pt x="2008" y="10"/>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0"/>
            <p:cNvSpPr/>
            <p:nvPr/>
          </p:nvSpPr>
          <p:spPr>
            <a:xfrm>
              <a:off x="3757271" y="2637415"/>
              <a:ext cx="49986" cy="11404"/>
            </a:xfrm>
            <a:custGeom>
              <a:avLst/>
              <a:gdLst/>
              <a:ahLst/>
              <a:cxnLst/>
              <a:rect l="l" t="t" r="r" b="b"/>
              <a:pathLst>
                <a:path w="2196" h="501" extrusionOk="0">
                  <a:moveTo>
                    <a:pt x="269" y="1"/>
                  </a:moveTo>
                  <a:cubicBezTo>
                    <a:pt x="117" y="1"/>
                    <a:pt x="1" y="126"/>
                    <a:pt x="19" y="277"/>
                  </a:cubicBezTo>
                  <a:cubicBezTo>
                    <a:pt x="37" y="402"/>
                    <a:pt x="153" y="500"/>
                    <a:pt x="277" y="500"/>
                  </a:cubicBezTo>
                  <a:lnTo>
                    <a:pt x="1865" y="500"/>
                  </a:lnTo>
                  <a:cubicBezTo>
                    <a:pt x="2196" y="491"/>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0"/>
            <p:cNvSpPr/>
            <p:nvPr/>
          </p:nvSpPr>
          <p:spPr>
            <a:xfrm>
              <a:off x="3757271" y="2662386"/>
              <a:ext cx="49986" cy="11404"/>
            </a:xfrm>
            <a:custGeom>
              <a:avLst/>
              <a:gdLst/>
              <a:ahLst/>
              <a:cxnLst/>
              <a:rect l="l" t="t" r="r" b="b"/>
              <a:pathLst>
                <a:path w="2196" h="501" extrusionOk="0">
                  <a:moveTo>
                    <a:pt x="269" y="1"/>
                  </a:moveTo>
                  <a:cubicBezTo>
                    <a:pt x="117" y="1"/>
                    <a:pt x="1" y="126"/>
                    <a:pt x="19" y="286"/>
                  </a:cubicBezTo>
                  <a:cubicBezTo>
                    <a:pt x="37" y="411"/>
                    <a:pt x="153" y="501"/>
                    <a:pt x="277" y="501"/>
                  </a:cubicBezTo>
                  <a:lnTo>
                    <a:pt x="1865" y="501"/>
                  </a:lnTo>
                  <a:cubicBezTo>
                    <a:pt x="2196" y="492"/>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0"/>
            <p:cNvSpPr/>
            <p:nvPr/>
          </p:nvSpPr>
          <p:spPr>
            <a:xfrm>
              <a:off x="3757271" y="2686764"/>
              <a:ext cx="49986" cy="11404"/>
            </a:xfrm>
            <a:custGeom>
              <a:avLst/>
              <a:gdLst/>
              <a:ahLst/>
              <a:cxnLst/>
              <a:rect l="l" t="t" r="r" b="b"/>
              <a:pathLst>
                <a:path w="2196" h="501" extrusionOk="0">
                  <a:moveTo>
                    <a:pt x="269" y="0"/>
                  </a:moveTo>
                  <a:cubicBezTo>
                    <a:pt x="117" y="0"/>
                    <a:pt x="1" y="125"/>
                    <a:pt x="19" y="277"/>
                  </a:cubicBezTo>
                  <a:cubicBezTo>
                    <a:pt x="37" y="402"/>
                    <a:pt x="153" y="500"/>
                    <a:pt x="277" y="500"/>
                  </a:cubicBezTo>
                  <a:lnTo>
                    <a:pt x="1865" y="500"/>
                  </a:lnTo>
                  <a:cubicBezTo>
                    <a:pt x="2196" y="482"/>
                    <a:pt x="2196" y="9"/>
                    <a:pt x="1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6" name="Google Shape;10466;p80"/>
          <p:cNvGrpSpPr/>
          <p:nvPr/>
        </p:nvGrpSpPr>
        <p:grpSpPr>
          <a:xfrm>
            <a:off x="7009469" y="1364509"/>
            <a:ext cx="296876" cy="297486"/>
            <a:chOff x="4062288" y="2497722"/>
            <a:chExt cx="387668" cy="388465"/>
          </a:xfrm>
        </p:grpSpPr>
        <p:sp>
          <p:nvSpPr>
            <p:cNvPr id="10467" name="Google Shape;10467;p80"/>
            <p:cNvSpPr/>
            <p:nvPr/>
          </p:nvSpPr>
          <p:spPr>
            <a:xfrm>
              <a:off x="4062288" y="2497722"/>
              <a:ext cx="387668" cy="388465"/>
            </a:xfrm>
            <a:custGeom>
              <a:avLst/>
              <a:gdLst/>
              <a:ahLst/>
              <a:cxnLst/>
              <a:rect l="l" t="t" r="r" b="b"/>
              <a:pathLst>
                <a:path w="17031" h="17066" extrusionOk="0">
                  <a:moveTo>
                    <a:pt x="8083" y="0"/>
                  </a:moveTo>
                  <a:cubicBezTo>
                    <a:pt x="7476" y="0"/>
                    <a:pt x="6994" y="491"/>
                    <a:pt x="6994" y="1088"/>
                  </a:cubicBezTo>
                  <a:lnTo>
                    <a:pt x="6994" y="2096"/>
                  </a:lnTo>
                  <a:cubicBezTo>
                    <a:pt x="6299" y="2266"/>
                    <a:pt x="5638" y="2534"/>
                    <a:pt x="5032" y="2917"/>
                  </a:cubicBezTo>
                  <a:lnTo>
                    <a:pt x="4327" y="2204"/>
                  </a:lnTo>
                  <a:cubicBezTo>
                    <a:pt x="4113" y="1989"/>
                    <a:pt x="3836" y="1882"/>
                    <a:pt x="3560" y="1882"/>
                  </a:cubicBezTo>
                  <a:cubicBezTo>
                    <a:pt x="3283" y="1882"/>
                    <a:pt x="3007" y="1989"/>
                    <a:pt x="2793" y="2204"/>
                  </a:cubicBezTo>
                  <a:lnTo>
                    <a:pt x="2186" y="2810"/>
                  </a:lnTo>
                  <a:cubicBezTo>
                    <a:pt x="1767" y="3221"/>
                    <a:pt x="1767" y="3943"/>
                    <a:pt x="2186" y="4353"/>
                  </a:cubicBezTo>
                  <a:lnTo>
                    <a:pt x="2900" y="5067"/>
                  </a:lnTo>
                  <a:cubicBezTo>
                    <a:pt x="2516" y="5674"/>
                    <a:pt x="2248" y="6334"/>
                    <a:pt x="2079" y="7039"/>
                  </a:cubicBezTo>
                  <a:lnTo>
                    <a:pt x="1080" y="7039"/>
                  </a:lnTo>
                  <a:cubicBezTo>
                    <a:pt x="482" y="7039"/>
                    <a:pt x="0" y="7520"/>
                    <a:pt x="0" y="8118"/>
                  </a:cubicBezTo>
                  <a:lnTo>
                    <a:pt x="0" y="8983"/>
                  </a:lnTo>
                  <a:cubicBezTo>
                    <a:pt x="0" y="9581"/>
                    <a:pt x="482" y="10072"/>
                    <a:pt x="1080" y="10072"/>
                  </a:cubicBezTo>
                  <a:lnTo>
                    <a:pt x="2079" y="10072"/>
                  </a:lnTo>
                  <a:cubicBezTo>
                    <a:pt x="2248" y="10759"/>
                    <a:pt x="2516" y="11419"/>
                    <a:pt x="2900" y="12026"/>
                  </a:cubicBezTo>
                  <a:lnTo>
                    <a:pt x="2186" y="12739"/>
                  </a:lnTo>
                  <a:cubicBezTo>
                    <a:pt x="1981" y="12944"/>
                    <a:pt x="1865" y="13212"/>
                    <a:pt x="1865" y="13506"/>
                  </a:cubicBezTo>
                  <a:cubicBezTo>
                    <a:pt x="1865" y="13792"/>
                    <a:pt x="1981" y="14068"/>
                    <a:pt x="2186" y="14265"/>
                  </a:cubicBezTo>
                  <a:lnTo>
                    <a:pt x="2793" y="14880"/>
                  </a:lnTo>
                  <a:cubicBezTo>
                    <a:pt x="2993" y="15090"/>
                    <a:pt x="3274" y="15195"/>
                    <a:pt x="3557" y="15195"/>
                  </a:cubicBezTo>
                  <a:cubicBezTo>
                    <a:pt x="3839" y="15195"/>
                    <a:pt x="4122" y="15090"/>
                    <a:pt x="4327" y="14880"/>
                  </a:cubicBezTo>
                  <a:lnTo>
                    <a:pt x="5032" y="14167"/>
                  </a:lnTo>
                  <a:cubicBezTo>
                    <a:pt x="5638" y="14541"/>
                    <a:pt x="6299" y="14818"/>
                    <a:pt x="6994" y="14978"/>
                  </a:cubicBezTo>
                  <a:lnTo>
                    <a:pt x="6994" y="15986"/>
                  </a:lnTo>
                  <a:cubicBezTo>
                    <a:pt x="6994" y="16584"/>
                    <a:pt x="7476" y="17066"/>
                    <a:pt x="8083" y="17066"/>
                  </a:cubicBezTo>
                  <a:lnTo>
                    <a:pt x="8948" y="17066"/>
                  </a:lnTo>
                  <a:cubicBezTo>
                    <a:pt x="9546" y="17066"/>
                    <a:pt x="10028" y="16584"/>
                    <a:pt x="10028" y="15986"/>
                  </a:cubicBezTo>
                  <a:lnTo>
                    <a:pt x="10028" y="14969"/>
                  </a:lnTo>
                  <a:cubicBezTo>
                    <a:pt x="10723" y="14809"/>
                    <a:pt x="11384" y="14532"/>
                    <a:pt x="11990" y="14158"/>
                  </a:cubicBezTo>
                  <a:lnTo>
                    <a:pt x="12686" y="14853"/>
                  </a:lnTo>
                  <a:cubicBezTo>
                    <a:pt x="12891" y="15059"/>
                    <a:pt x="13159" y="15184"/>
                    <a:pt x="13453" y="15184"/>
                  </a:cubicBezTo>
                  <a:cubicBezTo>
                    <a:pt x="13464" y="15184"/>
                    <a:pt x="13474" y="15184"/>
                    <a:pt x="13485" y="15184"/>
                  </a:cubicBezTo>
                  <a:cubicBezTo>
                    <a:pt x="13767" y="15184"/>
                    <a:pt x="14032" y="15069"/>
                    <a:pt x="14229" y="14871"/>
                  </a:cubicBezTo>
                  <a:lnTo>
                    <a:pt x="14845" y="14256"/>
                  </a:lnTo>
                  <a:cubicBezTo>
                    <a:pt x="15255" y="13854"/>
                    <a:pt x="15264" y="13123"/>
                    <a:pt x="14845" y="12721"/>
                  </a:cubicBezTo>
                  <a:lnTo>
                    <a:pt x="14131" y="12008"/>
                  </a:lnTo>
                  <a:cubicBezTo>
                    <a:pt x="14506" y="11392"/>
                    <a:pt x="14783" y="10732"/>
                    <a:pt x="14943" y="10036"/>
                  </a:cubicBezTo>
                  <a:lnTo>
                    <a:pt x="15942" y="10036"/>
                  </a:lnTo>
                  <a:cubicBezTo>
                    <a:pt x="16540" y="10036"/>
                    <a:pt x="17031" y="9546"/>
                    <a:pt x="17031" y="8948"/>
                  </a:cubicBezTo>
                  <a:lnTo>
                    <a:pt x="17031" y="8118"/>
                  </a:lnTo>
                  <a:cubicBezTo>
                    <a:pt x="17031" y="7520"/>
                    <a:pt x="16540" y="7039"/>
                    <a:pt x="15942" y="7039"/>
                  </a:cubicBezTo>
                  <a:lnTo>
                    <a:pt x="14934" y="7039"/>
                  </a:lnTo>
                  <a:cubicBezTo>
                    <a:pt x="14774" y="6343"/>
                    <a:pt x="14497" y="5674"/>
                    <a:pt x="14122" y="5067"/>
                  </a:cubicBezTo>
                  <a:lnTo>
                    <a:pt x="14836" y="4353"/>
                  </a:lnTo>
                  <a:cubicBezTo>
                    <a:pt x="15255" y="3952"/>
                    <a:pt x="15255" y="3229"/>
                    <a:pt x="14836" y="2828"/>
                  </a:cubicBezTo>
                  <a:lnTo>
                    <a:pt x="14221" y="2212"/>
                  </a:lnTo>
                  <a:cubicBezTo>
                    <a:pt x="14011" y="2003"/>
                    <a:pt x="13734" y="1898"/>
                    <a:pt x="13457" y="1898"/>
                  </a:cubicBezTo>
                  <a:cubicBezTo>
                    <a:pt x="13179" y="1898"/>
                    <a:pt x="12900" y="2003"/>
                    <a:pt x="12686" y="2212"/>
                  </a:cubicBezTo>
                  <a:lnTo>
                    <a:pt x="11981" y="2926"/>
                  </a:lnTo>
                  <a:cubicBezTo>
                    <a:pt x="11812" y="2819"/>
                    <a:pt x="11633" y="2721"/>
                    <a:pt x="11464" y="2632"/>
                  </a:cubicBezTo>
                  <a:cubicBezTo>
                    <a:pt x="11424" y="2614"/>
                    <a:pt x="11385" y="2606"/>
                    <a:pt x="11349" y="2606"/>
                  </a:cubicBezTo>
                  <a:cubicBezTo>
                    <a:pt x="11113" y="2606"/>
                    <a:pt x="10984" y="2946"/>
                    <a:pt x="11232" y="3078"/>
                  </a:cubicBezTo>
                  <a:cubicBezTo>
                    <a:pt x="11419" y="3176"/>
                    <a:pt x="11607" y="3283"/>
                    <a:pt x="11785" y="3399"/>
                  </a:cubicBezTo>
                  <a:cubicBezTo>
                    <a:pt x="11847" y="3439"/>
                    <a:pt x="11917" y="3458"/>
                    <a:pt x="11987" y="3458"/>
                  </a:cubicBezTo>
                  <a:cubicBezTo>
                    <a:pt x="12087" y="3458"/>
                    <a:pt x="12188" y="3419"/>
                    <a:pt x="12267" y="3345"/>
                  </a:cubicBezTo>
                  <a:lnTo>
                    <a:pt x="13043" y="2569"/>
                  </a:lnTo>
                  <a:cubicBezTo>
                    <a:pt x="13159" y="2453"/>
                    <a:pt x="13308" y="2395"/>
                    <a:pt x="13458" y="2395"/>
                  </a:cubicBezTo>
                  <a:cubicBezTo>
                    <a:pt x="13607" y="2395"/>
                    <a:pt x="13757" y="2453"/>
                    <a:pt x="13873" y="2569"/>
                  </a:cubicBezTo>
                  <a:lnTo>
                    <a:pt x="14479" y="3176"/>
                  </a:lnTo>
                  <a:cubicBezTo>
                    <a:pt x="14604" y="3301"/>
                    <a:pt x="14667" y="3479"/>
                    <a:pt x="14649" y="3658"/>
                  </a:cubicBezTo>
                  <a:cubicBezTo>
                    <a:pt x="14631" y="3791"/>
                    <a:pt x="14568" y="3916"/>
                    <a:pt x="14470" y="4014"/>
                  </a:cubicBezTo>
                  <a:lnTo>
                    <a:pt x="13703" y="4782"/>
                  </a:lnTo>
                  <a:cubicBezTo>
                    <a:pt x="13578" y="4907"/>
                    <a:pt x="13551" y="5103"/>
                    <a:pt x="13650" y="5263"/>
                  </a:cubicBezTo>
                  <a:cubicBezTo>
                    <a:pt x="14042" y="5870"/>
                    <a:pt x="14319" y="6530"/>
                    <a:pt x="14470" y="7235"/>
                  </a:cubicBezTo>
                  <a:cubicBezTo>
                    <a:pt x="14506" y="7413"/>
                    <a:pt x="14658" y="7538"/>
                    <a:pt x="14845" y="7538"/>
                  </a:cubicBezTo>
                  <a:lnTo>
                    <a:pt x="15942" y="7538"/>
                  </a:lnTo>
                  <a:cubicBezTo>
                    <a:pt x="16263" y="7538"/>
                    <a:pt x="16531" y="7797"/>
                    <a:pt x="16531" y="8118"/>
                  </a:cubicBezTo>
                  <a:lnTo>
                    <a:pt x="16531" y="8948"/>
                  </a:lnTo>
                  <a:cubicBezTo>
                    <a:pt x="16531" y="9269"/>
                    <a:pt x="16263" y="9537"/>
                    <a:pt x="15942" y="9537"/>
                  </a:cubicBezTo>
                  <a:lnTo>
                    <a:pt x="14845" y="9537"/>
                  </a:lnTo>
                  <a:cubicBezTo>
                    <a:pt x="14667" y="9537"/>
                    <a:pt x="14515" y="9661"/>
                    <a:pt x="14470" y="9840"/>
                  </a:cubicBezTo>
                  <a:cubicBezTo>
                    <a:pt x="14319" y="10545"/>
                    <a:pt x="14042" y="11205"/>
                    <a:pt x="13658" y="11811"/>
                  </a:cubicBezTo>
                  <a:cubicBezTo>
                    <a:pt x="13560" y="11972"/>
                    <a:pt x="13578" y="12168"/>
                    <a:pt x="13712" y="12293"/>
                  </a:cubicBezTo>
                  <a:lnTo>
                    <a:pt x="14488" y="13078"/>
                  </a:lnTo>
                  <a:cubicBezTo>
                    <a:pt x="14595" y="13185"/>
                    <a:pt x="14658" y="13328"/>
                    <a:pt x="14658" y="13489"/>
                  </a:cubicBezTo>
                  <a:cubicBezTo>
                    <a:pt x="14658" y="13649"/>
                    <a:pt x="14595" y="13792"/>
                    <a:pt x="14488" y="13899"/>
                  </a:cubicBezTo>
                  <a:lnTo>
                    <a:pt x="13873" y="14514"/>
                  </a:lnTo>
                  <a:cubicBezTo>
                    <a:pt x="13766" y="14630"/>
                    <a:pt x="13614" y="14688"/>
                    <a:pt x="13462" y="14688"/>
                  </a:cubicBezTo>
                  <a:cubicBezTo>
                    <a:pt x="13311" y="14688"/>
                    <a:pt x="13159" y="14630"/>
                    <a:pt x="13052" y="14514"/>
                  </a:cubicBezTo>
                  <a:lnTo>
                    <a:pt x="12276" y="13738"/>
                  </a:lnTo>
                  <a:cubicBezTo>
                    <a:pt x="12204" y="13661"/>
                    <a:pt x="12108" y="13623"/>
                    <a:pt x="12009" y="13623"/>
                  </a:cubicBezTo>
                  <a:cubicBezTo>
                    <a:pt x="11936" y="13623"/>
                    <a:pt x="11862" y="13643"/>
                    <a:pt x="11794" y="13685"/>
                  </a:cubicBezTo>
                  <a:cubicBezTo>
                    <a:pt x="11196" y="14077"/>
                    <a:pt x="10527" y="14345"/>
                    <a:pt x="9831" y="14506"/>
                  </a:cubicBezTo>
                  <a:cubicBezTo>
                    <a:pt x="9653" y="14541"/>
                    <a:pt x="9528" y="14693"/>
                    <a:pt x="9528" y="14880"/>
                  </a:cubicBezTo>
                  <a:lnTo>
                    <a:pt x="9528" y="15986"/>
                  </a:lnTo>
                  <a:cubicBezTo>
                    <a:pt x="9528" y="16308"/>
                    <a:pt x="9269" y="16566"/>
                    <a:pt x="8948" y="16566"/>
                  </a:cubicBezTo>
                  <a:lnTo>
                    <a:pt x="8074" y="16566"/>
                  </a:lnTo>
                  <a:cubicBezTo>
                    <a:pt x="7753" y="16566"/>
                    <a:pt x="7494" y="16308"/>
                    <a:pt x="7494" y="15986"/>
                  </a:cubicBezTo>
                  <a:lnTo>
                    <a:pt x="7494" y="14880"/>
                  </a:lnTo>
                  <a:cubicBezTo>
                    <a:pt x="7494" y="14693"/>
                    <a:pt x="7369" y="14541"/>
                    <a:pt x="7191" y="14506"/>
                  </a:cubicBezTo>
                  <a:cubicBezTo>
                    <a:pt x="6495" y="14345"/>
                    <a:pt x="5835" y="14077"/>
                    <a:pt x="5228" y="13685"/>
                  </a:cubicBezTo>
                  <a:cubicBezTo>
                    <a:pt x="5164" y="13643"/>
                    <a:pt x="5092" y="13623"/>
                    <a:pt x="5020" y="13623"/>
                  </a:cubicBezTo>
                  <a:cubicBezTo>
                    <a:pt x="4922" y="13623"/>
                    <a:pt x="4824" y="13661"/>
                    <a:pt x="4746" y="13738"/>
                  </a:cubicBezTo>
                  <a:lnTo>
                    <a:pt x="3970" y="14514"/>
                  </a:lnTo>
                  <a:cubicBezTo>
                    <a:pt x="3863" y="14630"/>
                    <a:pt x="3712" y="14684"/>
                    <a:pt x="3560" y="14684"/>
                  </a:cubicBezTo>
                  <a:cubicBezTo>
                    <a:pt x="3408" y="14684"/>
                    <a:pt x="3257" y="14630"/>
                    <a:pt x="3149" y="14514"/>
                  </a:cubicBezTo>
                  <a:lnTo>
                    <a:pt x="2534" y="13899"/>
                  </a:lnTo>
                  <a:cubicBezTo>
                    <a:pt x="2311" y="13685"/>
                    <a:pt x="2311" y="13292"/>
                    <a:pt x="2534" y="13078"/>
                  </a:cubicBezTo>
                  <a:lnTo>
                    <a:pt x="3319" y="12293"/>
                  </a:lnTo>
                  <a:cubicBezTo>
                    <a:pt x="3444" y="12168"/>
                    <a:pt x="3462" y="11972"/>
                    <a:pt x="3364" y="11811"/>
                  </a:cubicBezTo>
                  <a:cubicBezTo>
                    <a:pt x="2980" y="11205"/>
                    <a:pt x="2703" y="10545"/>
                    <a:pt x="2552" y="9840"/>
                  </a:cubicBezTo>
                  <a:cubicBezTo>
                    <a:pt x="2507" y="9661"/>
                    <a:pt x="2356" y="9537"/>
                    <a:pt x="2177" y="9537"/>
                  </a:cubicBezTo>
                  <a:lnTo>
                    <a:pt x="1080" y="9537"/>
                  </a:lnTo>
                  <a:cubicBezTo>
                    <a:pt x="759" y="9537"/>
                    <a:pt x="500" y="9269"/>
                    <a:pt x="500" y="8948"/>
                  </a:cubicBezTo>
                  <a:lnTo>
                    <a:pt x="500" y="8118"/>
                  </a:lnTo>
                  <a:cubicBezTo>
                    <a:pt x="500" y="7797"/>
                    <a:pt x="759" y="7538"/>
                    <a:pt x="1080" y="7538"/>
                  </a:cubicBezTo>
                  <a:lnTo>
                    <a:pt x="2177" y="7538"/>
                  </a:lnTo>
                  <a:cubicBezTo>
                    <a:pt x="2356" y="7538"/>
                    <a:pt x="2507" y="7413"/>
                    <a:pt x="2552" y="7235"/>
                  </a:cubicBezTo>
                  <a:cubicBezTo>
                    <a:pt x="2703" y="6530"/>
                    <a:pt x="2980" y="5861"/>
                    <a:pt x="3364" y="5255"/>
                  </a:cubicBezTo>
                  <a:cubicBezTo>
                    <a:pt x="3462" y="5103"/>
                    <a:pt x="3444" y="4907"/>
                    <a:pt x="3319" y="4773"/>
                  </a:cubicBezTo>
                  <a:lnTo>
                    <a:pt x="2534" y="3997"/>
                  </a:lnTo>
                  <a:cubicBezTo>
                    <a:pt x="2311" y="3774"/>
                    <a:pt x="2311" y="3381"/>
                    <a:pt x="2534" y="3167"/>
                  </a:cubicBezTo>
                  <a:lnTo>
                    <a:pt x="3149" y="2551"/>
                  </a:lnTo>
                  <a:cubicBezTo>
                    <a:pt x="3261" y="2440"/>
                    <a:pt x="3410" y="2384"/>
                    <a:pt x="3560" y="2384"/>
                  </a:cubicBezTo>
                  <a:cubicBezTo>
                    <a:pt x="3709" y="2384"/>
                    <a:pt x="3859" y="2440"/>
                    <a:pt x="3970" y="2551"/>
                  </a:cubicBezTo>
                  <a:lnTo>
                    <a:pt x="4746" y="3336"/>
                  </a:lnTo>
                  <a:cubicBezTo>
                    <a:pt x="4825" y="3410"/>
                    <a:pt x="4926" y="3450"/>
                    <a:pt x="5026" y="3450"/>
                  </a:cubicBezTo>
                  <a:cubicBezTo>
                    <a:pt x="5096" y="3450"/>
                    <a:pt x="5166" y="3430"/>
                    <a:pt x="5228" y="3390"/>
                  </a:cubicBezTo>
                  <a:cubicBezTo>
                    <a:pt x="5835" y="2997"/>
                    <a:pt x="6495" y="2721"/>
                    <a:pt x="7191" y="2569"/>
                  </a:cubicBezTo>
                  <a:cubicBezTo>
                    <a:pt x="7369" y="2525"/>
                    <a:pt x="7494" y="2373"/>
                    <a:pt x="7494" y="2195"/>
                  </a:cubicBezTo>
                  <a:lnTo>
                    <a:pt x="7494" y="1088"/>
                  </a:lnTo>
                  <a:cubicBezTo>
                    <a:pt x="7494" y="767"/>
                    <a:pt x="7753" y="500"/>
                    <a:pt x="8074" y="500"/>
                  </a:cubicBezTo>
                  <a:lnTo>
                    <a:pt x="8948" y="500"/>
                  </a:lnTo>
                  <a:cubicBezTo>
                    <a:pt x="9269" y="500"/>
                    <a:pt x="9528" y="767"/>
                    <a:pt x="9528" y="1088"/>
                  </a:cubicBezTo>
                  <a:lnTo>
                    <a:pt x="9528" y="2186"/>
                  </a:lnTo>
                  <a:cubicBezTo>
                    <a:pt x="9528" y="2364"/>
                    <a:pt x="9653" y="2525"/>
                    <a:pt x="9831" y="2560"/>
                  </a:cubicBezTo>
                  <a:cubicBezTo>
                    <a:pt x="9956" y="2587"/>
                    <a:pt x="10072" y="2623"/>
                    <a:pt x="10197" y="2650"/>
                  </a:cubicBezTo>
                  <a:cubicBezTo>
                    <a:pt x="10221" y="2657"/>
                    <a:pt x="10246" y="2661"/>
                    <a:pt x="10270" y="2661"/>
                  </a:cubicBezTo>
                  <a:cubicBezTo>
                    <a:pt x="10365" y="2661"/>
                    <a:pt x="10458" y="2608"/>
                    <a:pt x="10500" y="2516"/>
                  </a:cubicBezTo>
                  <a:cubicBezTo>
                    <a:pt x="10563" y="2373"/>
                    <a:pt x="10483" y="2212"/>
                    <a:pt x="10340" y="2177"/>
                  </a:cubicBezTo>
                  <a:cubicBezTo>
                    <a:pt x="10233" y="2141"/>
                    <a:pt x="10135" y="2114"/>
                    <a:pt x="10028" y="2096"/>
                  </a:cubicBezTo>
                  <a:lnTo>
                    <a:pt x="10028" y="1088"/>
                  </a:lnTo>
                  <a:cubicBezTo>
                    <a:pt x="10028" y="491"/>
                    <a:pt x="9546" y="0"/>
                    <a:pt x="8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0"/>
            <p:cNvSpPr/>
            <p:nvPr/>
          </p:nvSpPr>
          <p:spPr>
            <a:xfrm>
              <a:off x="4138019" y="2575228"/>
              <a:ext cx="235592" cy="234408"/>
            </a:xfrm>
            <a:custGeom>
              <a:avLst/>
              <a:gdLst/>
              <a:ahLst/>
              <a:cxnLst/>
              <a:rect l="l" t="t" r="r" b="b"/>
              <a:pathLst>
                <a:path w="10350" h="10298" extrusionOk="0">
                  <a:moveTo>
                    <a:pt x="5184" y="1"/>
                  </a:moveTo>
                  <a:cubicBezTo>
                    <a:pt x="2666" y="1"/>
                    <a:pt x="148" y="1711"/>
                    <a:pt x="19" y="5132"/>
                  </a:cubicBezTo>
                  <a:cubicBezTo>
                    <a:pt x="1" y="7050"/>
                    <a:pt x="1143" y="8888"/>
                    <a:pt x="2856" y="9745"/>
                  </a:cubicBezTo>
                  <a:cubicBezTo>
                    <a:pt x="2896" y="9762"/>
                    <a:pt x="2934" y="9770"/>
                    <a:pt x="2970" y="9770"/>
                  </a:cubicBezTo>
                  <a:cubicBezTo>
                    <a:pt x="3207" y="9770"/>
                    <a:pt x="3334" y="9430"/>
                    <a:pt x="3079" y="9299"/>
                  </a:cubicBezTo>
                  <a:cubicBezTo>
                    <a:pt x="1500" y="8496"/>
                    <a:pt x="518" y="6899"/>
                    <a:pt x="518" y="5132"/>
                  </a:cubicBezTo>
                  <a:cubicBezTo>
                    <a:pt x="634" y="2041"/>
                    <a:pt x="2909" y="496"/>
                    <a:pt x="5184" y="496"/>
                  </a:cubicBezTo>
                  <a:cubicBezTo>
                    <a:pt x="7459" y="496"/>
                    <a:pt x="9734" y="2041"/>
                    <a:pt x="9850" y="5132"/>
                  </a:cubicBezTo>
                  <a:cubicBezTo>
                    <a:pt x="9881" y="7723"/>
                    <a:pt x="7661" y="9802"/>
                    <a:pt x="5176" y="9802"/>
                  </a:cubicBezTo>
                  <a:cubicBezTo>
                    <a:pt x="4837" y="9802"/>
                    <a:pt x="4493" y="9764"/>
                    <a:pt x="4149" y="9682"/>
                  </a:cubicBezTo>
                  <a:cubicBezTo>
                    <a:pt x="4129" y="9677"/>
                    <a:pt x="4109" y="9674"/>
                    <a:pt x="4089" y="9674"/>
                  </a:cubicBezTo>
                  <a:cubicBezTo>
                    <a:pt x="3977" y="9674"/>
                    <a:pt x="3876" y="9756"/>
                    <a:pt x="3846" y="9869"/>
                  </a:cubicBezTo>
                  <a:cubicBezTo>
                    <a:pt x="3819" y="10003"/>
                    <a:pt x="3899" y="10137"/>
                    <a:pt x="4033" y="10164"/>
                  </a:cubicBezTo>
                  <a:cubicBezTo>
                    <a:pt x="4408" y="10253"/>
                    <a:pt x="4792" y="10298"/>
                    <a:pt x="5184" y="10298"/>
                  </a:cubicBezTo>
                  <a:cubicBezTo>
                    <a:pt x="8030" y="10298"/>
                    <a:pt x="10349" y="7978"/>
                    <a:pt x="10349" y="5132"/>
                  </a:cubicBezTo>
                  <a:cubicBezTo>
                    <a:pt x="10220" y="1711"/>
                    <a:pt x="7702" y="1"/>
                    <a:pt x="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0"/>
            <p:cNvSpPr/>
            <p:nvPr/>
          </p:nvSpPr>
          <p:spPr>
            <a:xfrm>
              <a:off x="4232870" y="2659358"/>
              <a:ext cx="36147" cy="65192"/>
            </a:xfrm>
            <a:custGeom>
              <a:avLst/>
              <a:gdLst/>
              <a:ahLst/>
              <a:cxnLst/>
              <a:rect l="l" t="t" r="r" b="b"/>
              <a:pathLst>
                <a:path w="1588" h="2864" extrusionOk="0">
                  <a:moveTo>
                    <a:pt x="250" y="0"/>
                  </a:moveTo>
                  <a:cubicBezTo>
                    <a:pt x="116" y="0"/>
                    <a:pt x="0" y="116"/>
                    <a:pt x="0" y="250"/>
                  </a:cubicBezTo>
                  <a:lnTo>
                    <a:pt x="0" y="2614"/>
                  </a:lnTo>
                  <a:cubicBezTo>
                    <a:pt x="0" y="2757"/>
                    <a:pt x="116" y="2864"/>
                    <a:pt x="250" y="2864"/>
                  </a:cubicBezTo>
                  <a:lnTo>
                    <a:pt x="1249" y="2864"/>
                  </a:lnTo>
                  <a:cubicBezTo>
                    <a:pt x="1383" y="2864"/>
                    <a:pt x="1490" y="2775"/>
                    <a:pt x="1508" y="2650"/>
                  </a:cubicBezTo>
                  <a:cubicBezTo>
                    <a:pt x="1526" y="2498"/>
                    <a:pt x="1410" y="2364"/>
                    <a:pt x="1258" y="2364"/>
                  </a:cubicBezTo>
                  <a:lnTo>
                    <a:pt x="500" y="2364"/>
                  </a:lnTo>
                  <a:lnTo>
                    <a:pt x="500" y="1704"/>
                  </a:lnTo>
                  <a:lnTo>
                    <a:pt x="1178" y="1704"/>
                  </a:lnTo>
                  <a:cubicBezTo>
                    <a:pt x="1303" y="1704"/>
                    <a:pt x="1418" y="1606"/>
                    <a:pt x="1436" y="1481"/>
                  </a:cubicBezTo>
                  <a:cubicBezTo>
                    <a:pt x="1454" y="1329"/>
                    <a:pt x="1338" y="1204"/>
                    <a:pt x="1187" y="1204"/>
                  </a:cubicBezTo>
                  <a:lnTo>
                    <a:pt x="500" y="1204"/>
                  </a:lnTo>
                  <a:lnTo>
                    <a:pt x="500" y="500"/>
                  </a:lnTo>
                  <a:lnTo>
                    <a:pt x="1258" y="500"/>
                  </a:lnTo>
                  <a:cubicBezTo>
                    <a:pt x="1588" y="491"/>
                    <a:pt x="1588"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0"/>
            <p:cNvSpPr/>
            <p:nvPr/>
          </p:nvSpPr>
          <p:spPr>
            <a:xfrm>
              <a:off x="4172755" y="2658789"/>
              <a:ext cx="48757" cy="66375"/>
            </a:xfrm>
            <a:custGeom>
              <a:avLst/>
              <a:gdLst/>
              <a:ahLst/>
              <a:cxnLst/>
              <a:rect l="l" t="t" r="r" b="b"/>
              <a:pathLst>
                <a:path w="2142" h="2916" extrusionOk="0">
                  <a:moveTo>
                    <a:pt x="1088" y="1"/>
                  </a:moveTo>
                  <a:cubicBezTo>
                    <a:pt x="981" y="1"/>
                    <a:pt x="867" y="16"/>
                    <a:pt x="750" y="52"/>
                  </a:cubicBezTo>
                  <a:cubicBezTo>
                    <a:pt x="438" y="141"/>
                    <a:pt x="215" y="391"/>
                    <a:pt x="170" y="694"/>
                  </a:cubicBezTo>
                  <a:cubicBezTo>
                    <a:pt x="125" y="989"/>
                    <a:pt x="268" y="1274"/>
                    <a:pt x="527" y="1417"/>
                  </a:cubicBezTo>
                  <a:cubicBezTo>
                    <a:pt x="536" y="1426"/>
                    <a:pt x="875" y="1577"/>
                    <a:pt x="1240" y="1711"/>
                  </a:cubicBezTo>
                  <a:cubicBezTo>
                    <a:pt x="1499" y="1800"/>
                    <a:pt x="1624" y="1943"/>
                    <a:pt x="1597" y="2104"/>
                  </a:cubicBezTo>
                  <a:cubicBezTo>
                    <a:pt x="1571" y="2255"/>
                    <a:pt x="1383" y="2416"/>
                    <a:pt x="1124" y="2416"/>
                  </a:cubicBezTo>
                  <a:cubicBezTo>
                    <a:pt x="866" y="2416"/>
                    <a:pt x="616" y="2318"/>
                    <a:pt x="464" y="2139"/>
                  </a:cubicBezTo>
                  <a:cubicBezTo>
                    <a:pt x="417" y="2087"/>
                    <a:pt x="348" y="2060"/>
                    <a:pt x="279" y="2060"/>
                  </a:cubicBezTo>
                  <a:cubicBezTo>
                    <a:pt x="218" y="2060"/>
                    <a:pt x="157" y="2080"/>
                    <a:pt x="107" y="2122"/>
                  </a:cubicBezTo>
                  <a:cubicBezTo>
                    <a:pt x="9" y="2220"/>
                    <a:pt x="0" y="2371"/>
                    <a:pt x="90" y="2478"/>
                  </a:cubicBezTo>
                  <a:cubicBezTo>
                    <a:pt x="339" y="2755"/>
                    <a:pt x="723" y="2916"/>
                    <a:pt x="1124" y="2916"/>
                  </a:cubicBezTo>
                  <a:cubicBezTo>
                    <a:pt x="1597" y="2916"/>
                    <a:pt x="2017" y="2603"/>
                    <a:pt x="2088" y="2184"/>
                  </a:cubicBezTo>
                  <a:cubicBezTo>
                    <a:pt x="2141" y="1872"/>
                    <a:pt x="1999" y="1461"/>
                    <a:pt x="1419" y="1247"/>
                  </a:cubicBezTo>
                  <a:cubicBezTo>
                    <a:pt x="1116" y="1131"/>
                    <a:pt x="830" y="1006"/>
                    <a:pt x="750" y="971"/>
                  </a:cubicBezTo>
                  <a:cubicBezTo>
                    <a:pt x="607" y="855"/>
                    <a:pt x="634" y="605"/>
                    <a:pt x="893" y="525"/>
                  </a:cubicBezTo>
                  <a:cubicBezTo>
                    <a:pt x="955" y="507"/>
                    <a:pt x="1016" y="499"/>
                    <a:pt x="1075" y="499"/>
                  </a:cubicBezTo>
                  <a:cubicBezTo>
                    <a:pt x="1371" y="499"/>
                    <a:pt x="1606" y="687"/>
                    <a:pt x="1606" y="694"/>
                  </a:cubicBezTo>
                  <a:cubicBezTo>
                    <a:pt x="1653" y="730"/>
                    <a:pt x="1711" y="748"/>
                    <a:pt x="1768" y="748"/>
                  </a:cubicBezTo>
                  <a:cubicBezTo>
                    <a:pt x="1841" y="748"/>
                    <a:pt x="1913" y="718"/>
                    <a:pt x="1963" y="659"/>
                  </a:cubicBezTo>
                  <a:cubicBezTo>
                    <a:pt x="2052" y="551"/>
                    <a:pt x="2034" y="400"/>
                    <a:pt x="1927" y="311"/>
                  </a:cubicBezTo>
                  <a:cubicBezTo>
                    <a:pt x="1913" y="289"/>
                    <a:pt x="1561"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0"/>
            <p:cNvSpPr/>
            <p:nvPr/>
          </p:nvSpPr>
          <p:spPr>
            <a:xfrm>
              <a:off x="4261278" y="2658744"/>
              <a:ext cx="77393" cy="66421"/>
            </a:xfrm>
            <a:custGeom>
              <a:avLst/>
              <a:gdLst/>
              <a:ahLst/>
              <a:cxnLst/>
              <a:rect l="l" t="t" r="r" b="b"/>
              <a:pathLst>
                <a:path w="3400" h="2918" extrusionOk="0">
                  <a:moveTo>
                    <a:pt x="1937" y="500"/>
                  </a:moveTo>
                  <a:cubicBezTo>
                    <a:pt x="3204" y="553"/>
                    <a:pt x="3204" y="2373"/>
                    <a:pt x="1937" y="2418"/>
                  </a:cubicBezTo>
                  <a:cubicBezTo>
                    <a:pt x="1411" y="2418"/>
                    <a:pt x="973" y="1990"/>
                    <a:pt x="973" y="1463"/>
                  </a:cubicBezTo>
                  <a:cubicBezTo>
                    <a:pt x="973" y="928"/>
                    <a:pt x="1411" y="500"/>
                    <a:pt x="1937" y="500"/>
                  </a:cubicBezTo>
                  <a:close/>
                  <a:moveTo>
                    <a:pt x="1937" y="0"/>
                  </a:moveTo>
                  <a:cubicBezTo>
                    <a:pt x="1" y="72"/>
                    <a:pt x="1" y="2846"/>
                    <a:pt x="1937" y="2918"/>
                  </a:cubicBezTo>
                  <a:cubicBezTo>
                    <a:pt x="2740" y="2918"/>
                    <a:pt x="3400" y="2266"/>
                    <a:pt x="3400" y="1463"/>
                  </a:cubicBezTo>
                  <a:cubicBezTo>
                    <a:pt x="3400" y="652"/>
                    <a:pt x="2740"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80"/>
          <p:cNvGrpSpPr/>
          <p:nvPr/>
        </p:nvGrpSpPr>
        <p:grpSpPr>
          <a:xfrm>
            <a:off x="1831211" y="2977137"/>
            <a:ext cx="308538" cy="253838"/>
            <a:chOff x="2838622" y="3077004"/>
            <a:chExt cx="402896" cy="331468"/>
          </a:xfrm>
        </p:grpSpPr>
        <p:sp>
          <p:nvSpPr>
            <p:cNvPr id="10473" name="Google Shape;10473;p80"/>
            <p:cNvSpPr/>
            <p:nvPr/>
          </p:nvSpPr>
          <p:spPr>
            <a:xfrm>
              <a:off x="2838622" y="3077004"/>
              <a:ext cx="402896" cy="331468"/>
            </a:xfrm>
            <a:custGeom>
              <a:avLst/>
              <a:gdLst/>
              <a:ahLst/>
              <a:cxnLst/>
              <a:rect l="l" t="t" r="r" b="b"/>
              <a:pathLst>
                <a:path w="17700" h="14562" extrusionOk="0">
                  <a:moveTo>
                    <a:pt x="8850" y="1564"/>
                  </a:moveTo>
                  <a:cubicBezTo>
                    <a:pt x="8386" y="2179"/>
                    <a:pt x="8083" y="2920"/>
                    <a:pt x="8029" y="3732"/>
                  </a:cubicBezTo>
                  <a:lnTo>
                    <a:pt x="500" y="3732"/>
                  </a:lnTo>
                  <a:lnTo>
                    <a:pt x="500" y="2179"/>
                  </a:lnTo>
                  <a:cubicBezTo>
                    <a:pt x="500" y="1840"/>
                    <a:pt x="776" y="1564"/>
                    <a:pt x="1115" y="1564"/>
                  </a:cubicBezTo>
                  <a:close/>
                  <a:moveTo>
                    <a:pt x="15951" y="1564"/>
                  </a:moveTo>
                  <a:cubicBezTo>
                    <a:pt x="16290" y="1564"/>
                    <a:pt x="16567" y="1840"/>
                    <a:pt x="16567" y="2179"/>
                  </a:cubicBezTo>
                  <a:lnTo>
                    <a:pt x="16567" y="3732"/>
                  </a:lnTo>
                  <a:lnTo>
                    <a:pt x="16040" y="3732"/>
                  </a:lnTo>
                  <a:cubicBezTo>
                    <a:pt x="15987" y="2938"/>
                    <a:pt x="15692" y="2188"/>
                    <a:pt x="15211" y="1564"/>
                  </a:cubicBezTo>
                  <a:close/>
                  <a:moveTo>
                    <a:pt x="12057" y="1"/>
                  </a:moveTo>
                  <a:cubicBezTo>
                    <a:pt x="11040" y="1"/>
                    <a:pt x="10017" y="386"/>
                    <a:pt x="9314" y="1064"/>
                  </a:cubicBezTo>
                  <a:lnTo>
                    <a:pt x="259" y="1064"/>
                  </a:lnTo>
                  <a:cubicBezTo>
                    <a:pt x="116" y="1064"/>
                    <a:pt x="0" y="1180"/>
                    <a:pt x="0" y="1332"/>
                  </a:cubicBezTo>
                  <a:lnTo>
                    <a:pt x="0" y="11270"/>
                  </a:lnTo>
                  <a:cubicBezTo>
                    <a:pt x="0" y="11288"/>
                    <a:pt x="9" y="11297"/>
                    <a:pt x="18" y="11314"/>
                  </a:cubicBezTo>
                  <a:cubicBezTo>
                    <a:pt x="93" y="11392"/>
                    <a:pt x="174" y="11424"/>
                    <a:pt x="247" y="11424"/>
                  </a:cubicBezTo>
                  <a:cubicBezTo>
                    <a:pt x="386" y="11424"/>
                    <a:pt x="500" y="11311"/>
                    <a:pt x="500" y="11172"/>
                  </a:cubicBezTo>
                  <a:lnTo>
                    <a:pt x="500" y="4231"/>
                  </a:lnTo>
                  <a:lnTo>
                    <a:pt x="8020" y="4231"/>
                  </a:lnTo>
                  <a:cubicBezTo>
                    <a:pt x="8083" y="5391"/>
                    <a:pt x="8627" y="6595"/>
                    <a:pt x="9644" y="7809"/>
                  </a:cubicBezTo>
                  <a:cubicBezTo>
                    <a:pt x="10371" y="8659"/>
                    <a:pt x="11684" y="9870"/>
                    <a:pt x="12018" y="9870"/>
                  </a:cubicBezTo>
                  <a:cubicBezTo>
                    <a:pt x="12024" y="9870"/>
                    <a:pt x="12029" y="9870"/>
                    <a:pt x="12035" y="9869"/>
                  </a:cubicBezTo>
                  <a:cubicBezTo>
                    <a:pt x="12040" y="9870"/>
                    <a:pt x="12046" y="9870"/>
                    <a:pt x="12052" y="9870"/>
                  </a:cubicBezTo>
                  <a:cubicBezTo>
                    <a:pt x="12385" y="9870"/>
                    <a:pt x="13689" y="8667"/>
                    <a:pt x="14417" y="7809"/>
                  </a:cubicBezTo>
                  <a:cubicBezTo>
                    <a:pt x="15434" y="6595"/>
                    <a:pt x="15987" y="5391"/>
                    <a:pt x="16040" y="4231"/>
                  </a:cubicBezTo>
                  <a:lnTo>
                    <a:pt x="16567" y="4231"/>
                  </a:lnTo>
                  <a:lnTo>
                    <a:pt x="16567" y="13447"/>
                  </a:lnTo>
                  <a:cubicBezTo>
                    <a:pt x="16567" y="13786"/>
                    <a:pt x="16290" y="14062"/>
                    <a:pt x="15951" y="14062"/>
                  </a:cubicBezTo>
                  <a:lnTo>
                    <a:pt x="758" y="14062"/>
                  </a:lnTo>
                  <a:cubicBezTo>
                    <a:pt x="616" y="14062"/>
                    <a:pt x="500" y="13946"/>
                    <a:pt x="500" y="13803"/>
                  </a:cubicBezTo>
                  <a:lnTo>
                    <a:pt x="500" y="12269"/>
                  </a:lnTo>
                  <a:cubicBezTo>
                    <a:pt x="500" y="12242"/>
                    <a:pt x="491" y="12207"/>
                    <a:pt x="464" y="12189"/>
                  </a:cubicBezTo>
                  <a:cubicBezTo>
                    <a:pt x="393" y="12123"/>
                    <a:pt x="317" y="12096"/>
                    <a:pt x="249" y="12096"/>
                  </a:cubicBezTo>
                  <a:cubicBezTo>
                    <a:pt x="111" y="12096"/>
                    <a:pt x="0" y="12207"/>
                    <a:pt x="0" y="12349"/>
                  </a:cubicBezTo>
                  <a:lnTo>
                    <a:pt x="0" y="13447"/>
                  </a:lnTo>
                  <a:cubicBezTo>
                    <a:pt x="0" y="14062"/>
                    <a:pt x="500" y="14562"/>
                    <a:pt x="1115" y="14562"/>
                  </a:cubicBezTo>
                  <a:lnTo>
                    <a:pt x="15951" y="14562"/>
                  </a:lnTo>
                  <a:cubicBezTo>
                    <a:pt x="16567" y="14562"/>
                    <a:pt x="17066" y="14062"/>
                    <a:pt x="17066" y="13447"/>
                  </a:cubicBezTo>
                  <a:lnTo>
                    <a:pt x="17066" y="2179"/>
                  </a:lnTo>
                  <a:cubicBezTo>
                    <a:pt x="17066" y="1564"/>
                    <a:pt x="16567" y="1064"/>
                    <a:pt x="15951" y="1064"/>
                  </a:cubicBezTo>
                  <a:lnTo>
                    <a:pt x="14756" y="1064"/>
                  </a:lnTo>
                  <a:cubicBezTo>
                    <a:pt x="14640" y="957"/>
                    <a:pt x="14515" y="859"/>
                    <a:pt x="14381" y="761"/>
                  </a:cubicBezTo>
                  <a:cubicBezTo>
                    <a:pt x="14332" y="726"/>
                    <a:pt x="14282" y="712"/>
                    <a:pt x="14235" y="712"/>
                  </a:cubicBezTo>
                  <a:cubicBezTo>
                    <a:pt x="14027" y="712"/>
                    <a:pt x="13877" y="1002"/>
                    <a:pt x="14095" y="1162"/>
                  </a:cubicBezTo>
                  <a:cubicBezTo>
                    <a:pt x="17699" y="4097"/>
                    <a:pt x="13739" y="8183"/>
                    <a:pt x="12035" y="9361"/>
                  </a:cubicBezTo>
                  <a:cubicBezTo>
                    <a:pt x="11401" y="8897"/>
                    <a:pt x="8520" y="6631"/>
                    <a:pt x="8520" y="4017"/>
                  </a:cubicBezTo>
                  <a:cubicBezTo>
                    <a:pt x="8520" y="2081"/>
                    <a:pt x="10090" y="502"/>
                    <a:pt x="12035" y="502"/>
                  </a:cubicBezTo>
                  <a:cubicBezTo>
                    <a:pt x="12409" y="502"/>
                    <a:pt x="12775" y="556"/>
                    <a:pt x="13123" y="672"/>
                  </a:cubicBezTo>
                  <a:cubicBezTo>
                    <a:pt x="13151" y="680"/>
                    <a:pt x="13177" y="683"/>
                    <a:pt x="13202" y="683"/>
                  </a:cubicBezTo>
                  <a:cubicBezTo>
                    <a:pt x="13458" y="683"/>
                    <a:pt x="13559" y="296"/>
                    <a:pt x="13275" y="199"/>
                  </a:cubicBezTo>
                  <a:cubicBezTo>
                    <a:pt x="12885" y="65"/>
                    <a:pt x="12471" y="1"/>
                    <a:pt x="1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0"/>
            <p:cNvSpPr/>
            <p:nvPr/>
          </p:nvSpPr>
          <p:spPr>
            <a:xfrm>
              <a:off x="2877409" y="3119297"/>
              <a:ext cx="35555" cy="35555"/>
            </a:xfrm>
            <a:custGeom>
              <a:avLst/>
              <a:gdLst/>
              <a:ahLst/>
              <a:cxnLst/>
              <a:rect l="l" t="t" r="r" b="b"/>
              <a:pathLst>
                <a:path w="1562" h="1562" extrusionOk="0">
                  <a:moveTo>
                    <a:pt x="781" y="504"/>
                  </a:moveTo>
                  <a:cubicBezTo>
                    <a:pt x="919" y="504"/>
                    <a:pt x="1057" y="598"/>
                    <a:pt x="1062" y="785"/>
                  </a:cubicBezTo>
                  <a:cubicBezTo>
                    <a:pt x="1062" y="937"/>
                    <a:pt x="937" y="1062"/>
                    <a:pt x="776" y="1062"/>
                  </a:cubicBezTo>
                  <a:cubicBezTo>
                    <a:pt x="625" y="1062"/>
                    <a:pt x="500" y="937"/>
                    <a:pt x="500" y="785"/>
                  </a:cubicBezTo>
                  <a:cubicBezTo>
                    <a:pt x="504" y="598"/>
                    <a:pt x="642" y="504"/>
                    <a:pt x="781" y="504"/>
                  </a:cubicBezTo>
                  <a:close/>
                  <a:moveTo>
                    <a:pt x="776" y="0"/>
                  </a:moveTo>
                  <a:cubicBezTo>
                    <a:pt x="348" y="0"/>
                    <a:pt x="0" y="348"/>
                    <a:pt x="0" y="785"/>
                  </a:cubicBezTo>
                  <a:cubicBezTo>
                    <a:pt x="18" y="1303"/>
                    <a:pt x="399" y="1561"/>
                    <a:pt x="781" y="1561"/>
                  </a:cubicBezTo>
                  <a:cubicBezTo>
                    <a:pt x="1162" y="1561"/>
                    <a:pt x="1543" y="1303"/>
                    <a:pt x="1561" y="785"/>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0"/>
            <p:cNvSpPr/>
            <p:nvPr/>
          </p:nvSpPr>
          <p:spPr>
            <a:xfrm>
              <a:off x="2921864" y="3119297"/>
              <a:ext cx="35555" cy="35555"/>
            </a:xfrm>
            <a:custGeom>
              <a:avLst/>
              <a:gdLst/>
              <a:ahLst/>
              <a:cxnLst/>
              <a:rect l="l" t="t" r="r" b="b"/>
              <a:pathLst>
                <a:path w="1562" h="1562" extrusionOk="0">
                  <a:moveTo>
                    <a:pt x="781" y="504"/>
                  </a:moveTo>
                  <a:cubicBezTo>
                    <a:pt x="920" y="504"/>
                    <a:pt x="1058" y="598"/>
                    <a:pt x="1062" y="785"/>
                  </a:cubicBezTo>
                  <a:cubicBezTo>
                    <a:pt x="1062" y="937"/>
                    <a:pt x="937" y="1062"/>
                    <a:pt x="786" y="1062"/>
                  </a:cubicBezTo>
                  <a:cubicBezTo>
                    <a:pt x="625" y="1062"/>
                    <a:pt x="500" y="937"/>
                    <a:pt x="500" y="785"/>
                  </a:cubicBezTo>
                  <a:cubicBezTo>
                    <a:pt x="505" y="598"/>
                    <a:pt x="643" y="504"/>
                    <a:pt x="781" y="504"/>
                  </a:cubicBezTo>
                  <a:close/>
                  <a:moveTo>
                    <a:pt x="786" y="0"/>
                  </a:moveTo>
                  <a:cubicBezTo>
                    <a:pt x="349" y="0"/>
                    <a:pt x="1" y="348"/>
                    <a:pt x="1" y="785"/>
                  </a:cubicBezTo>
                  <a:cubicBezTo>
                    <a:pt x="19" y="1303"/>
                    <a:pt x="400" y="1561"/>
                    <a:pt x="781" y="1561"/>
                  </a:cubicBezTo>
                  <a:cubicBezTo>
                    <a:pt x="1163" y="1561"/>
                    <a:pt x="1544" y="1303"/>
                    <a:pt x="1562" y="785"/>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0"/>
            <p:cNvSpPr/>
            <p:nvPr/>
          </p:nvSpPr>
          <p:spPr>
            <a:xfrm>
              <a:off x="2966342" y="3119297"/>
              <a:ext cx="35760" cy="35555"/>
            </a:xfrm>
            <a:custGeom>
              <a:avLst/>
              <a:gdLst/>
              <a:ahLst/>
              <a:cxnLst/>
              <a:rect l="l" t="t" r="r" b="b"/>
              <a:pathLst>
                <a:path w="1571" h="1562" extrusionOk="0">
                  <a:moveTo>
                    <a:pt x="786" y="504"/>
                  </a:moveTo>
                  <a:cubicBezTo>
                    <a:pt x="924" y="504"/>
                    <a:pt x="1062" y="598"/>
                    <a:pt x="1071" y="785"/>
                  </a:cubicBezTo>
                  <a:cubicBezTo>
                    <a:pt x="1071" y="937"/>
                    <a:pt x="937" y="1062"/>
                    <a:pt x="786" y="1062"/>
                  </a:cubicBezTo>
                  <a:cubicBezTo>
                    <a:pt x="625" y="1062"/>
                    <a:pt x="500" y="937"/>
                    <a:pt x="500" y="785"/>
                  </a:cubicBezTo>
                  <a:cubicBezTo>
                    <a:pt x="509" y="598"/>
                    <a:pt x="647" y="504"/>
                    <a:pt x="786" y="504"/>
                  </a:cubicBezTo>
                  <a:close/>
                  <a:moveTo>
                    <a:pt x="786" y="0"/>
                  </a:moveTo>
                  <a:cubicBezTo>
                    <a:pt x="348" y="0"/>
                    <a:pt x="0" y="348"/>
                    <a:pt x="0" y="785"/>
                  </a:cubicBezTo>
                  <a:cubicBezTo>
                    <a:pt x="18" y="1303"/>
                    <a:pt x="400" y="1561"/>
                    <a:pt x="782" y="1561"/>
                  </a:cubicBezTo>
                  <a:cubicBezTo>
                    <a:pt x="1165" y="1561"/>
                    <a:pt x="1548" y="1303"/>
                    <a:pt x="1571" y="785"/>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0"/>
            <p:cNvSpPr/>
            <p:nvPr/>
          </p:nvSpPr>
          <p:spPr>
            <a:xfrm>
              <a:off x="2874951" y="3220408"/>
              <a:ext cx="50806" cy="11404"/>
            </a:xfrm>
            <a:custGeom>
              <a:avLst/>
              <a:gdLst/>
              <a:ahLst/>
              <a:cxnLst/>
              <a:rect l="l" t="t" r="r" b="b"/>
              <a:pathLst>
                <a:path w="2232" h="501" extrusionOk="0">
                  <a:moveTo>
                    <a:pt x="251" y="1"/>
                  </a:moveTo>
                  <a:cubicBezTo>
                    <a:pt x="108" y="1"/>
                    <a:pt x="1" y="108"/>
                    <a:pt x="1" y="251"/>
                  </a:cubicBezTo>
                  <a:cubicBezTo>
                    <a:pt x="1" y="384"/>
                    <a:pt x="108" y="500"/>
                    <a:pt x="251" y="500"/>
                  </a:cubicBezTo>
                  <a:lnTo>
                    <a:pt x="1901" y="500"/>
                  </a:lnTo>
                  <a:cubicBezTo>
                    <a:pt x="2231" y="492"/>
                    <a:pt x="2231" y="10"/>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0"/>
            <p:cNvSpPr/>
            <p:nvPr/>
          </p:nvSpPr>
          <p:spPr>
            <a:xfrm>
              <a:off x="2872925" y="3249248"/>
              <a:ext cx="95671" cy="11404"/>
            </a:xfrm>
            <a:custGeom>
              <a:avLst/>
              <a:gdLst/>
              <a:ahLst/>
              <a:cxnLst/>
              <a:rect l="l" t="t" r="r" b="b"/>
              <a:pathLst>
                <a:path w="4203" h="501" extrusionOk="0">
                  <a:moveTo>
                    <a:pt x="340" y="1"/>
                  </a:moveTo>
                  <a:cubicBezTo>
                    <a:pt x="10" y="10"/>
                    <a:pt x="1" y="491"/>
                    <a:pt x="340" y="500"/>
                  </a:cubicBezTo>
                  <a:lnTo>
                    <a:pt x="3873" y="500"/>
                  </a:lnTo>
                  <a:cubicBezTo>
                    <a:pt x="4203" y="491"/>
                    <a:pt x="4203" y="10"/>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0"/>
            <p:cNvSpPr/>
            <p:nvPr/>
          </p:nvSpPr>
          <p:spPr>
            <a:xfrm>
              <a:off x="2872925" y="3278088"/>
              <a:ext cx="95671" cy="11381"/>
            </a:xfrm>
            <a:custGeom>
              <a:avLst/>
              <a:gdLst/>
              <a:ahLst/>
              <a:cxnLst/>
              <a:rect l="l" t="t" r="r" b="b"/>
              <a:pathLst>
                <a:path w="4203" h="500" extrusionOk="0">
                  <a:moveTo>
                    <a:pt x="340" y="0"/>
                  </a:moveTo>
                  <a:cubicBezTo>
                    <a:pt x="10" y="9"/>
                    <a:pt x="1" y="491"/>
                    <a:pt x="340" y="500"/>
                  </a:cubicBezTo>
                  <a:lnTo>
                    <a:pt x="3873" y="500"/>
                  </a:lnTo>
                  <a:cubicBezTo>
                    <a:pt x="4203"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0"/>
            <p:cNvSpPr/>
            <p:nvPr/>
          </p:nvSpPr>
          <p:spPr>
            <a:xfrm>
              <a:off x="2872925" y="3306928"/>
              <a:ext cx="95671" cy="11381"/>
            </a:xfrm>
            <a:custGeom>
              <a:avLst/>
              <a:gdLst/>
              <a:ahLst/>
              <a:cxnLst/>
              <a:rect l="l" t="t" r="r" b="b"/>
              <a:pathLst>
                <a:path w="4203" h="500" extrusionOk="0">
                  <a:moveTo>
                    <a:pt x="340" y="0"/>
                  </a:moveTo>
                  <a:cubicBezTo>
                    <a:pt x="10" y="9"/>
                    <a:pt x="1" y="491"/>
                    <a:pt x="340" y="500"/>
                  </a:cubicBezTo>
                  <a:lnTo>
                    <a:pt x="3873" y="500"/>
                  </a:lnTo>
                  <a:cubicBezTo>
                    <a:pt x="4203"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0"/>
            <p:cNvSpPr/>
            <p:nvPr/>
          </p:nvSpPr>
          <p:spPr>
            <a:xfrm>
              <a:off x="3061990" y="3118683"/>
              <a:ext cx="116567" cy="99313"/>
            </a:xfrm>
            <a:custGeom>
              <a:avLst/>
              <a:gdLst/>
              <a:ahLst/>
              <a:cxnLst/>
              <a:rect l="l" t="t" r="r" b="b"/>
              <a:pathLst>
                <a:path w="5121" h="4363" extrusionOk="0">
                  <a:moveTo>
                    <a:pt x="2231" y="500"/>
                  </a:moveTo>
                  <a:cubicBezTo>
                    <a:pt x="3158" y="500"/>
                    <a:pt x="3917" y="1258"/>
                    <a:pt x="3917" y="2186"/>
                  </a:cubicBezTo>
                  <a:cubicBezTo>
                    <a:pt x="3917" y="3114"/>
                    <a:pt x="3158" y="3863"/>
                    <a:pt x="2231" y="3863"/>
                  </a:cubicBezTo>
                  <a:cubicBezTo>
                    <a:pt x="0" y="3783"/>
                    <a:pt x="0" y="580"/>
                    <a:pt x="2231" y="500"/>
                  </a:cubicBezTo>
                  <a:close/>
                  <a:moveTo>
                    <a:pt x="2231" y="0"/>
                  </a:moveTo>
                  <a:cubicBezTo>
                    <a:pt x="1026" y="0"/>
                    <a:pt x="45" y="982"/>
                    <a:pt x="45" y="2186"/>
                  </a:cubicBezTo>
                  <a:cubicBezTo>
                    <a:pt x="45" y="3390"/>
                    <a:pt x="1026" y="4363"/>
                    <a:pt x="2231" y="4363"/>
                  </a:cubicBezTo>
                  <a:cubicBezTo>
                    <a:pt x="5121" y="4256"/>
                    <a:pt x="5121" y="107"/>
                    <a:pt x="2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0"/>
            <p:cNvSpPr/>
            <p:nvPr/>
          </p:nvSpPr>
          <p:spPr>
            <a:xfrm>
              <a:off x="3044531" y="3313621"/>
              <a:ext cx="144383" cy="55472"/>
            </a:xfrm>
            <a:custGeom>
              <a:avLst/>
              <a:gdLst/>
              <a:ahLst/>
              <a:cxnLst/>
              <a:rect l="l" t="t" r="r" b="b"/>
              <a:pathLst>
                <a:path w="6343" h="2437" extrusionOk="0">
                  <a:moveTo>
                    <a:pt x="4710" y="500"/>
                  </a:moveTo>
                  <a:cubicBezTo>
                    <a:pt x="5085" y="500"/>
                    <a:pt x="5406" y="786"/>
                    <a:pt x="5442" y="1151"/>
                  </a:cubicBezTo>
                  <a:cubicBezTo>
                    <a:pt x="5478" y="1580"/>
                    <a:pt x="5148" y="1936"/>
                    <a:pt x="4728" y="1936"/>
                  </a:cubicBezTo>
                  <a:lnTo>
                    <a:pt x="1267" y="1936"/>
                  </a:lnTo>
                  <a:cubicBezTo>
                    <a:pt x="848" y="1936"/>
                    <a:pt x="509" y="1580"/>
                    <a:pt x="553" y="1151"/>
                  </a:cubicBezTo>
                  <a:cubicBezTo>
                    <a:pt x="580" y="786"/>
                    <a:pt x="910" y="500"/>
                    <a:pt x="1276" y="500"/>
                  </a:cubicBezTo>
                  <a:close/>
                  <a:moveTo>
                    <a:pt x="1285" y="1"/>
                  </a:moveTo>
                  <a:cubicBezTo>
                    <a:pt x="642" y="1"/>
                    <a:pt x="89" y="500"/>
                    <a:pt x="54" y="1142"/>
                  </a:cubicBezTo>
                  <a:cubicBezTo>
                    <a:pt x="0" y="1847"/>
                    <a:pt x="562" y="2436"/>
                    <a:pt x="1267" y="2436"/>
                  </a:cubicBezTo>
                  <a:lnTo>
                    <a:pt x="4728" y="2436"/>
                  </a:lnTo>
                  <a:cubicBezTo>
                    <a:pt x="6343" y="2374"/>
                    <a:pt x="6343" y="63"/>
                    <a:pt x="4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3" name="Google Shape;10483;p80"/>
          <p:cNvGrpSpPr/>
          <p:nvPr/>
        </p:nvGrpSpPr>
        <p:grpSpPr>
          <a:xfrm>
            <a:off x="4423483" y="2962093"/>
            <a:ext cx="297504" cy="284116"/>
            <a:chOff x="3450250" y="3057360"/>
            <a:chExt cx="388488" cy="371006"/>
          </a:xfrm>
        </p:grpSpPr>
        <p:sp>
          <p:nvSpPr>
            <p:cNvPr id="10484" name="Google Shape;10484;p80"/>
            <p:cNvSpPr/>
            <p:nvPr/>
          </p:nvSpPr>
          <p:spPr>
            <a:xfrm>
              <a:off x="3488628" y="3075229"/>
              <a:ext cx="35760" cy="35555"/>
            </a:xfrm>
            <a:custGeom>
              <a:avLst/>
              <a:gdLst/>
              <a:ahLst/>
              <a:cxnLst/>
              <a:rect l="l" t="t" r="r" b="b"/>
              <a:pathLst>
                <a:path w="1571" h="1562" extrusionOk="0">
                  <a:moveTo>
                    <a:pt x="785" y="504"/>
                  </a:moveTo>
                  <a:cubicBezTo>
                    <a:pt x="924" y="504"/>
                    <a:pt x="1062" y="598"/>
                    <a:pt x="1071" y="785"/>
                  </a:cubicBezTo>
                  <a:cubicBezTo>
                    <a:pt x="1071" y="937"/>
                    <a:pt x="946" y="1071"/>
                    <a:pt x="785" y="1071"/>
                  </a:cubicBezTo>
                  <a:cubicBezTo>
                    <a:pt x="634" y="1071"/>
                    <a:pt x="500" y="937"/>
                    <a:pt x="500" y="785"/>
                  </a:cubicBezTo>
                  <a:cubicBezTo>
                    <a:pt x="509" y="598"/>
                    <a:pt x="647" y="504"/>
                    <a:pt x="785" y="504"/>
                  </a:cubicBezTo>
                  <a:close/>
                  <a:moveTo>
                    <a:pt x="785" y="0"/>
                  </a:moveTo>
                  <a:cubicBezTo>
                    <a:pt x="357" y="0"/>
                    <a:pt x="0" y="348"/>
                    <a:pt x="0" y="785"/>
                  </a:cubicBezTo>
                  <a:cubicBezTo>
                    <a:pt x="23" y="1303"/>
                    <a:pt x="406" y="1562"/>
                    <a:pt x="789" y="1562"/>
                  </a:cubicBezTo>
                  <a:cubicBezTo>
                    <a:pt x="1171" y="1562"/>
                    <a:pt x="1553" y="1303"/>
                    <a:pt x="1571" y="785"/>
                  </a:cubicBezTo>
                  <a:cubicBezTo>
                    <a:pt x="1571" y="348"/>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0"/>
            <p:cNvSpPr/>
            <p:nvPr/>
          </p:nvSpPr>
          <p:spPr>
            <a:xfrm>
              <a:off x="3533310" y="3075229"/>
              <a:ext cx="35555" cy="35555"/>
            </a:xfrm>
            <a:custGeom>
              <a:avLst/>
              <a:gdLst/>
              <a:ahLst/>
              <a:cxnLst/>
              <a:rect l="l" t="t" r="r" b="b"/>
              <a:pathLst>
                <a:path w="1562" h="1562" extrusionOk="0">
                  <a:moveTo>
                    <a:pt x="781" y="504"/>
                  </a:moveTo>
                  <a:cubicBezTo>
                    <a:pt x="919" y="504"/>
                    <a:pt x="1057" y="598"/>
                    <a:pt x="1062" y="785"/>
                  </a:cubicBezTo>
                  <a:cubicBezTo>
                    <a:pt x="1062" y="937"/>
                    <a:pt x="937" y="1071"/>
                    <a:pt x="776" y="1071"/>
                  </a:cubicBezTo>
                  <a:cubicBezTo>
                    <a:pt x="625" y="1071"/>
                    <a:pt x="500" y="937"/>
                    <a:pt x="500" y="785"/>
                  </a:cubicBezTo>
                  <a:cubicBezTo>
                    <a:pt x="504" y="598"/>
                    <a:pt x="642" y="504"/>
                    <a:pt x="781" y="504"/>
                  </a:cubicBezTo>
                  <a:close/>
                  <a:moveTo>
                    <a:pt x="776" y="0"/>
                  </a:moveTo>
                  <a:cubicBezTo>
                    <a:pt x="348" y="0"/>
                    <a:pt x="0" y="348"/>
                    <a:pt x="0" y="785"/>
                  </a:cubicBezTo>
                  <a:cubicBezTo>
                    <a:pt x="18" y="1303"/>
                    <a:pt x="399" y="1562"/>
                    <a:pt x="781" y="1562"/>
                  </a:cubicBezTo>
                  <a:cubicBezTo>
                    <a:pt x="1162" y="1562"/>
                    <a:pt x="1543" y="1303"/>
                    <a:pt x="1561" y="785"/>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0"/>
            <p:cNvSpPr/>
            <p:nvPr/>
          </p:nvSpPr>
          <p:spPr>
            <a:xfrm>
              <a:off x="3577766" y="3075229"/>
              <a:ext cx="35555" cy="35555"/>
            </a:xfrm>
            <a:custGeom>
              <a:avLst/>
              <a:gdLst/>
              <a:ahLst/>
              <a:cxnLst/>
              <a:rect l="l" t="t" r="r" b="b"/>
              <a:pathLst>
                <a:path w="1562" h="1562" extrusionOk="0">
                  <a:moveTo>
                    <a:pt x="781" y="504"/>
                  </a:moveTo>
                  <a:cubicBezTo>
                    <a:pt x="920" y="504"/>
                    <a:pt x="1058" y="598"/>
                    <a:pt x="1062" y="785"/>
                  </a:cubicBezTo>
                  <a:cubicBezTo>
                    <a:pt x="1062" y="937"/>
                    <a:pt x="937" y="1071"/>
                    <a:pt x="786" y="1071"/>
                  </a:cubicBezTo>
                  <a:cubicBezTo>
                    <a:pt x="625" y="1071"/>
                    <a:pt x="500" y="937"/>
                    <a:pt x="500" y="785"/>
                  </a:cubicBezTo>
                  <a:cubicBezTo>
                    <a:pt x="505" y="598"/>
                    <a:pt x="643" y="504"/>
                    <a:pt x="781" y="504"/>
                  </a:cubicBezTo>
                  <a:close/>
                  <a:moveTo>
                    <a:pt x="786" y="0"/>
                  </a:moveTo>
                  <a:cubicBezTo>
                    <a:pt x="349" y="0"/>
                    <a:pt x="1" y="348"/>
                    <a:pt x="1" y="785"/>
                  </a:cubicBezTo>
                  <a:cubicBezTo>
                    <a:pt x="19" y="1303"/>
                    <a:pt x="400" y="1562"/>
                    <a:pt x="781" y="1562"/>
                  </a:cubicBezTo>
                  <a:cubicBezTo>
                    <a:pt x="1163" y="1562"/>
                    <a:pt x="1544" y="1303"/>
                    <a:pt x="1562" y="785"/>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0"/>
            <p:cNvSpPr/>
            <p:nvPr/>
          </p:nvSpPr>
          <p:spPr>
            <a:xfrm>
              <a:off x="3450250" y="3057360"/>
              <a:ext cx="388488" cy="371006"/>
            </a:xfrm>
            <a:custGeom>
              <a:avLst/>
              <a:gdLst/>
              <a:ahLst/>
              <a:cxnLst/>
              <a:rect l="l" t="t" r="r" b="b"/>
              <a:pathLst>
                <a:path w="17067" h="16299" extrusionOk="0">
                  <a:moveTo>
                    <a:pt x="8912" y="500"/>
                  </a:moveTo>
                  <a:cubicBezTo>
                    <a:pt x="9251" y="500"/>
                    <a:pt x="9528" y="776"/>
                    <a:pt x="9528" y="1115"/>
                  </a:cubicBezTo>
                  <a:lnTo>
                    <a:pt x="9528" y="2659"/>
                  </a:lnTo>
                  <a:lnTo>
                    <a:pt x="500" y="2659"/>
                  </a:lnTo>
                  <a:lnTo>
                    <a:pt x="500" y="1115"/>
                  </a:lnTo>
                  <a:cubicBezTo>
                    <a:pt x="500" y="776"/>
                    <a:pt x="776" y="500"/>
                    <a:pt x="1115" y="500"/>
                  </a:cubicBezTo>
                  <a:close/>
                  <a:moveTo>
                    <a:pt x="15951" y="4666"/>
                  </a:moveTo>
                  <a:cubicBezTo>
                    <a:pt x="16290" y="4666"/>
                    <a:pt x="16567" y="4943"/>
                    <a:pt x="16567" y="5282"/>
                  </a:cubicBezTo>
                  <a:lnTo>
                    <a:pt x="16567" y="6825"/>
                  </a:lnTo>
                  <a:lnTo>
                    <a:pt x="8930" y="6825"/>
                  </a:lnTo>
                  <a:lnTo>
                    <a:pt x="8930" y="5282"/>
                  </a:lnTo>
                  <a:cubicBezTo>
                    <a:pt x="8930" y="4943"/>
                    <a:pt x="9207" y="4666"/>
                    <a:pt x="9546" y="4666"/>
                  </a:cubicBezTo>
                  <a:close/>
                  <a:moveTo>
                    <a:pt x="259" y="0"/>
                  </a:moveTo>
                  <a:cubicBezTo>
                    <a:pt x="116" y="0"/>
                    <a:pt x="0" y="116"/>
                    <a:pt x="0" y="259"/>
                  </a:cubicBezTo>
                  <a:lnTo>
                    <a:pt x="0" y="3810"/>
                  </a:lnTo>
                  <a:cubicBezTo>
                    <a:pt x="0" y="3827"/>
                    <a:pt x="9" y="3845"/>
                    <a:pt x="18" y="3854"/>
                  </a:cubicBezTo>
                  <a:cubicBezTo>
                    <a:pt x="93" y="3932"/>
                    <a:pt x="174" y="3964"/>
                    <a:pt x="248" y="3964"/>
                  </a:cubicBezTo>
                  <a:cubicBezTo>
                    <a:pt x="386" y="3964"/>
                    <a:pt x="500" y="3851"/>
                    <a:pt x="500" y="3711"/>
                  </a:cubicBezTo>
                  <a:lnTo>
                    <a:pt x="500" y="3167"/>
                  </a:lnTo>
                  <a:lnTo>
                    <a:pt x="9528" y="3167"/>
                  </a:lnTo>
                  <a:lnTo>
                    <a:pt x="9528" y="4166"/>
                  </a:lnTo>
                  <a:cubicBezTo>
                    <a:pt x="8921" y="4175"/>
                    <a:pt x="8431" y="4675"/>
                    <a:pt x="8431" y="5282"/>
                  </a:cubicBezTo>
                  <a:lnTo>
                    <a:pt x="8431" y="12998"/>
                  </a:lnTo>
                  <a:lnTo>
                    <a:pt x="759" y="12998"/>
                  </a:lnTo>
                  <a:cubicBezTo>
                    <a:pt x="616" y="12998"/>
                    <a:pt x="500" y="12882"/>
                    <a:pt x="500" y="12731"/>
                  </a:cubicBezTo>
                  <a:lnTo>
                    <a:pt x="500" y="4809"/>
                  </a:lnTo>
                  <a:cubicBezTo>
                    <a:pt x="500" y="4782"/>
                    <a:pt x="491" y="4746"/>
                    <a:pt x="464" y="4728"/>
                  </a:cubicBezTo>
                  <a:cubicBezTo>
                    <a:pt x="393" y="4663"/>
                    <a:pt x="318" y="4635"/>
                    <a:pt x="249" y="4635"/>
                  </a:cubicBezTo>
                  <a:cubicBezTo>
                    <a:pt x="111" y="4635"/>
                    <a:pt x="0" y="4746"/>
                    <a:pt x="0" y="4889"/>
                  </a:cubicBezTo>
                  <a:lnTo>
                    <a:pt x="0" y="12383"/>
                  </a:lnTo>
                  <a:cubicBezTo>
                    <a:pt x="0" y="12998"/>
                    <a:pt x="500" y="13498"/>
                    <a:pt x="1115" y="13498"/>
                  </a:cubicBezTo>
                  <a:lnTo>
                    <a:pt x="8431" y="13498"/>
                  </a:lnTo>
                  <a:lnTo>
                    <a:pt x="8431" y="15175"/>
                  </a:lnTo>
                  <a:cubicBezTo>
                    <a:pt x="8431" y="15799"/>
                    <a:pt x="8930" y="16299"/>
                    <a:pt x="9546" y="16299"/>
                  </a:cubicBezTo>
                  <a:lnTo>
                    <a:pt x="16799" y="16299"/>
                  </a:lnTo>
                  <a:cubicBezTo>
                    <a:pt x="16950" y="16299"/>
                    <a:pt x="17066" y="16174"/>
                    <a:pt x="17066" y="16031"/>
                  </a:cubicBezTo>
                  <a:lnTo>
                    <a:pt x="17066" y="13801"/>
                  </a:lnTo>
                  <a:cubicBezTo>
                    <a:pt x="17066" y="13783"/>
                    <a:pt x="17057" y="13774"/>
                    <a:pt x="17048" y="13756"/>
                  </a:cubicBezTo>
                  <a:cubicBezTo>
                    <a:pt x="16974" y="13679"/>
                    <a:pt x="16893" y="13647"/>
                    <a:pt x="16819" y="13647"/>
                  </a:cubicBezTo>
                  <a:cubicBezTo>
                    <a:pt x="16680" y="13647"/>
                    <a:pt x="16567" y="13760"/>
                    <a:pt x="16567" y="13899"/>
                  </a:cubicBezTo>
                  <a:lnTo>
                    <a:pt x="16567" y="15175"/>
                  </a:lnTo>
                  <a:cubicBezTo>
                    <a:pt x="16567" y="15523"/>
                    <a:pt x="16290" y="15799"/>
                    <a:pt x="15951" y="15799"/>
                  </a:cubicBezTo>
                  <a:lnTo>
                    <a:pt x="9546" y="15799"/>
                  </a:lnTo>
                  <a:cubicBezTo>
                    <a:pt x="9207" y="15799"/>
                    <a:pt x="8930" y="15523"/>
                    <a:pt x="8930" y="15175"/>
                  </a:cubicBezTo>
                  <a:lnTo>
                    <a:pt x="8930" y="7333"/>
                  </a:lnTo>
                  <a:lnTo>
                    <a:pt x="16567" y="7333"/>
                  </a:lnTo>
                  <a:lnTo>
                    <a:pt x="16567" y="12713"/>
                  </a:lnTo>
                  <a:cubicBezTo>
                    <a:pt x="16567" y="12838"/>
                    <a:pt x="16656" y="12954"/>
                    <a:pt x="16781" y="12971"/>
                  </a:cubicBezTo>
                  <a:cubicBezTo>
                    <a:pt x="16791" y="12973"/>
                    <a:pt x="16800" y="12973"/>
                    <a:pt x="16810" y="12973"/>
                  </a:cubicBezTo>
                  <a:cubicBezTo>
                    <a:pt x="16949" y="12973"/>
                    <a:pt x="17066" y="12855"/>
                    <a:pt x="17066" y="12722"/>
                  </a:cubicBezTo>
                  <a:lnTo>
                    <a:pt x="17066" y="5282"/>
                  </a:lnTo>
                  <a:cubicBezTo>
                    <a:pt x="17066" y="4666"/>
                    <a:pt x="16567" y="4166"/>
                    <a:pt x="15951" y="4166"/>
                  </a:cubicBezTo>
                  <a:lnTo>
                    <a:pt x="10028" y="4166"/>
                  </a:lnTo>
                  <a:lnTo>
                    <a:pt x="10028" y="1115"/>
                  </a:lnTo>
                  <a:cubicBezTo>
                    <a:pt x="10028" y="500"/>
                    <a:pt x="9528" y="0"/>
                    <a:pt x="8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0"/>
            <p:cNvSpPr/>
            <p:nvPr/>
          </p:nvSpPr>
          <p:spPr>
            <a:xfrm>
              <a:off x="3680515" y="3170058"/>
              <a:ext cx="35760" cy="35555"/>
            </a:xfrm>
            <a:custGeom>
              <a:avLst/>
              <a:gdLst/>
              <a:ahLst/>
              <a:cxnLst/>
              <a:rect l="l" t="t" r="r" b="b"/>
              <a:pathLst>
                <a:path w="1571" h="1562" extrusionOk="0">
                  <a:moveTo>
                    <a:pt x="786" y="504"/>
                  </a:moveTo>
                  <a:cubicBezTo>
                    <a:pt x="924" y="504"/>
                    <a:pt x="1062" y="598"/>
                    <a:pt x="1071" y="786"/>
                  </a:cubicBezTo>
                  <a:cubicBezTo>
                    <a:pt x="1071" y="937"/>
                    <a:pt x="946" y="1071"/>
                    <a:pt x="786" y="1071"/>
                  </a:cubicBezTo>
                  <a:cubicBezTo>
                    <a:pt x="634" y="1071"/>
                    <a:pt x="500" y="937"/>
                    <a:pt x="500" y="786"/>
                  </a:cubicBezTo>
                  <a:cubicBezTo>
                    <a:pt x="509" y="598"/>
                    <a:pt x="648" y="504"/>
                    <a:pt x="786" y="504"/>
                  </a:cubicBezTo>
                  <a:close/>
                  <a:moveTo>
                    <a:pt x="786" y="0"/>
                  </a:moveTo>
                  <a:cubicBezTo>
                    <a:pt x="358" y="0"/>
                    <a:pt x="1" y="348"/>
                    <a:pt x="1" y="786"/>
                  </a:cubicBezTo>
                  <a:cubicBezTo>
                    <a:pt x="23" y="1303"/>
                    <a:pt x="404" y="1562"/>
                    <a:pt x="786" y="1562"/>
                  </a:cubicBezTo>
                  <a:cubicBezTo>
                    <a:pt x="1167" y="1562"/>
                    <a:pt x="1549" y="1303"/>
                    <a:pt x="1571" y="786"/>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0"/>
            <p:cNvSpPr/>
            <p:nvPr/>
          </p:nvSpPr>
          <p:spPr>
            <a:xfrm>
              <a:off x="3724993" y="3170058"/>
              <a:ext cx="35760" cy="35555"/>
            </a:xfrm>
            <a:custGeom>
              <a:avLst/>
              <a:gdLst/>
              <a:ahLst/>
              <a:cxnLst/>
              <a:rect l="l" t="t" r="r" b="b"/>
              <a:pathLst>
                <a:path w="1571" h="1562" extrusionOk="0">
                  <a:moveTo>
                    <a:pt x="790" y="504"/>
                  </a:moveTo>
                  <a:cubicBezTo>
                    <a:pt x="928" y="504"/>
                    <a:pt x="1067" y="598"/>
                    <a:pt x="1071" y="786"/>
                  </a:cubicBezTo>
                  <a:cubicBezTo>
                    <a:pt x="1071" y="937"/>
                    <a:pt x="946" y="1071"/>
                    <a:pt x="786" y="1071"/>
                  </a:cubicBezTo>
                  <a:cubicBezTo>
                    <a:pt x="634" y="1071"/>
                    <a:pt x="509" y="937"/>
                    <a:pt x="509" y="786"/>
                  </a:cubicBezTo>
                  <a:cubicBezTo>
                    <a:pt x="513" y="598"/>
                    <a:pt x="652" y="504"/>
                    <a:pt x="790" y="504"/>
                  </a:cubicBezTo>
                  <a:close/>
                  <a:moveTo>
                    <a:pt x="786" y="0"/>
                  </a:moveTo>
                  <a:cubicBezTo>
                    <a:pt x="357" y="0"/>
                    <a:pt x="0" y="348"/>
                    <a:pt x="0" y="786"/>
                  </a:cubicBezTo>
                  <a:cubicBezTo>
                    <a:pt x="23" y="1303"/>
                    <a:pt x="406" y="1562"/>
                    <a:pt x="789" y="1562"/>
                  </a:cubicBezTo>
                  <a:cubicBezTo>
                    <a:pt x="1171" y="1562"/>
                    <a:pt x="1553" y="1303"/>
                    <a:pt x="1571" y="78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0"/>
            <p:cNvSpPr/>
            <p:nvPr/>
          </p:nvSpPr>
          <p:spPr>
            <a:xfrm>
              <a:off x="3769676" y="3170058"/>
              <a:ext cx="35555" cy="35555"/>
            </a:xfrm>
            <a:custGeom>
              <a:avLst/>
              <a:gdLst/>
              <a:ahLst/>
              <a:cxnLst/>
              <a:rect l="l" t="t" r="r" b="b"/>
              <a:pathLst>
                <a:path w="1562" h="1562" extrusionOk="0">
                  <a:moveTo>
                    <a:pt x="781" y="504"/>
                  </a:moveTo>
                  <a:cubicBezTo>
                    <a:pt x="919" y="504"/>
                    <a:pt x="1057" y="598"/>
                    <a:pt x="1062" y="786"/>
                  </a:cubicBezTo>
                  <a:cubicBezTo>
                    <a:pt x="1062" y="937"/>
                    <a:pt x="937" y="1071"/>
                    <a:pt x="776" y="1071"/>
                  </a:cubicBezTo>
                  <a:cubicBezTo>
                    <a:pt x="625" y="1071"/>
                    <a:pt x="500" y="937"/>
                    <a:pt x="500" y="786"/>
                  </a:cubicBezTo>
                  <a:cubicBezTo>
                    <a:pt x="504" y="598"/>
                    <a:pt x="642" y="504"/>
                    <a:pt x="781" y="504"/>
                  </a:cubicBezTo>
                  <a:close/>
                  <a:moveTo>
                    <a:pt x="776" y="0"/>
                  </a:moveTo>
                  <a:cubicBezTo>
                    <a:pt x="348" y="0"/>
                    <a:pt x="0" y="348"/>
                    <a:pt x="0" y="786"/>
                  </a:cubicBezTo>
                  <a:cubicBezTo>
                    <a:pt x="18" y="1303"/>
                    <a:pt x="399" y="1562"/>
                    <a:pt x="781" y="1562"/>
                  </a:cubicBezTo>
                  <a:cubicBezTo>
                    <a:pt x="1162" y="1562"/>
                    <a:pt x="1543" y="1303"/>
                    <a:pt x="1561" y="78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0"/>
            <p:cNvSpPr/>
            <p:nvPr/>
          </p:nvSpPr>
          <p:spPr>
            <a:xfrm>
              <a:off x="3696563" y="3267322"/>
              <a:ext cx="51398" cy="11609"/>
            </a:xfrm>
            <a:custGeom>
              <a:avLst/>
              <a:gdLst/>
              <a:ahLst/>
              <a:cxnLst/>
              <a:rect l="l" t="t" r="r" b="b"/>
              <a:pathLst>
                <a:path w="2258" h="510" extrusionOk="0">
                  <a:moveTo>
                    <a:pt x="268" y="1"/>
                  </a:moveTo>
                  <a:cubicBezTo>
                    <a:pt x="125" y="1"/>
                    <a:pt x="1" y="134"/>
                    <a:pt x="18" y="286"/>
                  </a:cubicBezTo>
                  <a:cubicBezTo>
                    <a:pt x="36" y="411"/>
                    <a:pt x="152" y="509"/>
                    <a:pt x="277" y="509"/>
                  </a:cubicBezTo>
                  <a:lnTo>
                    <a:pt x="1927" y="509"/>
                  </a:lnTo>
                  <a:cubicBezTo>
                    <a:pt x="2258" y="491"/>
                    <a:pt x="2258" y="18"/>
                    <a:pt x="1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0"/>
            <p:cNvSpPr/>
            <p:nvPr/>
          </p:nvSpPr>
          <p:spPr>
            <a:xfrm>
              <a:off x="3695152" y="3296162"/>
              <a:ext cx="95443" cy="11586"/>
            </a:xfrm>
            <a:custGeom>
              <a:avLst/>
              <a:gdLst/>
              <a:ahLst/>
              <a:cxnLst/>
              <a:rect l="l" t="t" r="r" b="b"/>
              <a:pathLst>
                <a:path w="4193" h="509" extrusionOk="0">
                  <a:moveTo>
                    <a:pt x="330" y="0"/>
                  </a:moveTo>
                  <a:cubicBezTo>
                    <a:pt x="0" y="18"/>
                    <a:pt x="0" y="491"/>
                    <a:pt x="330" y="509"/>
                  </a:cubicBezTo>
                  <a:lnTo>
                    <a:pt x="3863" y="509"/>
                  </a:lnTo>
                  <a:cubicBezTo>
                    <a:pt x="4193" y="491"/>
                    <a:pt x="4193" y="18"/>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0"/>
            <p:cNvSpPr/>
            <p:nvPr/>
          </p:nvSpPr>
          <p:spPr>
            <a:xfrm>
              <a:off x="3695152" y="3325002"/>
              <a:ext cx="95443" cy="11381"/>
            </a:xfrm>
            <a:custGeom>
              <a:avLst/>
              <a:gdLst/>
              <a:ahLst/>
              <a:cxnLst/>
              <a:rect l="l" t="t" r="r" b="b"/>
              <a:pathLst>
                <a:path w="4193" h="500" extrusionOk="0">
                  <a:moveTo>
                    <a:pt x="330" y="0"/>
                  </a:moveTo>
                  <a:cubicBezTo>
                    <a:pt x="0" y="18"/>
                    <a:pt x="0" y="491"/>
                    <a:pt x="330" y="500"/>
                  </a:cubicBezTo>
                  <a:lnTo>
                    <a:pt x="3863" y="500"/>
                  </a:lnTo>
                  <a:cubicBezTo>
                    <a:pt x="4193" y="491"/>
                    <a:pt x="4193" y="18"/>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0"/>
            <p:cNvSpPr/>
            <p:nvPr/>
          </p:nvSpPr>
          <p:spPr>
            <a:xfrm>
              <a:off x="3695152" y="3353819"/>
              <a:ext cx="95443" cy="11404"/>
            </a:xfrm>
            <a:custGeom>
              <a:avLst/>
              <a:gdLst/>
              <a:ahLst/>
              <a:cxnLst/>
              <a:rect l="l" t="t" r="r" b="b"/>
              <a:pathLst>
                <a:path w="4193" h="501" extrusionOk="0">
                  <a:moveTo>
                    <a:pt x="330" y="1"/>
                  </a:moveTo>
                  <a:cubicBezTo>
                    <a:pt x="0" y="10"/>
                    <a:pt x="0" y="492"/>
                    <a:pt x="330" y="501"/>
                  </a:cubicBezTo>
                  <a:lnTo>
                    <a:pt x="3863" y="501"/>
                  </a:lnTo>
                  <a:cubicBezTo>
                    <a:pt x="4193" y="492"/>
                    <a:pt x="4193" y="19"/>
                    <a:pt x="3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0"/>
            <p:cNvSpPr/>
            <p:nvPr/>
          </p:nvSpPr>
          <p:spPr>
            <a:xfrm>
              <a:off x="3502627" y="3170353"/>
              <a:ext cx="120459" cy="134754"/>
            </a:xfrm>
            <a:custGeom>
              <a:avLst/>
              <a:gdLst/>
              <a:ahLst/>
              <a:cxnLst/>
              <a:rect l="l" t="t" r="r" b="b"/>
              <a:pathLst>
                <a:path w="5292" h="5920" extrusionOk="0">
                  <a:moveTo>
                    <a:pt x="2665" y="478"/>
                  </a:moveTo>
                  <a:cubicBezTo>
                    <a:pt x="2810" y="478"/>
                    <a:pt x="2936" y="608"/>
                    <a:pt x="2927" y="755"/>
                  </a:cubicBezTo>
                  <a:lnTo>
                    <a:pt x="2927" y="1031"/>
                  </a:lnTo>
                  <a:lnTo>
                    <a:pt x="2365" y="1031"/>
                  </a:lnTo>
                  <a:lnTo>
                    <a:pt x="2365" y="755"/>
                  </a:lnTo>
                  <a:cubicBezTo>
                    <a:pt x="2365" y="603"/>
                    <a:pt x="2490" y="478"/>
                    <a:pt x="2651" y="478"/>
                  </a:cubicBezTo>
                  <a:cubicBezTo>
                    <a:pt x="2655" y="478"/>
                    <a:pt x="2660" y="478"/>
                    <a:pt x="2665" y="478"/>
                  </a:cubicBezTo>
                  <a:close/>
                  <a:moveTo>
                    <a:pt x="3391" y="1531"/>
                  </a:moveTo>
                  <a:cubicBezTo>
                    <a:pt x="3507" y="1531"/>
                    <a:pt x="3614" y="1611"/>
                    <a:pt x="3641" y="1727"/>
                  </a:cubicBezTo>
                  <a:cubicBezTo>
                    <a:pt x="3676" y="1888"/>
                    <a:pt x="3552" y="2030"/>
                    <a:pt x="3391" y="2030"/>
                  </a:cubicBezTo>
                  <a:lnTo>
                    <a:pt x="1928" y="2030"/>
                  </a:lnTo>
                  <a:cubicBezTo>
                    <a:pt x="1767" y="2030"/>
                    <a:pt x="1651" y="1888"/>
                    <a:pt x="1687" y="1727"/>
                  </a:cubicBezTo>
                  <a:cubicBezTo>
                    <a:pt x="1705" y="1611"/>
                    <a:pt x="1821" y="1531"/>
                    <a:pt x="1937" y="1531"/>
                  </a:cubicBezTo>
                  <a:close/>
                  <a:moveTo>
                    <a:pt x="2927" y="2530"/>
                  </a:moveTo>
                  <a:lnTo>
                    <a:pt x="2927" y="2628"/>
                  </a:lnTo>
                  <a:lnTo>
                    <a:pt x="2927" y="2646"/>
                  </a:lnTo>
                  <a:lnTo>
                    <a:pt x="3016" y="4154"/>
                  </a:lnTo>
                  <a:cubicBezTo>
                    <a:pt x="3034" y="4412"/>
                    <a:pt x="3239" y="4609"/>
                    <a:pt x="3498" y="4609"/>
                  </a:cubicBezTo>
                  <a:cubicBezTo>
                    <a:pt x="3604" y="4609"/>
                    <a:pt x="3700" y="4613"/>
                    <a:pt x="3788" y="4613"/>
                  </a:cubicBezTo>
                  <a:cubicBezTo>
                    <a:pt x="4047" y="4613"/>
                    <a:pt x="4242" y="4573"/>
                    <a:pt x="4461" y="4261"/>
                  </a:cubicBezTo>
                  <a:lnTo>
                    <a:pt x="4738" y="4350"/>
                  </a:lnTo>
                  <a:cubicBezTo>
                    <a:pt x="4453" y="5295"/>
                    <a:pt x="2775" y="5394"/>
                    <a:pt x="2651" y="5394"/>
                  </a:cubicBezTo>
                  <a:cubicBezTo>
                    <a:pt x="2526" y="5394"/>
                    <a:pt x="840" y="5295"/>
                    <a:pt x="554" y="4350"/>
                  </a:cubicBezTo>
                  <a:lnTo>
                    <a:pt x="831" y="4261"/>
                  </a:lnTo>
                  <a:cubicBezTo>
                    <a:pt x="1057" y="4573"/>
                    <a:pt x="1253" y="4613"/>
                    <a:pt x="1509" y="4613"/>
                  </a:cubicBezTo>
                  <a:cubicBezTo>
                    <a:pt x="1596" y="4613"/>
                    <a:pt x="1690" y="4609"/>
                    <a:pt x="1794" y="4609"/>
                  </a:cubicBezTo>
                  <a:cubicBezTo>
                    <a:pt x="2053" y="4609"/>
                    <a:pt x="2267" y="4412"/>
                    <a:pt x="2276" y="4154"/>
                  </a:cubicBezTo>
                  <a:cubicBezTo>
                    <a:pt x="2276" y="4136"/>
                    <a:pt x="2365" y="2655"/>
                    <a:pt x="2365" y="2628"/>
                  </a:cubicBezTo>
                  <a:lnTo>
                    <a:pt x="2365" y="2530"/>
                  </a:lnTo>
                  <a:close/>
                  <a:moveTo>
                    <a:pt x="2663" y="1"/>
                  </a:moveTo>
                  <a:cubicBezTo>
                    <a:pt x="2257" y="1"/>
                    <a:pt x="1859" y="315"/>
                    <a:pt x="1865" y="781"/>
                  </a:cubicBezTo>
                  <a:lnTo>
                    <a:pt x="1865" y="1058"/>
                  </a:lnTo>
                  <a:cubicBezTo>
                    <a:pt x="938" y="1147"/>
                    <a:pt x="938" y="2467"/>
                    <a:pt x="1865" y="2557"/>
                  </a:cubicBezTo>
                  <a:lnTo>
                    <a:pt x="1865" y="2646"/>
                  </a:lnTo>
                  <a:lnTo>
                    <a:pt x="1776" y="4136"/>
                  </a:lnTo>
                  <a:lnTo>
                    <a:pt x="1410" y="4136"/>
                  </a:lnTo>
                  <a:cubicBezTo>
                    <a:pt x="1366" y="4136"/>
                    <a:pt x="1303" y="4082"/>
                    <a:pt x="1232" y="3975"/>
                  </a:cubicBezTo>
                  <a:cubicBezTo>
                    <a:pt x="1144" y="3847"/>
                    <a:pt x="1005" y="3774"/>
                    <a:pt x="857" y="3774"/>
                  </a:cubicBezTo>
                  <a:cubicBezTo>
                    <a:pt x="810" y="3774"/>
                    <a:pt x="762" y="3782"/>
                    <a:pt x="715" y="3797"/>
                  </a:cubicBezTo>
                  <a:lnTo>
                    <a:pt x="349" y="3922"/>
                  </a:lnTo>
                  <a:cubicBezTo>
                    <a:pt x="135" y="3993"/>
                    <a:pt x="1" y="4216"/>
                    <a:pt x="54" y="4439"/>
                  </a:cubicBezTo>
                  <a:cubicBezTo>
                    <a:pt x="402" y="5840"/>
                    <a:pt x="2552" y="5911"/>
                    <a:pt x="2651" y="5920"/>
                  </a:cubicBezTo>
                  <a:cubicBezTo>
                    <a:pt x="2749" y="5920"/>
                    <a:pt x="4899" y="5840"/>
                    <a:pt x="5238" y="4439"/>
                  </a:cubicBezTo>
                  <a:cubicBezTo>
                    <a:pt x="5291" y="4216"/>
                    <a:pt x="5166" y="3993"/>
                    <a:pt x="4943" y="3922"/>
                  </a:cubicBezTo>
                  <a:lnTo>
                    <a:pt x="4577" y="3797"/>
                  </a:lnTo>
                  <a:cubicBezTo>
                    <a:pt x="4532" y="3782"/>
                    <a:pt x="4486" y="3774"/>
                    <a:pt x="4439" y="3774"/>
                  </a:cubicBezTo>
                  <a:cubicBezTo>
                    <a:pt x="4293" y="3774"/>
                    <a:pt x="4150" y="3847"/>
                    <a:pt x="4069" y="3975"/>
                  </a:cubicBezTo>
                  <a:cubicBezTo>
                    <a:pt x="3998" y="4082"/>
                    <a:pt x="3926" y="4136"/>
                    <a:pt x="3891" y="4136"/>
                  </a:cubicBezTo>
                  <a:lnTo>
                    <a:pt x="3516" y="4136"/>
                  </a:lnTo>
                  <a:lnTo>
                    <a:pt x="3427" y="2646"/>
                  </a:lnTo>
                  <a:lnTo>
                    <a:pt x="3427" y="2557"/>
                  </a:lnTo>
                  <a:cubicBezTo>
                    <a:pt x="4354" y="2467"/>
                    <a:pt x="4354" y="1147"/>
                    <a:pt x="3427" y="1058"/>
                  </a:cubicBezTo>
                  <a:cubicBezTo>
                    <a:pt x="3436" y="728"/>
                    <a:pt x="3453" y="478"/>
                    <a:pt x="3204" y="228"/>
                  </a:cubicBezTo>
                  <a:cubicBezTo>
                    <a:pt x="3049" y="71"/>
                    <a:pt x="2855"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6" name="Google Shape;10496;p80"/>
          <p:cNvGrpSpPr/>
          <p:nvPr/>
        </p:nvGrpSpPr>
        <p:grpSpPr>
          <a:xfrm>
            <a:off x="7010256" y="2982000"/>
            <a:ext cx="297504" cy="244163"/>
            <a:chOff x="4061878" y="3083355"/>
            <a:chExt cx="388488" cy="318834"/>
          </a:xfrm>
        </p:grpSpPr>
        <p:sp>
          <p:nvSpPr>
            <p:cNvPr id="10497" name="Google Shape;10497;p80"/>
            <p:cNvSpPr/>
            <p:nvPr/>
          </p:nvSpPr>
          <p:spPr>
            <a:xfrm>
              <a:off x="4061878" y="3083355"/>
              <a:ext cx="388488" cy="318834"/>
            </a:xfrm>
            <a:custGeom>
              <a:avLst/>
              <a:gdLst/>
              <a:ahLst/>
              <a:cxnLst/>
              <a:rect l="l" t="t" r="r" b="b"/>
              <a:pathLst>
                <a:path w="17067" h="14007" extrusionOk="0">
                  <a:moveTo>
                    <a:pt x="5737" y="6102"/>
                  </a:moveTo>
                  <a:cubicBezTo>
                    <a:pt x="5987" y="6102"/>
                    <a:pt x="6183" y="6307"/>
                    <a:pt x="6183" y="6557"/>
                  </a:cubicBezTo>
                  <a:cubicBezTo>
                    <a:pt x="6183" y="6807"/>
                    <a:pt x="5987" y="7003"/>
                    <a:pt x="5737" y="7003"/>
                  </a:cubicBezTo>
                  <a:cubicBezTo>
                    <a:pt x="5139" y="6985"/>
                    <a:pt x="5139" y="6129"/>
                    <a:pt x="5737" y="6102"/>
                  </a:cubicBezTo>
                  <a:close/>
                  <a:moveTo>
                    <a:pt x="11402" y="6102"/>
                  </a:moveTo>
                  <a:cubicBezTo>
                    <a:pt x="11651" y="6102"/>
                    <a:pt x="11848" y="6307"/>
                    <a:pt x="11848" y="6557"/>
                  </a:cubicBezTo>
                  <a:cubicBezTo>
                    <a:pt x="11839" y="6856"/>
                    <a:pt x="11620" y="7005"/>
                    <a:pt x="11400" y="7005"/>
                  </a:cubicBezTo>
                  <a:cubicBezTo>
                    <a:pt x="11181" y="7005"/>
                    <a:pt x="10960" y="6856"/>
                    <a:pt x="10947" y="6557"/>
                  </a:cubicBezTo>
                  <a:cubicBezTo>
                    <a:pt x="10947" y="6307"/>
                    <a:pt x="11152" y="6102"/>
                    <a:pt x="11402" y="6102"/>
                  </a:cubicBezTo>
                  <a:close/>
                  <a:moveTo>
                    <a:pt x="14515" y="3203"/>
                  </a:moveTo>
                  <a:cubicBezTo>
                    <a:pt x="14595" y="3203"/>
                    <a:pt x="14667" y="3274"/>
                    <a:pt x="14667" y="3354"/>
                  </a:cubicBezTo>
                  <a:lnTo>
                    <a:pt x="14667" y="10759"/>
                  </a:lnTo>
                  <a:cubicBezTo>
                    <a:pt x="14667" y="10839"/>
                    <a:pt x="14595" y="10902"/>
                    <a:pt x="14515" y="10902"/>
                  </a:cubicBezTo>
                  <a:lnTo>
                    <a:pt x="2543" y="10902"/>
                  </a:lnTo>
                  <a:cubicBezTo>
                    <a:pt x="2463" y="10902"/>
                    <a:pt x="2400" y="10839"/>
                    <a:pt x="2400" y="10759"/>
                  </a:cubicBezTo>
                  <a:lnTo>
                    <a:pt x="2400" y="3354"/>
                  </a:lnTo>
                  <a:cubicBezTo>
                    <a:pt x="2400" y="3274"/>
                    <a:pt x="2463" y="3203"/>
                    <a:pt x="2543" y="3203"/>
                  </a:cubicBezTo>
                  <a:lnTo>
                    <a:pt x="5317" y="3203"/>
                  </a:lnTo>
                  <a:lnTo>
                    <a:pt x="5442" y="4710"/>
                  </a:lnTo>
                  <a:cubicBezTo>
                    <a:pt x="5469" y="5041"/>
                    <a:pt x="5719" y="5299"/>
                    <a:pt x="6031" y="5362"/>
                  </a:cubicBezTo>
                  <a:lnTo>
                    <a:pt x="5897" y="5620"/>
                  </a:lnTo>
                  <a:cubicBezTo>
                    <a:pt x="5841" y="5610"/>
                    <a:pt x="5784" y="5605"/>
                    <a:pt x="5729" y="5605"/>
                  </a:cubicBezTo>
                  <a:cubicBezTo>
                    <a:pt x="5222" y="5605"/>
                    <a:pt x="4773" y="6027"/>
                    <a:pt x="4773" y="6557"/>
                  </a:cubicBezTo>
                  <a:cubicBezTo>
                    <a:pt x="4773" y="7083"/>
                    <a:pt x="5201" y="7503"/>
                    <a:pt x="5728" y="7503"/>
                  </a:cubicBezTo>
                  <a:cubicBezTo>
                    <a:pt x="6602" y="7503"/>
                    <a:pt x="7004" y="6405"/>
                    <a:pt x="6343" y="5843"/>
                  </a:cubicBezTo>
                  <a:lnTo>
                    <a:pt x="6584" y="5371"/>
                  </a:lnTo>
                  <a:lnTo>
                    <a:pt x="10590" y="5371"/>
                  </a:lnTo>
                  <a:lnTo>
                    <a:pt x="10786" y="5826"/>
                  </a:lnTo>
                  <a:cubicBezTo>
                    <a:pt x="10108" y="6379"/>
                    <a:pt x="10501" y="7503"/>
                    <a:pt x="11393" y="7503"/>
                  </a:cubicBezTo>
                  <a:cubicBezTo>
                    <a:pt x="11910" y="7503"/>
                    <a:pt x="12338" y="7083"/>
                    <a:pt x="12338" y="6557"/>
                  </a:cubicBezTo>
                  <a:cubicBezTo>
                    <a:pt x="12346" y="6031"/>
                    <a:pt x="11906" y="5607"/>
                    <a:pt x="11397" y="5607"/>
                  </a:cubicBezTo>
                  <a:cubicBezTo>
                    <a:pt x="11346" y="5607"/>
                    <a:pt x="11294" y="5611"/>
                    <a:pt x="11241" y="5620"/>
                  </a:cubicBezTo>
                  <a:lnTo>
                    <a:pt x="11125" y="5353"/>
                  </a:lnTo>
                  <a:cubicBezTo>
                    <a:pt x="11411" y="5273"/>
                    <a:pt x="11634" y="5023"/>
                    <a:pt x="11660" y="4710"/>
                  </a:cubicBezTo>
                  <a:lnTo>
                    <a:pt x="11785" y="3203"/>
                  </a:lnTo>
                  <a:close/>
                  <a:moveTo>
                    <a:pt x="10019" y="12409"/>
                  </a:moveTo>
                  <a:lnTo>
                    <a:pt x="9921" y="12704"/>
                  </a:lnTo>
                  <a:lnTo>
                    <a:pt x="7164" y="12704"/>
                  </a:lnTo>
                  <a:lnTo>
                    <a:pt x="7057" y="12409"/>
                  </a:lnTo>
                  <a:close/>
                  <a:moveTo>
                    <a:pt x="16567" y="12409"/>
                  </a:moveTo>
                  <a:lnTo>
                    <a:pt x="16567" y="12953"/>
                  </a:lnTo>
                  <a:cubicBezTo>
                    <a:pt x="16567" y="13257"/>
                    <a:pt x="16317" y="13507"/>
                    <a:pt x="16005" y="13507"/>
                  </a:cubicBezTo>
                  <a:lnTo>
                    <a:pt x="1053" y="13507"/>
                  </a:lnTo>
                  <a:cubicBezTo>
                    <a:pt x="750" y="13507"/>
                    <a:pt x="500" y="13257"/>
                    <a:pt x="500" y="12953"/>
                  </a:cubicBezTo>
                  <a:lnTo>
                    <a:pt x="500" y="12409"/>
                  </a:lnTo>
                  <a:lnTo>
                    <a:pt x="6522" y="12409"/>
                  </a:lnTo>
                  <a:lnTo>
                    <a:pt x="6700" y="12927"/>
                  </a:lnTo>
                  <a:cubicBezTo>
                    <a:pt x="6754" y="13096"/>
                    <a:pt x="6914" y="13203"/>
                    <a:pt x="7084" y="13203"/>
                  </a:cubicBezTo>
                  <a:lnTo>
                    <a:pt x="9974" y="13203"/>
                  </a:lnTo>
                  <a:cubicBezTo>
                    <a:pt x="10144" y="13203"/>
                    <a:pt x="10304" y="13096"/>
                    <a:pt x="10358" y="12927"/>
                  </a:cubicBezTo>
                  <a:lnTo>
                    <a:pt x="10545" y="12409"/>
                  </a:lnTo>
                  <a:close/>
                  <a:moveTo>
                    <a:pt x="4193" y="0"/>
                  </a:moveTo>
                  <a:cubicBezTo>
                    <a:pt x="4051" y="0"/>
                    <a:pt x="3944" y="116"/>
                    <a:pt x="3944" y="250"/>
                  </a:cubicBezTo>
                  <a:cubicBezTo>
                    <a:pt x="3935" y="393"/>
                    <a:pt x="4051" y="509"/>
                    <a:pt x="4193" y="509"/>
                  </a:cubicBezTo>
                  <a:lnTo>
                    <a:pt x="5032" y="509"/>
                  </a:lnTo>
                  <a:cubicBezTo>
                    <a:pt x="5068" y="509"/>
                    <a:pt x="5094" y="535"/>
                    <a:pt x="5103" y="571"/>
                  </a:cubicBezTo>
                  <a:cubicBezTo>
                    <a:pt x="5103" y="571"/>
                    <a:pt x="5157" y="1196"/>
                    <a:pt x="5157" y="1196"/>
                  </a:cubicBezTo>
                  <a:lnTo>
                    <a:pt x="5193" y="1704"/>
                  </a:lnTo>
                  <a:lnTo>
                    <a:pt x="2177" y="1704"/>
                  </a:lnTo>
                  <a:cubicBezTo>
                    <a:pt x="1472" y="1704"/>
                    <a:pt x="902" y="2275"/>
                    <a:pt x="902" y="2989"/>
                  </a:cubicBezTo>
                  <a:lnTo>
                    <a:pt x="902" y="9216"/>
                  </a:lnTo>
                  <a:cubicBezTo>
                    <a:pt x="902" y="9349"/>
                    <a:pt x="991" y="9465"/>
                    <a:pt x="1116" y="9474"/>
                  </a:cubicBezTo>
                  <a:cubicBezTo>
                    <a:pt x="1126" y="9476"/>
                    <a:pt x="1136" y="9476"/>
                    <a:pt x="1146" y="9476"/>
                  </a:cubicBezTo>
                  <a:cubicBezTo>
                    <a:pt x="1285" y="9476"/>
                    <a:pt x="1401" y="9366"/>
                    <a:pt x="1401" y="9225"/>
                  </a:cubicBezTo>
                  <a:lnTo>
                    <a:pt x="1401" y="2989"/>
                  </a:lnTo>
                  <a:cubicBezTo>
                    <a:pt x="1401" y="2552"/>
                    <a:pt x="1749" y="2204"/>
                    <a:pt x="2177" y="2204"/>
                  </a:cubicBezTo>
                  <a:lnTo>
                    <a:pt x="5237" y="2204"/>
                  </a:lnTo>
                  <a:lnTo>
                    <a:pt x="5282" y="2703"/>
                  </a:lnTo>
                  <a:lnTo>
                    <a:pt x="2543" y="2703"/>
                  </a:lnTo>
                  <a:cubicBezTo>
                    <a:pt x="2186" y="2703"/>
                    <a:pt x="1901" y="2998"/>
                    <a:pt x="1901" y="3354"/>
                  </a:cubicBezTo>
                  <a:lnTo>
                    <a:pt x="1901" y="10759"/>
                  </a:lnTo>
                  <a:cubicBezTo>
                    <a:pt x="1901" y="11116"/>
                    <a:pt x="2186" y="11410"/>
                    <a:pt x="2543" y="11410"/>
                  </a:cubicBezTo>
                  <a:lnTo>
                    <a:pt x="14515" y="11410"/>
                  </a:lnTo>
                  <a:cubicBezTo>
                    <a:pt x="14872" y="11410"/>
                    <a:pt x="15166" y="11116"/>
                    <a:pt x="15166" y="10759"/>
                  </a:cubicBezTo>
                  <a:lnTo>
                    <a:pt x="15166" y="3354"/>
                  </a:lnTo>
                  <a:cubicBezTo>
                    <a:pt x="15166" y="2998"/>
                    <a:pt x="14872" y="2703"/>
                    <a:pt x="14515" y="2703"/>
                  </a:cubicBezTo>
                  <a:lnTo>
                    <a:pt x="11821" y="2703"/>
                  </a:lnTo>
                  <a:lnTo>
                    <a:pt x="11866" y="2204"/>
                  </a:lnTo>
                  <a:lnTo>
                    <a:pt x="14890" y="2204"/>
                  </a:lnTo>
                  <a:cubicBezTo>
                    <a:pt x="15318" y="2204"/>
                    <a:pt x="15666" y="2552"/>
                    <a:pt x="15666" y="2989"/>
                  </a:cubicBezTo>
                  <a:lnTo>
                    <a:pt x="15666" y="11125"/>
                  </a:lnTo>
                  <a:cubicBezTo>
                    <a:pt x="15666" y="11562"/>
                    <a:pt x="15318" y="11910"/>
                    <a:pt x="14890" y="11910"/>
                  </a:cubicBezTo>
                  <a:lnTo>
                    <a:pt x="1660" y="11910"/>
                  </a:lnTo>
                  <a:cubicBezTo>
                    <a:pt x="1517" y="11910"/>
                    <a:pt x="1401" y="11785"/>
                    <a:pt x="1401" y="11642"/>
                  </a:cubicBezTo>
                  <a:lnTo>
                    <a:pt x="1401" y="10349"/>
                  </a:lnTo>
                  <a:cubicBezTo>
                    <a:pt x="1401" y="10322"/>
                    <a:pt x="1383" y="10295"/>
                    <a:pt x="1374" y="10286"/>
                  </a:cubicBezTo>
                  <a:cubicBezTo>
                    <a:pt x="1298" y="10213"/>
                    <a:pt x="1218" y="10182"/>
                    <a:pt x="1147" y="10182"/>
                  </a:cubicBezTo>
                  <a:cubicBezTo>
                    <a:pt x="1009" y="10182"/>
                    <a:pt x="902" y="10294"/>
                    <a:pt x="902" y="10429"/>
                  </a:cubicBezTo>
                  <a:lnTo>
                    <a:pt x="902" y="11125"/>
                  </a:lnTo>
                  <a:cubicBezTo>
                    <a:pt x="902" y="11419"/>
                    <a:pt x="1000" y="11687"/>
                    <a:pt x="1160" y="11910"/>
                  </a:cubicBezTo>
                  <a:lnTo>
                    <a:pt x="447" y="11910"/>
                  </a:lnTo>
                  <a:cubicBezTo>
                    <a:pt x="197" y="11910"/>
                    <a:pt x="1" y="12106"/>
                    <a:pt x="1" y="12356"/>
                  </a:cubicBezTo>
                  <a:lnTo>
                    <a:pt x="1" y="12953"/>
                  </a:lnTo>
                  <a:cubicBezTo>
                    <a:pt x="1" y="13533"/>
                    <a:pt x="473" y="14006"/>
                    <a:pt x="1053" y="14006"/>
                  </a:cubicBezTo>
                  <a:lnTo>
                    <a:pt x="16005" y="14006"/>
                  </a:lnTo>
                  <a:cubicBezTo>
                    <a:pt x="16594" y="14006"/>
                    <a:pt x="17066" y="13533"/>
                    <a:pt x="17066" y="12953"/>
                  </a:cubicBezTo>
                  <a:lnTo>
                    <a:pt x="17066" y="12356"/>
                  </a:lnTo>
                  <a:cubicBezTo>
                    <a:pt x="17066" y="12106"/>
                    <a:pt x="16861" y="11910"/>
                    <a:pt x="16611" y="11910"/>
                  </a:cubicBezTo>
                  <a:lnTo>
                    <a:pt x="15898" y="11910"/>
                  </a:lnTo>
                  <a:cubicBezTo>
                    <a:pt x="16067" y="11687"/>
                    <a:pt x="16165" y="11419"/>
                    <a:pt x="16165" y="11125"/>
                  </a:cubicBezTo>
                  <a:lnTo>
                    <a:pt x="16165" y="2989"/>
                  </a:lnTo>
                  <a:cubicBezTo>
                    <a:pt x="16165" y="2275"/>
                    <a:pt x="15595" y="1704"/>
                    <a:pt x="14890" y="1704"/>
                  </a:cubicBezTo>
                  <a:lnTo>
                    <a:pt x="11990" y="1704"/>
                  </a:lnTo>
                  <a:lnTo>
                    <a:pt x="12035" y="1205"/>
                  </a:lnTo>
                  <a:cubicBezTo>
                    <a:pt x="12044" y="1071"/>
                    <a:pt x="11928" y="937"/>
                    <a:pt x="11785" y="937"/>
                  </a:cubicBezTo>
                  <a:lnTo>
                    <a:pt x="11098" y="937"/>
                  </a:lnTo>
                  <a:cubicBezTo>
                    <a:pt x="10768" y="955"/>
                    <a:pt x="10768" y="1428"/>
                    <a:pt x="11098" y="1436"/>
                  </a:cubicBezTo>
                  <a:lnTo>
                    <a:pt x="11428" y="1436"/>
                  </a:lnTo>
                  <a:lnTo>
                    <a:pt x="11161" y="4675"/>
                  </a:lnTo>
                  <a:cubicBezTo>
                    <a:pt x="11152" y="4782"/>
                    <a:pt x="11054" y="4871"/>
                    <a:pt x="10938" y="4871"/>
                  </a:cubicBezTo>
                  <a:lnTo>
                    <a:pt x="6183" y="4871"/>
                  </a:lnTo>
                  <a:cubicBezTo>
                    <a:pt x="6067" y="4871"/>
                    <a:pt x="5969" y="4782"/>
                    <a:pt x="5960" y="4675"/>
                  </a:cubicBezTo>
                  <a:lnTo>
                    <a:pt x="5701" y="1436"/>
                  </a:lnTo>
                  <a:lnTo>
                    <a:pt x="9894" y="1436"/>
                  </a:lnTo>
                  <a:cubicBezTo>
                    <a:pt x="10001" y="1436"/>
                    <a:pt x="10090" y="1383"/>
                    <a:pt x="10135" y="1285"/>
                  </a:cubicBezTo>
                  <a:cubicBezTo>
                    <a:pt x="10206" y="1089"/>
                    <a:pt x="10072" y="910"/>
                    <a:pt x="9885" y="910"/>
                  </a:cubicBezTo>
                  <a:lnTo>
                    <a:pt x="5639" y="910"/>
                  </a:lnTo>
                  <a:lnTo>
                    <a:pt x="5603" y="518"/>
                  </a:lnTo>
                  <a:cubicBezTo>
                    <a:pt x="5585" y="232"/>
                    <a:pt x="5344" y="9"/>
                    <a:pt x="5050" y="9"/>
                  </a:cubicBezTo>
                  <a:lnTo>
                    <a:pt x="4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0"/>
            <p:cNvSpPr/>
            <p:nvPr/>
          </p:nvSpPr>
          <p:spPr>
            <a:xfrm>
              <a:off x="4213568" y="3126763"/>
              <a:ext cx="34144" cy="56565"/>
            </a:xfrm>
            <a:custGeom>
              <a:avLst/>
              <a:gdLst/>
              <a:ahLst/>
              <a:cxnLst/>
              <a:rect l="l" t="t" r="r" b="b"/>
              <a:pathLst>
                <a:path w="1500" h="2485" extrusionOk="0">
                  <a:moveTo>
                    <a:pt x="750" y="495"/>
                  </a:moveTo>
                  <a:cubicBezTo>
                    <a:pt x="873" y="495"/>
                    <a:pt x="995" y="578"/>
                    <a:pt x="1000" y="743"/>
                  </a:cubicBezTo>
                  <a:lnTo>
                    <a:pt x="1000" y="1742"/>
                  </a:lnTo>
                  <a:cubicBezTo>
                    <a:pt x="995" y="1907"/>
                    <a:pt x="873" y="1989"/>
                    <a:pt x="750" y="1989"/>
                  </a:cubicBezTo>
                  <a:cubicBezTo>
                    <a:pt x="627" y="1989"/>
                    <a:pt x="505" y="1907"/>
                    <a:pt x="500" y="1742"/>
                  </a:cubicBezTo>
                  <a:lnTo>
                    <a:pt x="500" y="743"/>
                  </a:lnTo>
                  <a:cubicBezTo>
                    <a:pt x="505" y="578"/>
                    <a:pt x="627" y="495"/>
                    <a:pt x="750" y="495"/>
                  </a:cubicBezTo>
                  <a:close/>
                  <a:moveTo>
                    <a:pt x="750" y="0"/>
                  </a:moveTo>
                  <a:cubicBezTo>
                    <a:pt x="384" y="0"/>
                    <a:pt x="18" y="248"/>
                    <a:pt x="1" y="743"/>
                  </a:cubicBezTo>
                  <a:lnTo>
                    <a:pt x="1" y="1742"/>
                  </a:lnTo>
                  <a:cubicBezTo>
                    <a:pt x="18" y="2237"/>
                    <a:pt x="384" y="2485"/>
                    <a:pt x="750" y="2485"/>
                  </a:cubicBezTo>
                  <a:cubicBezTo>
                    <a:pt x="1116" y="2485"/>
                    <a:pt x="1481" y="2237"/>
                    <a:pt x="1499" y="1742"/>
                  </a:cubicBezTo>
                  <a:lnTo>
                    <a:pt x="1499" y="743"/>
                  </a:lnTo>
                  <a:cubicBezTo>
                    <a:pt x="1481" y="248"/>
                    <a:pt x="1116"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0"/>
            <p:cNvSpPr/>
            <p:nvPr/>
          </p:nvSpPr>
          <p:spPr>
            <a:xfrm>
              <a:off x="4265967" y="3126763"/>
              <a:ext cx="34121" cy="56565"/>
            </a:xfrm>
            <a:custGeom>
              <a:avLst/>
              <a:gdLst/>
              <a:ahLst/>
              <a:cxnLst/>
              <a:rect l="l" t="t" r="r" b="b"/>
              <a:pathLst>
                <a:path w="1499" h="2485" extrusionOk="0">
                  <a:moveTo>
                    <a:pt x="750" y="495"/>
                  </a:moveTo>
                  <a:cubicBezTo>
                    <a:pt x="872" y="495"/>
                    <a:pt x="995" y="578"/>
                    <a:pt x="999" y="743"/>
                  </a:cubicBezTo>
                  <a:lnTo>
                    <a:pt x="999" y="1742"/>
                  </a:lnTo>
                  <a:cubicBezTo>
                    <a:pt x="995" y="1907"/>
                    <a:pt x="872" y="1989"/>
                    <a:pt x="750" y="1989"/>
                  </a:cubicBezTo>
                  <a:cubicBezTo>
                    <a:pt x="627" y="1989"/>
                    <a:pt x="504" y="1907"/>
                    <a:pt x="500" y="1742"/>
                  </a:cubicBezTo>
                  <a:lnTo>
                    <a:pt x="500" y="743"/>
                  </a:lnTo>
                  <a:cubicBezTo>
                    <a:pt x="504" y="578"/>
                    <a:pt x="627" y="495"/>
                    <a:pt x="750" y="495"/>
                  </a:cubicBezTo>
                  <a:close/>
                  <a:moveTo>
                    <a:pt x="750" y="0"/>
                  </a:moveTo>
                  <a:cubicBezTo>
                    <a:pt x="384" y="0"/>
                    <a:pt x="18" y="248"/>
                    <a:pt x="0" y="743"/>
                  </a:cubicBezTo>
                  <a:lnTo>
                    <a:pt x="0" y="1742"/>
                  </a:lnTo>
                  <a:cubicBezTo>
                    <a:pt x="18" y="2237"/>
                    <a:pt x="384" y="2485"/>
                    <a:pt x="750" y="2485"/>
                  </a:cubicBezTo>
                  <a:cubicBezTo>
                    <a:pt x="1115" y="2485"/>
                    <a:pt x="1481" y="2237"/>
                    <a:pt x="1499" y="1742"/>
                  </a:cubicBezTo>
                  <a:lnTo>
                    <a:pt x="1499" y="743"/>
                  </a:lnTo>
                  <a:cubicBezTo>
                    <a:pt x="1481" y="248"/>
                    <a:pt x="1115"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0"/>
            <p:cNvSpPr/>
            <p:nvPr/>
          </p:nvSpPr>
          <p:spPr>
            <a:xfrm>
              <a:off x="4205646" y="3270167"/>
              <a:ext cx="107644" cy="44706"/>
            </a:xfrm>
            <a:custGeom>
              <a:avLst/>
              <a:gdLst/>
              <a:ahLst/>
              <a:cxnLst/>
              <a:rect l="l" t="t" r="r" b="b"/>
              <a:pathLst>
                <a:path w="4729" h="1964" extrusionOk="0">
                  <a:moveTo>
                    <a:pt x="3426" y="500"/>
                  </a:moveTo>
                  <a:cubicBezTo>
                    <a:pt x="3712" y="500"/>
                    <a:pt x="3935" y="750"/>
                    <a:pt x="3908" y="1035"/>
                  </a:cubicBezTo>
                  <a:cubicBezTo>
                    <a:pt x="3872" y="1285"/>
                    <a:pt x="3658" y="1464"/>
                    <a:pt x="3408" y="1464"/>
                  </a:cubicBezTo>
                  <a:lnTo>
                    <a:pt x="1027" y="1464"/>
                  </a:lnTo>
                  <a:cubicBezTo>
                    <a:pt x="384" y="1446"/>
                    <a:pt x="384" y="527"/>
                    <a:pt x="1027" y="500"/>
                  </a:cubicBezTo>
                  <a:close/>
                  <a:moveTo>
                    <a:pt x="1044" y="1"/>
                  </a:moveTo>
                  <a:cubicBezTo>
                    <a:pt x="527" y="1"/>
                    <a:pt x="81" y="393"/>
                    <a:pt x="45" y="910"/>
                  </a:cubicBezTo>
                  <a:cubicBezTo>
                    <a:pt x="1" y="1481"/>
                    <a:pt x="456" y="1963"/>
                    <a:pt x="1027" y="1963"/>
                  </a:cubicBezTo>
                  <a:lnTo>
                    <a:pt x="3426" y="1963"/>
                  </a:lnTo>
                  <a:cubicBezTo>
                    <a:pt x="4729" y="1919"/>
                    <a:pt x="4729" y="45"/>
                    <a:pt x="3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1" name="Google Shape;10501;p80"/>
          <p:cNvSpPr/>
          <p:nvPr/>
        </p:nvSpPr>
        <p:spPr>
          <a:xfrm>
            <a:off x="8291538" y="205704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0">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03" name="Google Shape;10503;p80">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412"/>
                                        </p:tgtEl>
                                        <p:attrNameLst>
                                          <p:attrName>style.visibility</p:attrName>
                                        </p:attrNameLst>
                                      </p:cBhvr>
                                      <p:to>
                                        <p:strVal val="visible"/>
                                      </p:to>
                                    </p:set>
                                    <p:anim calcmode="lin" valueType="num">
                                      <p:cBhvr additive="base">
                                        <p:cTn id="7" dur="1000"/>
                                        <p:tgtEl>
                                          <p:spTgt spid="10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427"/>
                                        </p:tgtEl>
                                        <p:attrNameLst>
                                          <p:attrName>style.visibility</p:attrName>
                                        </p:attrNameLst>
                                      </p:cBhvr>
                                      <p:to>
                                        <p:strVal val="visible"/>
                                      </p:to>
                                    </p:set>
                                    <p:anim calcmode="lin" valueType="num">
                                      <p:cBhvr additive="base">
                                        <p:cTn id="10" dur="1000"/>
                                        <p:tgtEl>
                                          <p:spTgt spid="1042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428"/>
                                        </p:tgtEl>
                                        <p:attrNameLst>
                                          <p:attrName>style.visibility</p:attrName>
                                        </p:attrNameLst>
                                      </p:cBhvr>
                                      <p:to>
                                        <p:strVal val="visible"/>
                                      </p:to>
                                    </p:set>
                                    <p:anim calcmode="lin" valueType="num">
                                      <p:cBhvr additive="base">
                                        <p:cTn id="13" dur="1000"/>
                                        <p:tgtEl>
                                          <p:spTgt spid="10428"/>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0435"/>
                                        </p:tgtEl>
                                        <p:attrNameLst>
                                          <p:attrName>style.visibility</p:attrName>
                                        </p:attrNameLst>
                                      </p:cBhvr>
                                      <p:to>
                                        <p:strVal val="visible"/>
                                      </p:to>
                                    </p:set>
                                    <p:anim calcmode="lin" valueType="num">
                                      <p:cBhvr additive="base">
                                        <p:cTn id="16" dur="1000"/>
                                        <p:tgtEl>
                                          <p:spTgt spid="10435"/>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0436"/>
                                        </p:tgtEl>
                                        <p:attrNameLst>
                                          <p:attrName>style.visibility</p:attrName>
                                        </p:attrNameLst>
                                      </p:cBhvr>
                                      <p:to>
                                        <p:strVal val="visible"/>
                                      </p:to>
                                    </p:set>
                                    <p:anim calcmode="lin" valueType="num">
                                      <p:cBhvr additive="base">
                                        <p:cTn id="19" dur="1000"/>
                                        <p:tgtEl>
                                          <p:spTgt spid="10436"/>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0445"/>
                                        </p:tgtEl>
                                        <p:attrNameLst>
                                          <p:attrName>style.visibility</p:attrName>
                                        </p:attrNameLst>
                                      </p:cBhvr>
                                      <p:to>
                                        <p:strVal val="visible"/>
                                      </p:to>
                                    </p:set>
                                    <p:anim calcmode="lin" valueType="num">
                                      <p:cBhvr additive="base">
                                        <p:cTn id="22" dur="1000"/>
                                        <p:tgtEl>
                                          <p:spTgt spid="10445"/>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0448"/>
                                        </p:tgtEl>
                                        <p:attrNameLst>
                                          <p:attrName>style.visibility</p:attrName>
                                        </p:attrNameLst>
                                      </p:cBhvr>
                                      <p:to>
                                        <p:strVal val="visible"/>
                                      </p:to>
                                    </p:set>
                                    <p:anim calcmode="lin" valueType="num">
                                      <p:cBhvr additive="base">
                                        <p:cTn id="25" dur="1000"/>
                                        <p:tgtEl>
                                          <p:spTgt spid="10448"/>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10472"/>
                                        </p:tgtEl>
                                        <p:attrNameLst>
                                          <p:attrName>style.visibility</p:attrName>
                                        </p:attrNameLst>
                                      </p:cBhvr>
                                      <p:to>
                                        <p:strVal val="visible"/>
                                      </p:to>
                                    </p:set>
                                    <p:anim calcmode="lin" valueType="num">
                                      <p:cBhvr additive="base">
                                        <p:cTn id="28" dur="1000"/>
                                        <p:tgtEl>
                                          <p:spTgt spid="10472"/>
                                        </p:tgtEl>
                                        <p:attrNameLst>
                                          <p:attrName>ppt_x</p:attrName>
                                        </p:attrNameLst>
                                      </p:cBhvr>
                                      <p:tavLst>
                                        <p:tav tm="0">
                                          <p:val>
                                            <p:strVal val="#ppt_x-1"/>
                                          </p:val>
                                        </p:tav>
                                        <p:tav tm="100000">
                                          <p:val>
                                            <p:strVal val="#ppt_x"/>
                                          </p:val>
                                        </p:tav>
                                      </p:tavLst>
                                    </p:anim>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10413"/>
                                        </p:tgtEl>
                                        <p:attrNameLst>
                                          <p:attrName>style.visibility</p:attrName>
                                        </p:attrNameLst>
                                      </p:cBhvr>
                                      <p:to>
                                        <p:strVal val="visible"/>
                                      </p:to>
                                    </p:set>
                                    <p:anim calcmode="lin" valueType="num">
                                      <p:cBhvr additive="base">
                                        <p:cTn id="32" dur="1000"/>
                                        <p:tgtEl>
                                          <p:spTgt spid="10413"/>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429"/>
                                        </p:tgtEl>
                                        <p:attrNameLst>
                                          <p:attrName>style.visibility</p:attrName>
                                        </p:attrNameLst>
                                      </p:cBhvr>
                                      <p:to>
                                        <p:strVal val="visible"/>
                                      </p:to>
                                    </p:set>
                                    <p:anim calcmode="lin" valueType="num">
                                      <p:cBhvr additive="base">
                                        <p:cTn id="35" dur="1000"/>
                                        <p:tgtEl>
                                          <p:spTgt spid="10429"/>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0430"/>
                                        </p:tgtEl>
                                        <p:attrNameLst>
                                          <p:attrName>style.visibility</p:attrName>
                                        </p:attrNameLst>
                                      </p:cBhvr>
                                      <p:to>
                                        <p:strVal val="visible"/>
                                      </p:to>
                                    </p:set>
                                    <p:anim calcmode="lin" valueType="num">
                                      <p:cBhvr additive="base">
                                        <p:cTn id="38" dur="1000"/>
                                        <p:tgtEl>
                                          <p:spTgt spid="10430"/>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437"/>
                                        </p:tgtEl>
                                        <p:attrNameLst>
                                          <p:attrName>style.visibility</p:attrName>
                                        </p:attrNameLst>
                                      </p:cBhvr>
                                      <p:to>
                                        <p:strVal val="visible"/>
                                      </p:to>
                                    </p:set>
                                    <p:anim calcmode="lin" valueType="num">
                                      <p:cBhvr additive="base">
                                        <p:cTn id="41" dur="1000"/>
                                        <p:tgtEl>
                                          <p:spTgt spid="10437"/>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0438"/>
                                        </p:tgtEl>
                                        <p:attrNameLst>
                                          <p:attrName>style.visibility</p:attrName>
                                        </p:attrNameLst>
                                      </p:cBhvr>
                                      <p:to>
                                        <p:strVal val="visible"/>
                                      </p:to>
                                    </p:set>
                                    <p:anim calcmode="lin" valueType="num">
                                      <p:cBhvr additive="base">
                                        <p:cTn id="44" dur="1000"/>
                                        <p:tgtEl>
                                          <p:spTgt spid="10438"/>
                                        </p:tgtEl>
                                        <p:attrNameLst>
                                          <p:attrName>ppt_y</p:attrName>
                                        </p:attrNameLst>
                                      </p:cBhvr>
                                      <p:tavLst>
                                        <p:tav tm="0">
                                          <p:val>
                                            <p:strVal val="#ppt_y+1"/>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446"/>
                                        </p:tgtEl>
                                        <p:attrNameLst>
                                          <p:attrName>style.visibility</p:attrName>
                                        </p:attrNameLst>
                                      </p:cBhvr>
                                      <p:to>
                                        <p:strVal val="visible"/>
                                      </p:to>
                                    </p:set>
                                    <p:anim calcmode="lin" valueType="num">
                                      <p:cBhvr additive="base">
                                        <p:cTn id="47" dur="1000"/>
                                        <p:tgtEl>
                                          <p:spTgt spid="10446"/>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454"/>
                                        </p:tgtEl>
                                        <p:attrNameLst>
                                          <p:attrName>style.visibility</p:attrName>
                                        </p:attrNameLst>
                                      </p:cBhvr>
                                      <p:to>
                                        <p:strVal val="visible"/>
                                      </p:to>
                                    </p:set>
                                    <p:anim calcmode="lin" valueType="num">
                                      <p:cBhvr additive="base">
                                        <p:cTn id="50" dur="1000"/>
                                        <p:tgtEl>
                                          <p:spTgt spid="10454"/>
                                        </p:tgtEl>
                                        <p:attrNameLst>
                                          <p:attrName>ppt_y</p:attrName>
                                        </p:attrNameLst>
                                      </p:cBhvr>
                                      <p:tavLst>
                                        <p:tav tm="0">
                                          <p:val>
                                            <p:strVal val="#ppt_y+1"/>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483"/>
                                        </p:tgtEl>
                                        <p:attrNameLst>
                                          <p:attrName>style.visibility</p:attrName>
                                        </p:attrNameLst>
                                      </p:cBhvr>
                                      <p:to>
                                        <p:strVal val="visible"/>
                                      </p:to>
                                    </p:set>
                                    <p:anim calcmode="lin" valueType="num">
                                      <p:cBhvr additive="base">
                                        <p:cTn id="53" dur="1000"/>
                                        <p:tgtEl>
                                          <p:spTgt spid="10483"/>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2" presetClass="entr" presetSubtype="2" fill="hold" nodeType="afterEffect">
                                  <p:stCondLst>
                                    <p:cond delay="0"/>
                                  </p:stCondLst>
                                  <p:childTnLst>
                                    <p:set>
                                      <p:cBhvr>
                                        <p:cTn id="56" dur="1" fill="hold">
                                          <p:stCondLst>
                                            <p:cond delay="0"/>
                                          </p:stCondLst>
                                        </p:cTn>
                                        <p:tgtEl>
                                          <p:spTgt spid="10414"/>
                                        </p:tgtEl>
                                        <p:attrNameLst>
                                          <p:attrName>style.visibility</p:attrName>
                                        </p:attrNameLst>
                                      </p:cBhvr>
                                      <p:to>
                                        <p:strVal val="visible"/>
                                      </p:to>
                                    </p:set>
                                    <p:anim calcmode="lin" valueType="num">
                                      <p:cBhvr additive="base">
                                        <p:cTn id="57" dur="1000"/>
                                        <p:tgtEl>
                                          <p:spTgt spid="10414"/>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10431"/>
                                        </p:tgtEl>
                                        <p:attrNameLst>
                                          <p:attrName>style.visibility</p:attrName>
                                        </p:attrNameLst>
                                      </p:cBhvr>
                                      <p:to>
                                        <p:strVal val="visible"/>
                                      </p:to>
                                    </p:set>
                                    <p:anim calcmode="lin" valueType="num">
                                      <p:cBhvr additive="base">
                                        <p:cTn id="60" dur="1000"/>
                                        <p:tgtEl>
                                          <p:spTgt spid="10431"/>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10432"/>
                                        </p:tgtEl>
                                        <p:attrNameLst>
                                          <p:attrName>style.visibility</p:attrName>
                                        </p:attrNameLst>
                                      </p:cBhvr>
                                      <p:to>
                                        <p:strVal val="visible"/>
                                      </p:to>
                                    </p:set>
                                    <p:anim calcmode="lin" valueType="num">
                                      <p:cBhvr additive="base">
                                        <p:cTn id="63" dur="1000"/>
                                        <p:tgtEl>
                                          <p:spTgt spid="10432"/>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10439"/>
                                        </p:tgtEl>
                                        <p:attrNameLst>
                                          <p:attrName>style.visibility</p:attrName>
                                        </p:attrNameLst>
                                      </p:cBhvr>
                                      <p:to>
                                        <p:strVal val="visible"/>
                                      </p:to>
                                    </p:set>
                                    <p:anim calcmode="lin" valueType="num">
                                      <p:cBhvr additive="base">
                                        <p:cTn id="66" dur="1000"/>
                                        <p:tgtEl>
                                          <p:spTgt spid="1043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10440"/>
                                        </p:tgtEl>
                                        <p:attrNameLst>
                                          <p:attrName>style.visibility</p:attrName>
                                        </p:attrNameLst>
                                      </p:cBhvr>
                                      <p:to>
                                        <p:strVal val="visible"/>
                                      </p:to>
                                    </p:set>
                                    <p:anim calcmode="lin" valueType="num">
                                      <p:cBhvr additive="base">
                                        <p:cTn id="69" dur="1000"/>
                                        <p:tgtEl>
                                          <p:spTgt spid="10440"/>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10447"/>
                                        </p:tgtEl>
                                        <p:attrNameLst>
                                          <p:attrName>style.visibility</p:attrName>
                                        </p:attrNameLst>
                                      </p:cBhvr>
                                      <p:to>
                                        <p:strVal val="visible"/>
                                      </p:to>
                                    </p:set>
                                    <p:anim calcmode="lin" valueType="num">
                                      <p:cBhvr additive="base">
                                        <p:cTn id="72" dur="1000"/>
                                        <p:tgtEl>
                                          <p:spTgt spid="10447"/>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10466"/>
                                        </p:tgtEl>
                                        <p:attrNameLst>
                                          <p:attrName>style.visibility</p:attrName>
                                        </p:attrNameLst>
                                      </p:cBhvr>
                                      <p:to>
                                        <p:strVal val="visible"/>
                                      </p:to>
                                    </p:set>
                                    <p:anim calcmode="lin" valueType="num">
                                      <p:cBhvr additive="base">
                                        <p:cTn id="75" dur="1000"/>
                                        <p:tgtEl>
                                          <p:spTgt spid="10466"/>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10496"/>
                                        </p:tgtEl>
                                        <p:attrNameLst>
                                          <p:attrName>style.visibility</p:attrName>
                                        </p:attrNameLst>
                                      </p:cBhvr>
                                      <p:to>
                                        <p:strVal val="visible"/>
                                      </p:to>
                                    </p:set>
                                    <p:anim calcmode="lin" valueType="num">
                                      <p:cBhvr additive="base">
                                        <p:cTn id="78" dur="1000"/>
                                        <p:tgtEl>
                                          <p:spTgt spid="10496"/>
                                        </p:tgtEl>
                                        <p:attrNameLst>
                                          <p:attrName>ppt_x</p:attrName>
                                        </p:attrNameLst>
                                      </p:cBhvr>
                                      <p:tavLst>
                                        <p:tav tm="0">
                                          <p:val>
                                            <p:strVal val="#ppt_x+1"/>
                                          </p:val>
                                        </p:tav>
                                        <p:tav tm="100000">
                                          <p:val>
                                            <p:strVal val="#ppt_x"/>
                                          </p:val>
                                        </p:tav>
                                      </p:tavLst>
                                    </p:anim>
                                  </p:childTnLst>
                                </p:cTn>
                              </p:par>
                              <p:par>
                                <p:cTn id="79" presetID="2" presetClass="entr" presetSubtype="2" fill="hold" nodeType="withEffect">
                                  <p:stCondLst>
                                    <p:cond delay="0"/>
                                  </p:stCondLst>
                                  <p:childTnLst>
                                    <p:set>
                                      <p:cBhvr>
                                        <p:cTn id="80" dur="1" fill="hold">
                                          <p:stCondLst>
                                            <p:cond delay="0"/>
                                          </p:stCondLst>
                                        </p:cTn>
                                        <p:tgtEl>
                                          <p:spTgt spid="10496"/>
                                        </p:tgtEl>
                                        <p:attrNameLst>
                                          <p:attrName>style.visibility</p:attrName>
                                        </p:attrNameLst>
                                      </p:cBhvr>
                                      <p:to>
                                        <p:strVal val="visible"/>
                                      </p:to>
                                    </p:set>
                                    <p:anim calcmode="lin" valueType="num">
                                      <p:cBhvr additive="base">
                                        <p:cTn id="81" dur="1000"/>
                                        <p:tgtEl>
                                          <p:spTgt spid="104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07"/>
        <p:cNvGrpSpPr/>
        <p:nvPr/>
      </p:nvGrpSpPr>
      <p:grpSpPr>
        <a:xfrm>
          <a:off x="0" y="0"/>
          <a:ext cx="0" cy="0"/>
          <a:chOff x="0" y="0"/>
          <a:chExt cx="0" cy="0"/>
        </a:xfrm>
      </p:grpSpPr>
      <p:sp>
        <p:nvSpPr>
          <p:cNvPr id="10508" name="Google Shape;10508;p81">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09" name="Google Shape;10509;p81">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510" name="Google Shape;10510;p81"/>
          <p:cNvGrpSpPr/>
          <p:nvPr/>
        </p:nvGrpSpPr>
        <p:grpSpPr>
          <a:xfrm>
            <a:off x="1265400" y="971325"/>
            <a:ext cx="6613200" cy="3200850"/>
            <a:chOff x="1268175" y="963075"/>
            <a:chExt cx="6613200" cy="3200850"/>
          </a:xfrm>
        </p:grpSpPr>
        <p:sp>
          <p:nvSpPr>
            <p:cNvPr id="10511" name="Google Shape;10511;p81"/>
            <p:cNvSpPr/>
            <p:nvPr/>
          </p:nvSpPr>
          <p:spPr>
            <a:xfrm>
              <a:off x="1268175" y="963075"/>
              <a:ext cx="66132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12" name="Google Shape;10512;p81"/>
            <p:cNvSpPr/>
            <p:nvPr/>
          </p:nvSpPr>
          <p:spPr>
            <a:xfrm>
              <a:off x="1268175" y="1367325"/>
              <a:ext cx="6613200" cy="279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513" name="Google Shape;10513;p81"/>
            <p:cNvGrpSpPr/>
            <p:nvPr/>
          </p:nvGrpSpPr>
          <p:grpSpPr>
            <a:xfrm>
              <a:off x="7053102" y="1092800"/>
              <a:ext cx="655400" cy="157800"/>
              <a:chOff x="7968325" y="355525"/>
              <a:chExt cx="655400" cy="157800"/>
            </a:xfrm>
          </p:grpSpPr>
          <p:sp>
            <p:nvSpPr>
              <p:cNvPr id="10514" name="Google Shape;10514;p8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15" name="Google Shape;10515;p8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516" name="Google Shape;10516;p8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17" name="Google Shape;10517;p8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518" name="Google Shape;10518;p8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0" name="Google Shape;10520;p8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0521" name="Google Shape;10521;p81"/>
          <p:cNvSpPr txBox="1">
            <a:spLocks noGrp="1"/>
          </p:cNvSpPr>
          <p:nvPr>
            <p:ph type="title"/>
          </p:nvPr>
        </p:nvSpPr>
        <p:spPr>
          <a:xfrm>
            <a:off x="1931840" y="1645750"/>
            <a:ext cx="5280300" cy="140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357,174</a:t>
            </a:r>
            <a:endParaRPr/>
          </a:p>
        </p:txBody>
      </p:sp>
      <p:sp>
        <p:nvSpPr>
          <p:cNvPr id="10522" name="Google Shape;10522;p81"/>
          <p:cNvSpPr txBox="1">
            <a:spLocks noGrp="1"/>
          </p:cNvSpPr>
          <p:nvPr>
            <p:ph type="subTitle" idx="1"/>
          </p:nvPr>
        </p:nvSpPr>
        <p:spPr>
          <a:xfrm>
            <a:off x="1931850" y="3104150"/>
            <a:ext cx="5280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grpSp>
        <p:nvGrpSpPr>
          <p:cNvPr id="10536" name="Google Shape;10536;p81"/>
          <p:cNvGrpSpPr/>
          <p:nvPr/>
        </p:nvGrpSpPr>
        <p:grpSpPr>
          <a:xfrm>
            <a:off x="8290351" y="863900"/>
            <a:ext cx="123600" cy="3239150"/>
            <a:chOff x="8290351" y="863900"/>
            <a:chExt cx="123600" cy="3239150"/>
          </a:xfrm>
        </p:grpSpPr>
        <p:sp>
          <p:nvSpPr>
            <p:cNvPr id="10537" name="Google Shape;10537;p8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2" name="Google Shape;10542;p81">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543" name="Google Shape;10543;p81">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544" name="Google Shape;10544;p81"/>
          <p:cNvSpPr/>
          <p:nvPr/>
        </p:nvSpPr>
        <p:spPr>
          <a:xfrm>
            <a:off x="8291538" y="210004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1">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46" name="Google Shape;10546;p81">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50"/>
        <p:cNvGrpSpPr/>
        <p:nvPr/>
      </p:nvGrpSpPr>
      <p:grpSpPr>
        <a:xfrm>
          <a:off x="0" y="0"/>
          <a:ext cx="0" cy="0"/>
          <a:chOff x="0" y="0"/>
          <a:chExt cx="0" cy="0"/>
        </a:xfrm>
      </p:grpSpPr>
      <p:grpSp>
        <p:nvGrpSpPr>
          <p:cNvPr id="10551" name="Google Shape;10551;p82"/>
          <p:cNvGrpSpPr/>
          <p:nvPr/>
        </p:nvGrpSpPr>
        <p:grpSpPr>
          <a:xfrm>
            <a:off x="8290351" y="863900"/>
            <a:ext cx="123600" cy="3239150"/>
            <a:chOff x="8290351" y="863900"/>
            <a:chExt cx="123600" cy="3239150"/>
          </a:xfrm>
        </p:grpSpPr>
        <p:sp>
          <p:nvSpPr>
            <p:cNvPr id="10552" name="Google Shape;10552;p8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8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7" name="Google Shape;10557;p8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58" name="Google Shape;10558;p8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560" name="Google Shape;10560;p82"/>
          <p:cNvGrpSpPr/>
          <p:nvPr/>
        </p:nvGrpSpPr>
        <p:grpSpPr>
          <a:xfrm>
            <a:off x="5415143" y="976133"/>
            <a:ext cx="2741486" cy="3175961"/>
            <a:chOff x="5037123" y="946496"/>
            <a:chExt cx="3163497" cy="3154197"/>
          </a:xfrm>
        </p:grpSpPr>
        <p:sp>
          <p:nvSpPr>
            <p:cNvPr id="10561" name="Google Shape;10561;p82"/>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2"/>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2"/>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2"/>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2"/>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2"/>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2"/>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2"/>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2"/>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2"/>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2"/>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2"/>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2"/>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82"/>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2"/>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2"/>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2"/>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2"/>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2"/>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2"/>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2"/>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82"/>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2"/>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2"/>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2"/>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2"/>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2"/>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2"/>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2"/>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2"/>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2"/>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2"/>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2"/>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2"/>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2"/>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2"/>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2"/>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2"/>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2"/>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2"/>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2"/>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2"/>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2"/>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2"/>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2"/>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2"/>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2"/>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82"/>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2"/>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2"/>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2"/>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2"/>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2"/>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2"/>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2"/>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2"/>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2"/>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2"/>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2"/>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2"/>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2"/>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2"/>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2"/>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2"/>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2"/>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2"/>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2"/>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2"/>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2"/>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2"/>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2"/>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2"/>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2"/>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82"/>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2"/>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2"/>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2"/>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2"/>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2"/>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2"/>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2"/>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2"/>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2"/>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2"/>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2"/>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2"/>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2"/>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2"/>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2"/>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2"/>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2"/>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2"/>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2"/>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2"/>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2"/>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2"/>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2"/>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2"/>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2"/>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2"/>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2"/>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2"/>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2"/>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2"/>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2"/>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82"/>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2"/>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2"/>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2"/>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2"/>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2"/>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82"/>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2"/>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2"/>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2"/>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2"/>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2"/>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2"/>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82"/>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2"/>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2"/>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2"/>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2"/>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2"/>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2"/>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2"/>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82"/>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82"/>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2"/>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2"/>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2"/>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2"/>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4" name="Google Shape;10694;p82"/>
          <p:cNvGrpSpPr/>
          <p:nvPr/>
        </p:nvGrpSpPr>
        <p:grpSpPr>
          <a:xfrm>
            <a:off x="713075" y="1123800"/>
            <a:ext cx="4542628" cy="2895889"/>
            <a:chOff x="713075" y="1214525"/>
            <a:chExt cx="4542628" cy="2895889"/>
          </a:xfrm>
        </p:grpSpPr>
        <p:sp>
          <p:nvSpPr>
            <p:cNvPr id="10695" name="Google Shape;10695;p82"/>
            <p:cNvSpPr/>
            <p:nvPr/>
          </p:nvSpPr>
          <p:spPr>
            <a:xfrm>
              <a:off x="713075" y="1214525"/>
              <a:ext cx="45426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0696" name="Google Shape;10696;p82"/>
            <p:cNvGrpSpPr/>
            <p:nvPr/>
          </p:nvGrpSpPr>
          <p:grpSpPr>
            <a:xfrm>
              <a:off x="4486550" y="1320555"/>
              <a:ext cx="655400" cy="157800"/>
              <a:chOff x="7968325" y="355525"/>
              <a:chExt cx="655400" cy="157800"/>
            </a:xfrm>
          </p:grpSpPr>
          <p:sp>
            <p:nvSpPr>
              <p:cNvPr id="10697" name="Google Shape;10697;p82"/>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98" name="Google Shape;10698;p8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699" name="Google Shape;10699;p82"/>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0" name="Google Shape;10700;p8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701" name="Google Shape;10701;p82"/>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8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3" name="Google Shape;10703;p8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0704" name="Google Shape;10704;p82"/>
            <p:cNvSpPr/>
            <p:nvPr/>
          </p:nvSpPr>
          <p:spPr>
            <a:xfrm>
              <a:off x="713103" y="1584414"/>
              <a:ext cx="45426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0708" name="Google Shape;10708;p82"/>
          <p:cNvSpPr txBox="1">
            <a:spLocks noGrp="1"/>
          </p:cNvSpPr>
          <p:nvPr>
            <p:ph type="title"/>
          </p:nvPr>
        </p:nvSpPr>
        <p:spPr>
          <a:xfrm>
            <a:off x="1396825" y="2013075"/>
            <a:ext cx="31752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450,300</a:t>
            </a:r>
            <a:endParaRPr/>
          </a:p>
        </p:txBody>
      </p:sp>
      <p:sp>
        <p:nvSpPr>
          <p:cNvPr id="10709" name="Google Shape;10709;p82">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710" name="Google Shape;10710;p82"/>
          <p:cNvSpPr txBox="1">
            <a:spLocks noGrp="1"/>
          </p:cNvSpPr>
          <p:nvPr>
            <p:ph type="subTitle" idx="1"/>
          </p:nvPr>
        </p:nvSpPr>
        <p:spPr>
          <a:xfrm>
            <a:off x="1396700" y="2890263"/>
            <a:ext cx="3175200" cy="7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0711" name="Google Shape;10711;p82">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719" name="Google Shape;10719;p82"/>
          <p:cNvSpPr/>
          <p:nvPr/>
        </p:nvSpPr>
        <p:spPr>
          <a:xfrm>
            <a:off x="8291538" y="214303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21" name="Google Shape;10721;p8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93" name="Google Shape;10693;p82"/>
          <p:cNvPicPr preferRelativeResize="0">
            <a:picLocks noGrp="1"/>
          </p:cNvPicPr>
          <p:nvPr>
            <p:ph type="pic" idx="4"/>
          </p:nvPr>
        </p:nvPicPr>
        <p:blipFill rotWithShape="1">
          <a:blip r:embed="rId4">
            <a:alphaModFix amt="70000"/>
          </a:blip>
          <a:srcRect l="30621" r="11755"/>
          <a:stretch/>
        </p:blipFill>
        <p:spPr>
          <a:xfrm>
            <a:off x="5413350" y="976125"/>
            <a:ext cx="2745300" cy="3176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694"/>
                                        </p:tgtEl>
                                        <p:attrNameLst>
                                          <p:attrName>style.visibility</p:attrName>
                                        </p:attrNameLst>
                                      </p:cBhvr>
                                      <p:to>
                                        <p:strVal val="visible"/>
                                      </p:to>
                                    </p:set>
                                    <p:anim calcmode="lin" valueType="num">
                                      <p:cBhvr additive="base">
                                        <p:cTn id="7" dur="1000"/>
                                        <p:tgtEl>
                                          <p:spTgt spid="1069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708"/>
                                        </p:tgtEl>
                                        <p:attrNameLst>
                                          <p:attrName>style.visibility</p:attrName>
                                        </p:attrNameLst>
                                      </p:cBhvr>
                                      <p:to>
                                        <p:strVal val="visible"/>
                                      </p:to>
                                    </p:set>
                                    <p:anim calcmode="lin" valueType="num">
                                      <p:cBhvr additive="base">
                                        <p:cTn id="10" dur="1000"/>
                                        <p:tgtEl>
                                          <p:spTgt spid="10708"/>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710"/>
                                        </p:tgtEl>
                                        <p:attrNameLst>
                                          <p:attrName>style.visibility</p:attrName>
                                        </p:attrNameLst>
                                      </p:cBhvr>
                                      <p:to>
                                        <p:strVal val="visible"/>
                                      </p:to>
                                    </p:set>
                                    <p:anim calcmode="lin" valueType="num">
                                      <p:cBhvr additive="base">
                                        <p:cTn id="13" dur="1000"/>
                                        <p:tgtEl>
                                          <p:spTgt spid="10710"/>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0560"/>
                                        </p:tgtEl>
                                        <p:attrNameLst>
                                          <p:attrName>style.visibility</p:attrName>
                                        </p:attrNameLst>
                                      </p:cBhvr>
                                      <p:to>
                                        <p:strVal val="visible"/>
                                      </p:to>
                                    </p:set>
                                    <p:anim calcmode="lin" valueType="num">
                                      <p:cBhvr additive="base">
                                        <p:cTn id="16" dur="1000"/>
                                        <p:tgtEl>
                                          <p:spTgt spid="10560"/>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0693"/>
                                        </p:tgtEl>
                                        <p:attrNameLst>
                                          <p:attrName>style.visibility</p:attrName>
                                        </p:attrNameLst>
                                      </p:cBhvr>
                                      <p:to>
                                        <p:strVal val="visible"/>
                                      </p:to>
                                    </p:set>
                                    <p:anim calcmode="lin" valueType="num">
                                      <p:cBhvr additive="base">
                                        <p:cTn id="19" dur="1000"/>
                                        <p:tgtEl>
                                          <p:spTgt spid="106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25"/>
        <p:cNvGrpSpPr/>
        <p:nvPr/>
      </p:nvGrpSpPr>
      <p:grpSpPr>
        <a:xfrm>
          <a:off x="0" y="0"/>
          <a:ext cx="0" cy="0"/>
          <a:chOff x="0" y="0"/>
          <a:chExt cx="0" cy="0"/>
        </a:xfrm>
      </p:grpSpPr>
      <p:sp>
        <p:nvSpPr>
          <p:cNvPr id="10726" name="Google Shape;10726;p8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27" name="Google Shape;10727;p8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28" name="Google Shape;10728;p83"/>
          <p:cNvSpPr/>
          <p:nvPr/>
        </p:nvSpPr>
        <p:spPr>
          <a:xfrm>
            <a:off x="996177" y="1460100"/>
            <a:ext cx="1517100" cy="1517100"/>
          </a:xfrm>
          <a:prstGeom prst="donut">
            <a:avLst>
              <a:gd name="adj" fmla="val 17272"/>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29" name="Google Shape;10729;p83"/>
          <p:cNvSpPr/>
          <p:nvPr/>
        </p:nvSpPr>
        <p:spPr>
          <a:xfrm>
            <a:off x="996177" y="1460100"/>
            <a:ext cx="1517100" cy="1517100"/>
          </a:xfrm>
          <a:prstGeom prst="blockArc">
            <a:avLst>
              <a:gd name="adj1" fmla="val 16197841"/>
              <a:gd name="adj2" fmla="val 1278780"/>
              <a:gd name="adj3" fmla="val 1718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0" name="Google Shape;10730;p8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Projects in progress</a:t>
            </a:r>
            <a:endParaRPr/>
          </a:p>
        </p:txBody>
      </p:sp>
      <p:sp>
        <p:nvSpPr>
          <p:cNvPr id="10731" name="Google Shape;10731;p83"/>
          <p:cNvSpPr txBox="1">
            <a:spLocks noGrp="1"/>
          </p:cNvSpPr>
          <p:nvPr>
            <p:ph type="subTitle" idx="1"/>
          </p:nvPr>
        </p:nvSpPr>
        <p:spPr>
          <a:xfrm>
            <a:off x="938050" y="3475154"/>
            <a:ext cx="16083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10732" name="Google Shape;10732;p83"/>
          <p:cNvSpPr txBox="1">
            <a:spLocks noGrp="1"/>
          </p:cNvSpPr>
          <p:nvPr>
            <p:ph type="subTitle" idx="3"/>
          </p:nvPr>
        </p:nvSpPr>
        <p:spPr>
          <a:xfrm>
            <a:off x="938055" y="3136200"/>
            <a:ext cx="1608300" cy="3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733" name="Google Shape;10733;p83"/>
          <p:cNvSpPr txBox="1">
            <a:spLocks noGrp="1"/>
          </p:cNvSpPr>
          <p:nvPr>
            <p:ph type="subTitle" idx="5"/>
          </p:nvPr>
        </p:nvSpPr>
        <p:spPr>
          <a:xfrm>
            <a:off x="2825500" y="3475154"/>
            <a:ext cx="16083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fourth-largest planet by diameter in the Solar System </a:t>
            </a:r>
            <a:endParaRPr/>
          </a:p>
        </p:txBody>
      </p:sp>
      <p:sp>
        <p:nvSpPr>
          <p:cNvPr id="10734" name="Google Shape;10734;p83"/>
          <p:cNvSpPr txBox="1">
            <a:spLocks noGrp="1"/>
          </p:cNvSpPr>
          <p:nvPr>
            <p:ph type="subTitle" idx="6"/>
          </p:nvPr>
        </p:nvSpPr>
        <p:spPr>
          <a:xfrm>
            <a:off x="2825501" y="3136200"/>
            <a:ext cx="1608300" cy="3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Neptune</a:t>
            </a:r>
            <a:endParaRPr/>
          </a:p>
        </p:txBody>
      </p:sp>
      <p:sp>
        <p:nvSpPr>
          <p:cNvPr id="10735" name="Google Shape;10735;p83"/>
          <p:cNvSpPr txBox="1">
            <a:spLocks noGrp="1"/>
          </p:cNvSpPr>
          <p:nvPr>
            <p:ph type="subTitle" idx="8"/>
          </p:nvPr>
        </p:nvSpPr>
        <p:spPr>
          <a:xfrm>
            <a:off x="4712950" y="3475154"/>
            <a:ext cx="16083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The Sun is the star at the center of the Solar System</a:t>
            </a:r>
            <a:endParaRPr/>
          </a:p>
        </p:txBody>
      </p:sp>
      <p:sp>
        <p:nvSpPr>
          <p:cNvPr id="10736" name="Google Shape;10736;p83"/>
          <p:cNvSpPr txBox="1">
            <a:spLocks noGrp="1"/>
          </p:cNvSpPr>
          <p:nvPr>
            <p:ph type="subTitle" idx="9"/>
          </p:nvPr>
        </p:nvSpPr>
        <p:spPr>
          <a:xfrm>
            <a:off x="4712958" y="3136200"/>
            <a:ext cx="1608300" cy="3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The Sun</a:t>
            </a:r>
            <a:endParaRPr/>
          </a:p>
        </p:txBody>
      </p:sp>
      <p:sp>
        <p:nvSpPr>
          <p:cNvPr id="10737" name="Google Shape;10737;p83"/>
          <p:cNvSpPr/>
          <p:nvPr/>
        </p:nvSpPr>
        <p:spPr>
          <a:xfrm>
            <a:off x="2889290" y="1460100"/>
            <a:ext cx="1517100" cy="1517100"/>
          </a:xfrm>
          <a:prstGeom prst="donut">
            <a:avLst>
              <a:gd name="adj" fmla="val 17272"/>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38" name="Google Shape;10738;p83"/>
          <p:cNvSpPr/>
          <p:nvPr/>
        </p:nvSpPr>
        <p:spPr>
          <a:xfrm>
            <a:off x="2889290" y="1460100"/>
            <a:ext cx="1517100" cy="1517100"/>
          </a:xfrm>
          <a:prstGeom prst="blockArc">
            <a:avLst>
              <a:gd name="adj1" fmla="val 16197841"/>
              <a:gd name="adj2" fmla="val 8471515"/>
              <a:gd name="adj3" fmla="val 17288"/>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3"/>
          <p:cNvSpPr/>
          <p:nvPr/>
        </p:nvSpPr>
        <p:spPr>
          <a:xfrm>
            <a:off x="4767729" y="1460100"/>
            <a:ext cx="1517100" cy="1517100"/>
          </a:xfrm>
          <a:prstGeom prst="donut">
            <a:avLst>
              <a:gd name="adj" fmla="val 17272"/>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40" name="Google Shape;10740;p83"/>
          <p:cNvSpPr/>
          <p:nvPr/>
        </p:nvSpPr>
        <p:spPr>
          <a:xfrm>
            <a:off x="4767729" y="1460100"/>
            <a:ext cx="1517100" cy="1517100"/>
          </a:xfrm>
          <a:prstGeom prst="blockArc">
            <a:avLst>
              <a:gd name="adj1" fmla="val 16197841"/>
              <a:gd name="adj2" fmla="val 5229582"/>
              <a:gd name="adj3" fmla="val 17343"/>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3"/>
          <p:cNvSpPr txBox="1">
            <a:spLocks noGrp="1"/>
          </p:cNvSpPr>
          <p:nvPr>
            <p:ph type="subTitle" idx="14"/>
          </p:nvPr>
        </p:nvSpPr>
        <p:spPr>
          <a:xfrm>
            <a:off x="6600400" y="3475154"/>
            <a:ext cx="16083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only planet that harbors life in the Solar System</a:t>
            </a:r>
            <a:endParaRPr/>
          </a:p>
        </p:txBody>
      </p:sp>
      <p:sp>
        <p:nvSpPr>
          <p:cNvPr id="10742" name="Google Shape;10742;p83"/>
          <p:cNvSpPr txBox="1">
            <a:spLocks noGrp="1"/>
          </p:cNvSpPr>
          <p:nvPr>
            <p:ph type="subTitle" idx="15"/>
          </p:nvPr>
        </p:nvSpPr>
        <p:spPr>
          <a:xfrm>
            <a:off x="6600408" y="3136200"/>
            <a:ext cx="1608300" cy="3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a:t>
            </a:r>
            <a:endParaRPr/>
          </a:p>
        </p:txBody>
      </p:sp>
      <p:sp>
        <p:nvSpPr>
          <p:cNvPr id="10743" name="Google Shape;10743;p83"/>
          <p:cNvSpPr/>
          <p:nvPr/>
        </p:nvSpPr>
        <p:spPr>
          <a:xfrm>
            <a:off x="6646154" y="1460100"/>
            <a:ext cx="1517100" cy="1517100"/>
          </a:xfrm>
          <a:prstGeom prst="donut">
            <a:avLst>
              <a:gd name="adj" fmla="val 17272"/>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44" name="Google Shape;10744;p83"/>
          <p:cNvSpPr/>
          <p:nvPr/>
        </p:nvSpPr>
        <p:spPr>
          <a:xfrm>
            <a:off x="6646154" y="1460100"/>
            <a:ext cx="1517100" cy="1517100"/>
          </a:xfrm>
          <a:prstGeom prst="blockArc">
            <a:avLst>
              <a:gd name="adj1" fmla="val 16197841"/>
              <a:gd name="adj2" fmla="val 11579375"/>
              <a:gd name="adj3" fmla="val 17068"/>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3"/>
          <p:cNvSpPr txBox="1">
            <a:spLocks noGrp="1"/>
          </p:cNvSpPr>
          <p:nvPr>
            <p:ph type="title" idx="2"/>
          </p:nvPr>
        </p:nvSpPr>
        <p:spPr>
          <a:xfrm>
            <a:off x="1208269" y="1927950"/>
            <a:ext cx="1059900" cy="5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a:t>
            </a:r>
            <a:endParaRPr/>
          </a:p>
        </p:txBody>
      </p:sp>
      <p:sp>
        <p:nvSpPr>
          <p:cNvPr id="10746" name="Google Shape;10746;p83"/>
          <p:cNvSpPr txBox="1">
            <a:spLocks noGrp="1"/>
          </p:cNvSpPr>
          <p:nvPr>
            <p:ph type="title" idx="4"/>
          </p:nvPr>
        </p:nvSpPr>
        <p:spPr>
          <a:xfrm>
            <a:off x="3103222" y="1927950"/>
            <a:ext cx="1059900" cy="5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61%</a:t>
            </a:r>
            <a:endParaRPr/>
          </a:p>
        </p:txBody>
      </p:sp>
      <p:sp>
        <p:nvSpPr>
          <p:cNvPr id="10747" name="Google Shape;10747;p83"/>
          <p:cNvSpPr txBox="1">
            <a:spLocks noGrp="1"/>
          </p:cNvSpPr>
          <p:nvPr>
            <p:ph type="title" idx="7"/>
          </p:nvPr>
        </p:nvSpPr>
        <p:spPr>
          <a:xfrm>
            <a:off x="4979834" y="1927950"/>
            <a:ext cx="1059900" cy="5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49%</a:t>
            </a:r>
            <a:endParaRPr/>
          </a:p>
        </p:txBody>
      </p:sp>
      <p:sp>
        <p:nvSpPr>
          <p:cNvPr id="10748" name="Google Shape;10748;p83"/>
          <p:cNvSpPr txBox="1">
            <a:spLocks noGrp="1"/>
          </p:cNvSpPr>
          <p:nvPr>
            <p:ph type="title" idx="13"/>
          </p:nvPr>
        </p:nvSpPr>
        <p:spPr>
          <a:xfrm>
            <a:off x="6878255" y="1927950"/>
            <a:ext cx="1060800" cy="5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77%</a:t>
            </a:r>
            <a:endParaRPr/>
          </a:p>
        </p:txBody>
      </p:sp>
      <p:grpSp>
        <p:nvGrpSpPr>
          <p:cNvPr id="10754" name="Google Shape;10754;p83"/>
          <p:cNvGrpSpPr/>
          <p:nvPr/>
        </p:nvGrpSpPr>
        <p:grpSpPr>
          <a:xfrm>
            <a:off x="8290351" y="863900"/>
            <a:ext cx="123600" cy="3239150"/>
            <a:chOff x="8290351" y="863900"/>
            <a:chExt cx="123600" cy="3239150"/>
          </a:xfrm>
        </p:grpSpPr>
        <p:sp>
          <p:nvSpPr>
            <p:cNvPr id="10755" name="Google Shape;10755;p8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0" name="Google Shape;10760;p83">
            <a:hlinkClick r:id="" action="ppaction://hlinkshowjump?jump=previousslide"/>
          </p:cNvPr>
          <p:cNvSpPr txBox="1">
            <a:spLocks noGrp="1"/>
          </p:cNvSpPr>
          <p:nvPr>
            <p:ph type="subTitle" idx="16"/>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761" name="Google Shape;10761;p83">
            <a:hlinkClick r:id="" action="ppaction://hlinkshowjump?jump=nextslide"/>
          </p:cNvPr>
          <p:cNvSpPr txBox="1">
            <a:spLocks noGrp="1"/>
          </p:cNvSpPr>
          <p:nvPr>
            <p:ph type="subTitle" idx="17"/>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762" name="Google Shape;10762;p83"/>
          <p:cNvSpPr/>
          <p:nvPr/>
        </p:nvSpPr>
        <p:spPr>
          <a:xfrm>
            <a:off x="8291538" y="218602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3">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64" name="Google Shape;10764;p83">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63"/>
        <p:cNvGrpSpPr/>
        <p:nvPr/>
      </p:nvGrpSpPr>
      <p:grpSpPr>
        <a:xfrm>
          <a:off x="0" y="0"/>
          <a:ext cx="0" cy="0"/>
          <a:chOff x="0" y="0"/>
          <a:chExt cx="0" cy="0"/>
        </a:xfrm>
      </p:grpSpPr>
      <p:grpSp>
        <p:nvGrpSpPr>
          <p:cNvPr id="8364" name="Google Shape;8364;p59"/>
          <p:cNvGrpSpPr/>
          <p:nvPr/>
        </p:nvGrpSpPr>
        <p:grpSpPr>
          <a:xfrm>
            <a:off x="1262151" y="1426250"/>
            <a:ext cx="3219150" cy="1251900"/>
            <a:chOff x="1268175" y="1426250"/>
            <a:chExt cx="3219150" cy="1251900"/>
          </a:xfrm>
        </p:grpSpPr>
        <p:sp>
          <p:nvSpPr>
            <p:cNvPr id="8365" name="Google Shape;8365;p59"/>
            <p:cNvSpPr/>
            <p:nvPr/>
          </p:nvSpPr>
          <p:spPr>
            <a:xfrm>
              <a:off x="1268325" y="1426250"/>
              <a:ext cx="32190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Nanum Gothic Coding"/>
                  <a:ea typeface="Nanum Gothic Coding"/>
                  <a:cs typeface="Nanum Gothic Coding"/>
                  <a:sym typeface="Nanum Gothic Coding"/>
                </a:rPr>
                <a:t>00</a:t>
              </a:r>
              <a:endParaRPr sz="1200">
                <a:solidFill>
                  <a:schemeClr val="dk1"/>
                </a:solidFill>
                <a:latin typeface="Nanum Gothic Coding"/>
                <a:ea typeface="Nanum Gothic Coding"/>
                <a:cs typeface="Nanum Gothic Coding"/>
                <a:sym typeface="Nanum Gothic Coding"/>
              </a:endParaRPr>
            </a:p>
          </p:txBody>
        </p:sp>
        <p:sp>
          <p:nvSpPr>
            <p:cNvPr id="8366" name="Google Shape;8366;p59"/>
            <p:cNvSpPr/>
            <p:nvPr/>
          </p:nvSpPr>
          <p:spPr>
            <a:xfrm>
              <a:off x="1268175" y="1603950"/>
              <a:ext cx="3219000" cy="1074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67" name="Google Shape;8367;p59"/>
            <p:cNvGrpSpPr/>
            <p:nvPr/>
          </p:nvGrpSpPr>
          <p:grpSpPr>
            <a:xfrm>
              <a:off x="4017845" y="1470641"/>
              <a:ext cx="410280" cy="98784"/>
              <a:chOff x="4017845" y="1470641"/>
              <a:chExt cx="410280" cy="98784"/>
            </a:xfrm>
          </p:grpSpPr>
          <p:sp>
            <p:nvSpPr>
              <p:cNvPr id="8368" name="Google Shape;8368;p59"/>
              <p:cNvSpPr/>
              <p:nvPr/>
            </p:nvSpPr>
            <p:spPr>
              <a:xfrm>
                <a:off x="4173687" y="1471206"/>
                <a:ext cx="98595" cy="97468"/>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9"/>
              <p:cNvSpPr/>
              <p:nvPr/>
            </p:nvSpPr>
            <p:spPr>
              <a:xfrm>
                <a:off x="4017845" y="1471206"/>
                <a:ext cx="98595" cy="97468"/>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9"/>
              <p:cNvSpPr/>
              <p:nvPr/>
            </p:nvSpPr>
            <p:spPr>
              <a:xfrm>
                <a:off x="4185613" y="1521067"/>
                <a:ext cx="74744" cy="3455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1" name="Google Shape;8371;p59"/>
              <p:cNvCxnSpPr/>
              <p:nvPr/>
            </p:nvCxnSpPr>
            <p:spPr>
              <a:xfrm>
                <a:off x="4028455" y="1520034"/>
                <a:ext cx="77374" cy="0"/>
              </a:xfrm>
              <a:prstGeom prst="straightConnector1">
                <a:avLst/>
              </a:prstGeom>
              <a:noFill/>
              <a:ln w="9525" cap="flat" cmpd="sng">
                <a:solidFill>
                  <a:schemeClr val="dk1"/>
                </a:solidFill>
                <a:prstDash val="solid"/>
                <a:round/>
                <a:headEnd type="none" w="med" len="med"/>
                <a:tailEnd type="none" w="med" len="med"/>
              </a:ln>
            </p:spPr>
          </p:cxnSp>
          <p:sp>
            <p:nvSpPr>
              <p:cNvPr id="8372" name="Google Shape;8372;p59"/>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3" name="Google Shape;8373;p59"/>
              <p:cNvCxnSpPr/>
              <p:nvPr/>
            </p:nvCxnSpPr>
            <p:spPr>
              <a:xfrm>
                <a:off x="4329530" y="1470643"/>
                <a:ext cx="97468" cy="98783"/>
              </a:xfrm>
              <a:prstGeom prst="straightConnector1">
                <a:avLst/>
              </a:prstGeom>
              <a:noFill/>
              <a:ln w="9525" cap="flat" cmpd="sng">
                <a:solidFill>
                  <a:schemeClr val="dk1"/>
                </a:solidFill>
                <a:prstDash val="solid"/>
                <a:round/>
                <a:headEnd type="none" w="med" len="med"/>
                <a:tailEnd type="none" w="med" len="med"/>
              </a:ln>
            </p:spPr>
          </p:cxnSp>
          <p:cxnSp>
            <p:nvCxnSpPr>
              <p:cNvPr id="8374" name="Google Shape;8374;p59"/>
              <p:cNvCxnSpPr/>
              <p:nvPr/>
            </p:nvCxnSpPr>
            <p:spPr>
              <a:xfrm flipH="1">
                <a:off x="4331596" y="1470643"/>
                <a:ext cx="96529" cy="97468"/>
              </a:xfrm>
              <a:prstGeom prst="straightConnector1">
                <a:avLst/>
              </a:prstGeom>
              <a:noFill/>
              <a:ln w="9525" cap="flat" cmpd="sng">
                <a:solidFill>
                  <a:schemeClr val="dk1"/>
                </a:solidFill>
                <a:prstDash val="solid"/>
                <a:round/>
                <a:headEnd type="none" w="med" len="med"/>
                <a:tailEnd type="none" w="med" len="med"/>
              </a:ln>
            </p:spPr>
          </p:cxnSp>
        </p:grpSp>
      </p:grpSp>
      <p:sp>
        <p:nvSpPr>
          <p:cNvPr id="8375" name="Google Shape;8375;p59">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376" name="Google Shape;8376;p59">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77" name="Google Shape;8377;p59"/>
          <p:cNvGrpSpPr/>
          <p:nvPr/>
        </p:nvGrpSpPr>
        <p:grpSpPr>
          <a:xfrm>
            <a:off x="4662699" y="2861550"/>
            <a:ext cx="3219150" cy="1251900"/>
            <a:chOff x="4668723" y="2861550"/>
            <a:chExt cx="3219150" cy="1251900"/>
          </a:xfrm>
        </p:grpSpPr>
        <p:sp>
          <p:nvSpPr>
            <p:cNvPr id="8378" name="Google Shape;8378;p59"/>
            <p:cNvSpPr/>
            <p:nvPr/>
          </p:nvSpPr>
          <p:spPr>
            <a:xfrm>
              <a:off x="4668874" y="2861550"/>
              <a:ext cx="32190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379" name="Google Shape;8379;p59"/>
            <p:cNvSpPr/>
            <p:nvPr/>
          </p:nvSpPr>
          <p:spPr>
            <a:xfrm>
              <a:off x="4668723" y="3039250"/>
              <a:ext cx="3219000" cy="1074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80" name="Google Shape;8380;p59"/>
            <p:cNvGrpSpPr/>
            <p:nvPr/>
          </p:nvGrpSpPr>
          <p:grpSpPr>
            <a:xfrm>
              <a:off x="7418393" y="2905941"/>
              <a:ext cx="410280" cy="98701"/>
              <a:chOff x="4017845" y="1470641"/>
              <a:chExt cx="410280" cy="98701"/>
            </a:xfrm>
          </p:grpSpPr>
          <p:sp>
            <p:nvSpPr>
              <p:cNvPr id="8381" name="Google Shape;8381;p59"/>
              <p:cNvSpPr/>
              <p:nvPr/>
            </p:nvSpPr>
            <p:spPr>
              <a:xfrm>
                <a:off x="4173687"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9"/>
              <p:cNvSpPr/>
              <p:nvPr/>
            </p:nvSpPr>
            <p:spPr>
              <a:xfrm>
                <a:off x="4017845"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9"/>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4" name="Google Shape;8384;p59"/>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385" name="Google Shape;8385;p59"/>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6" name="Google Shape;8386;p59"/>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387" name="Google Shape;8387;p59"/>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grpSp>
        <p:nvGrpSpPr>
          <p:cNvPr id="8388" name="Google Shape;8388;p59"/>
          <p:cNvGrpSpPr/>
          <p:nvPr/>
        </p:nvGrpSpPr>
        <p:grpSpPr>
          <a:xfrm>
            <a:off x="1262151" y="2861550"/>
            <a:ext cx="3219150" cy="1251900"/>
            <a:chOff x="1268175" y="2861550"/>
            <a:chExt cx="3219150" cy="1251900"/>
          </a:xfrm>
        </p:grpSpPr>
        <p:sp>
          <p:nvSpPr>
            <p:cNvPr id="8389" name="Google Shape;8389;p59"/>
            <p:cNvSpPr/>
            <p:nvPr/>
          </p:nvSpPr>
          <p:spPr>
            <a:xfrm>
              <a:off x="1268325" y="2861550"/>
              <a:ext cx="3219000" cy="1251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390" name="Google Shape;8390;p59"/>
            <p:cNvSpPr/>
            <p:nvPr/>
          </p:nvSpPr>
          <p:spPr>
            <a:xfrm>
              <a:off x="1268175" y="3039250"/>
              <a:ext cx="3219000" cy="1074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91" name="Google Shape;8391;p59"/>
            <p:cNvGrpSpPr/>
            <p:nvPr/>
          </p:nvGrpSpPr>
          <p:grpSpPr>
            <a:xfrm>
              <a:off x="4017845" y="2905941"/>
              <a:ext cx="410280" cy="98701"/>
              <a:chOff x="4017845" y="1470641"/>
              <a:chExt cx="410280" cy="98701"/>
            </a:xfrm>
          </p:grpSpPr>
          <p:sp>
            <p:nvSpPr>
              <p:cNvPr id="8392" name="Google Shape;8392;p59"/>
              <p:cNvSpPr/>
              <p:nvPr/>
            </p:nvSpPr>
            <p:spPr>
              <a:xfrm>
                <a:off x="4173687" y="1471206"/>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59"/>
              <p:cNvSpPr/>
              <p:nvPr/>
            </p:nvSpPr>
            <p:spPr>
              <a:xfrm>
                <a:off x="4017845" y="1471206"/>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59"/>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5" name="Google Shape;8395;p59"/>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396" name="Google Shape;8396;p59"/>
              <p:cNvSpPr/>
              <p:nvPr/>
            </p:nvSpPr>
            <p:spPr>
              <a:xfrm>
                <a:off x="4329420" y="1470641"/>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7" name="Google Shape;8397;p59"/>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398" name="Google Shape;8398;p59"/>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grpSp>
        <p:nvGrpSpPr>
          <p:cNvPr id="8399" name="Google Shape;8399;p59"/>
          <p:cNvGrpSpPr/>
          <p:nvPr/>
        </p:nvGrpSpPr>
        <p:grpSpPr>
          <a:xfrm>
            <a:off x="4662774" y="1426250"/>
            <a:ext cx="3219075" cy="1251900"/>
            <a:chOff x="4668798" y="1426250"/>
            <a:chExt cx="3219075" cy="1251900"/>
          </a:xfrm>
        </p:grpSpPr>
        <p:sp>
          <p:nvSpPr>
            <p:cNvPr id="8400" name="Google Shape;8400;p59"/>
            <p:cNvSpPr/>
            <p:nvPr/>
          </p:nvSpPr>
          <p:spPr>
            <a:xfrm>
              <a:off x="4668874" y="1426250"/>
              <a:ext cx="32190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401" name="Google Shape;8401;p59"/>
            <p:cNvSpPr/>
            <p:nvPr/>
          </p:nvSpPr>
          <p:spPr>
            <a:xfrm>
              <a:off x="4668798" y="1603950"/>
              <a:ext cx="3219000" cy="1074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02" name="Google Shape;8402;p59"/>
            <p:cNvGrpSpPr/>
            <p:nvPr/>
          </p:nvGrpSpPr>
          <p:grpSpPr>
            <a:xfrm>
              <a:off x="7418393" y="1470641"/>
              <a:ext cx="410280" cy="98701"/>
              <a:chOff x="4017845" y="1470641"/>
              <a:chExt cx="410280" cy="98701"/>
            </a:xfrm>
          </p:grpSpPr>
          <p:sp>
            <p:nvSpPr>
              <p:cNvPr id="8403" name="Google Shape;8403;p59"/>
              <p:cNvSpPr/>
              <p:nvPr/>
            </p:nvSpPr>
            <p:spPr>
              <a:xfrm>
                <a:off x="4173687"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9"/>
              <p:cNvSpPr/>
              <p:nvPr/>
            </p:nvSpPr>
            <p:spPr>
              <a:xfrm>
                <a:off x="4017845"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9"/>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6" name="Google Shape;8406;p59"/>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407" name="Google Shape;8407;p59"/>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8" name="Google Shape;8408;p59"/>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409" name="Google Shape;8409;p59"/>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sp>
        <p:nvSpPr>
          <p:cNvPr id="8410" name="Google Shape;8410;p5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Learning Objectives</a:t>
            </a:r>
            <a:endParaRPr dirty="0"/>
          </a:p>
        </p:txBody>
      </p:sp>
      <p:sp>
        <p:nvSpPr>
          <p:cNvPr id="8411" name="Google Shape;8411;p59"/>
          <p:cNvSpPr txBox="1">
            <a:spLocks noGrp="1"/>
          </p:cNvSpPr>
          <p:nvPr>
            <p:ph type="title" idx="4"/>
          </p:nvPr>
        </p:nvSpPr>
        <p:spPr>
          <a:xfrm>
            <a:off x="5551097" y="1702589"/>
            <a:ext cx="21225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plan</a:t>
            </a:r>
            <a:endParaRPr/>
          </a:p>
        </p:txBody>
      </p:sp>
      <p:sp>
        <p:nvSpPr>
          <p:cNvPr id="8412" name="Google Shape;8412;p59"/>
          <p:cNvSpPr txBox="1">
            <a:spLocks noGrp="1"/>
          </p:cNvSpPr>
          <p:nvPr>
            <p:ph type="subTitle" idx="5"/>
          </p:nvPr>
        </p:nvSpPr>
        <p:spPr>
          <a:xfrm>
            <a:off x="5551100" y="2038579"/>
            <a:ext cx="2122500" cy="5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13" name="Google Shape;8413;p59"/>
          <p:cNvSpPr txBox="1">
            <a:spLocks noGrp="1"/>
          </p:cNvSpPr>
          <p:nvPr>
            <p:ph type="title" idx="6"/>
          </p:nvPr>
        </p:nvSpPr>
        <p:spPr>
          <a:xfrm>
            <a:off x="4864630" y="1702589"/>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8414" name="Google Shape;8414;p59"/>
          <p:cNvSpPr txBox="1">
            <a:spLocks noGrp="1"/>
          </p:cNvSpPr>
          <p:nvPr>
            <p:ph type="title" idx="7"/>
          </p:nvPr>
        </p:nvSpPr>
        <p:spPr>
          <a:xfrm>
            <a:off x="2156869" y="3149665"/>
            <a:ext cx="21225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analysis</a:t>
            </a:r>
            <a:endParaRPr/>
          </a:p>
        </p:txBody>
      </p:sp>
      <p:sp>
        <p:nvSpPr>
          <p:cNvPr id="8415" name="Google Shape;8415;p59"/>
          <p:cNvSpPr txBox="1">
            <a:spLocks noGrp="1"/>
          </p:cNvSpPr>
          <p:nvPr>
            <p:ph type="subTitle" idx="8"/>
          </p:nvPr>
        </p:nvSpPr>
        <p:spPr>
          <a:xfrm>
            <a:off x="2156875" y="3483929"/>
            <a:ext cx="21225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16" name="Google Shape;8416;p59"/>
          <p:cNvSpPr txBox="1">
            <a:spLocks noGrp="1"/>
          </p:cNvSpPr>
          <p:nvPr>
            <p:ph type="title" idx="9"/>
          </p:nvPr>
        </p:nvSpPr>
        <p:spPr>
          <a:xfrm>
            <a:off x="1470403" y="3153383"/>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8417" name="Google Shape;8417;p59"/>
          <p:cNvSpPr txBox="1">
            <a:spLocks noGrp="1"/>
          </p:cNvSpPr>
          <p:nvPr>
            <p:ph type="title" idx="13"/>
          </p:nvPr>
        </p:nvSpPr>
        <p:spPr>
          <a:xfrm>
            <a:off x="5551097" y="3153376"/>
            <a:ext cx="21225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conclusions</a:t>
            </a:r>
            <a:endParaRPr/>
          </a:p>
        </p:txBody>
      </p:sp>
      <p:sp>
        <p:nvSpPr>
          <p:cNvPr id="8418" name="Google Shape;8418;p59"/>
          <p:cNvSpPr txBox="1">
            <a:spLocks noGrp="1"/>
          </p:cNvSpPr>
          <p:nvPr>
            <p:ph type="subTitle" idx="14"/>
          </p:nvPr>
        </p:nvSpPr>
        <p:spPr>
          <a:xfrm>
            <a:off x="5551100" y="3483929"/>
            <a:ext cx="21225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19" name="Google Shape;8419;p59"/>
          <p:cNvSpPr txBox="1">
            <a:spLocks noGrp="1"/>
          </p:cNvSpPr>
          <p:nvPr>
            <p:ph type="title" idx="15"/>
          </p:nvPr>
        </p:nvSpPr>
        <p:spPr>
          <a:xfrm>
            <a:off x="4864630" y="3153383"/>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8420" name="Google Shape;8420;p59"/>
          <p:cNvSpPr txBox="1">
            <a:spLocks noGrp="1"/>
          </p:cNvSpPr>
          <p:nvPr>
            <p:ph type="title" idx="2"/>
          </p:nvPr>
        </p:nvSpPr>
        <p:spPr>
          <a:xfrm>
            <a:off x="2156869" y="1706090"/>
            <a:ext cx="21225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company</a:t>
            </a:r>
            <a:endParaRPr/>
          </a:p>
        </p:txBody>
      </p:sp>
      <p:sp>
        <p:nvSpPr>
          <p:cNvPr id="8421" name="Google Shape;8421;p59"/>
          <p:cNvSpPr txBox="1">
            <a:spLocks noGrp="1"/>
          </p:cNvSpPr>
          <p:nvPr>
            <p:ph type="subTitle" idx="1"/>
          </p:nvPr>
        </p:nvSpPr>
        <p:spPr>
          <a:xfrm>
            <a:off x="2156875" y="2042808"/>
            <a:ext cx="2122500" cy="5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22" name="Google Shape;8422;p59"/>
          <p:cNvSpPr txBox="1">
            <a:spLocks noGrp="1"/>
          </p:cNvSpPr>
          <p:nvPr>
            <p:ph type="title" idx="3"/>
          </p:nvPr>
        </p:nvSpPr>
        <p:spPr>
          <a:xfrm>
            <a:off x="1470403" y="1706089"/>
            <a:ext cx="565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8423" name="Google Shape;8423;p59"/>
          <p:cNvGrpSpPr/>
          <p:nvPr/>
        </p:nvGrpSpPr>
        <p:grpSpPr>
          <a:xfrm>
            <a:off x="8290351" y="863900"/>
            <a:ext cx="123600" cy="3239150"/>
            <a:chOff x="8290351" y="863900"/>
            <a:chExt cx="123600" cy="3239150"/>
          </a:xfrm>
        </p:grpSpPr>
        <p:sp>
          <p:nvSpPr>
            <p:cNvPr id="8424" name="Google Shape;8424;p5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5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2" name="Google Shape;8432;p59">
            <a:hlinkClick r:id="" action="ppaction://hlinkshowjump?jump=previousslide"/>
          </p:cNvPr>
          <p:cNvSpPr txBox="1">
            <a:spLocks noGrp="1"/>
          </p:cNvSpPr>
          <p:nvPr>
            <p:ph type="subTitle" idx="16"/>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433" name="Google Shape;8433;p59">
            <a:hlinkClick r:id="" action="ppaction://hlinkshowjump?jump=nextslide"/>
          </p:cNvPr>
          <p:cNvSpPr txBox="1">
            <a:spLocks noGrp="1"/>
          </p:cNvSpPr>
          <p:nvPr>
            <p:ph type="subTitle" idx="17"/>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434" name="Google Shape;8434;p59"/>
          <p:cNvSpPr/>
          <p:nvPr/>
        </p:nvSpPr>
        <p:spPr>
          <a:xfrm>
            <a:off x="8291538" y="115423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9">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436" name="Google Shape;8436;p59">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68"/>
        <p:cNvGrpSpPr/>
        <p:nvPr/>
      </p:nvGrpSpPr>
      <p:grpSpPr>
        <a:xfrm>
          <a:off x="0" y="0"/>
          <a:ext cx="0" cy="0"/>
          <a:chOff x="0" y="0"/>
          <a:chExt cx="0" cy="0"/>
        </a:xfrm>
      </p:grpSpPr>
      <p:sp>
        <p:nvSpPr>
          <p:cNvPr id="10769" name="Google Shape;10769;p84">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70" name="Google Shape;10770;p84">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71" name="Google Shape;10771;p8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Projects in progress</a:t>
            </a:r>
            <a:endParaRPr/>
          </a:p>
        </p:txBody>
      </p:sp>
      <p:grpSp>
        <p:nvGrpSpPr>
          <p:cNvPr id="10778" name="Google Shape;10778;p84"/>
          <p:cNvGrpSpPr/>
          <p:nvPr/>
        </p:nvGrpSpPr>
        <p:grpSpPr>
          <a:xfrm>
            <a:off x="8290351" y="863900"/>
            <a:ext cx="123600" cy="3239150"/>
            <a:chOff x="8290351" y="863900"/>
            <a:chExt cx="123600" cy="3239150"/>
          </a:xfrm>
        </p:grpSpPr>
        <p:sp>
          <p:nvSpPr>
            <p:cNvPr id="10779" name="Google Shape;10779;p8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4" name="Google Shape;10784;p84"/>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785" name="Google Shape;10785;p84"/>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aphicFrame>
        <p:nvGraphicFramePr>
          <p:cNvPr id="10786" name="Google Shape;10786;p84"/>
          <p:cNvGraphicFramePr/>
          <p:nvPr>
            <p:extLst>
              <p:ext uri="{D42A27DB-BD31-4B8C-83A1-F6EECF244321}">
                <p14:modId xmlns:p14="http://schemas.microsoft.com/office/powerpoint/2010/main" val="3698035559"/>
              </p:ext>
            </p:extLst>
          </p:nvPr>
        </p:nvGraphicFramePr>
        <p:xfrm>
          <a:off x="1083738" y="1280029"/>
          <a:ext cx="6976500" cy="2438250"/>
        </p:xfrm>
        <a:graphic>
          <a:graphicData uri="http://schemas.openxmlformats.org/drawingml/2006/table">
            <a:tbl>
              <a:tblPr>
                <a:noFill/>
                <a:tableStyleId>{7E5EF527-7C64-4F0E-87D7-1E78CBC9BF45}</a:tableStyleId>
              </a:tblPr>
              <a:tblGrid>
                <a:gridCol w="1827900">
                  <a:extLst>
                    <a:ext uri="{9D8B030D-6E8A-4147-A177-3AD203B41FA5}">
                      <a16:colId xmlns:a16="http://schemas.microsoft.com/office/drawing/2014/main" val="20000"/>
                    </a:ext>
                  </a:extLst>
                </a:gridCol>
                <a:gridCol w="858100">
                  <a:extLst>
                    <a:ext uri="{9D8B030D-6E8A-4147-A177-3AD203B41FA5}">
                      <a16:colId xmlns:a16="http://schemas.microsoft.com/office/drawing/2014/main" val="20001"/>
                    </a:ext>
                  </a:extLst>
                </a:gridCol>
                <a:gridCol w="858100">
                  <a:extLst>
                    <a:ext uri="{9D8B030D-6E8A-4147-A177-3AD203B41FA5}">
                      <a16:colId xmlns:a16="http://schemas.microsoft.com/office/drawing/2014/main" val="20002"/>
                    </a:ext>
                  </a:extLst>
                </a:gridCol>
                <a:gridCol w="858100">
                  <a:extLst>
                    <a:ext uri="{9D8B030D-6E8A-4147-A177-3AD203B41FA5}">
                      <a16:colId xmlns:a16="http://schemas.microsoft.com/office/drawing/2014/main" val="20003"/>
                    </a:ext>
                  </a:extLst>
                </a:gridCol>
                <a:gridCol w="858100">
                  <a:extLst>
                    <a:ext uri="{9D8B030D-6E8A-4147-A177-3AD203B41FA5}">
                      <a16:colId xmlns:a16="http://schemas.microsoft.com/office/drawing/2014/main" val="20004"/>
                    </a:ext>
                  </a:extLst>
                </a:gridCol>
                <a:gridCol w="858100">
                  <a:extLst>
                    <a:ext uri="{9D8B030D-6E8A-4147-A177-3AD203B41FA5}">
                      <a16:colId xmlns:a16="http://schemas.microsoft.com/office/drawing/2014/main" val="20005"/>
                    </a:ext>
                  </a:extLst>
                </a:gridCol>
                <a:gridCol w="858100">
                  <a:extLst>
                    <a:ext uri="{9D8B030D-6E8A-4147-A177-3AD203B41FA5}">
                      <a16:colId xmlns:a16="http://schemas.microsoft.com/office/drawing/2014/main" val="20006"/>
                    </a:ext>
                  </a:extLst>
                </a:gridCol>
              </a:tblGrid>
              <a:tr h="410500">
                <a:tc>
                  <a:txBody>
                    <a:bodyPr/>
                    <a:lstStyle/>
                    <a:p>
                      <a:pPr marL="0" lvl="0" indent="0" algn="l" rtl="0">
                        <a:spcBef>
                          <a:spcPts val="0"/>
                        </a:spcBef>
                        <a:spcAft>
                          <a:spcPts val="0"/>
                        </a:spcAft>
                        <a:buNone/>
                      </a:pPr>
                      <a:endParaRPr sz="2000" b="1">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Jan</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Feb</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Mar</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Apr</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May</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Jun</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4105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Project 01</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05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Project 02</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05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Project 03</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05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Project 04</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787" name="Google Shape;10787;p84"/>
          <p:cNvSpPr txBox="1"/>
          <p:nvPr/>
        </p:nvSpPr>
        <p:spPr>
          <a:xfrm>
            <a:off x="2377799" y="3819736"/>
            <a:ext cx="1694100" cy="35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Nanum Gothic Coding"/>
                <a:ea typeface="Nanum Gothic Coding"/>
                <a:cs typeface="Nanum Gothic Coding"/>
                <a:sym typeface="Nanum Gothic Coding"/>
              </a:rPr>
              <a:t>In progress</a:t>
            </a:r>
            <a:endParaRPr>
              <a:solidFill>
                <a:schemeClr val="dk1"/>
              </a:solidFill>
              <a:latin typeface="Nanum Gothic Coding"/>
              <a:ea typeface="Nanum Gothic Coding"/>
              <a:cs typeface="Nanum Gothic Coding"/>
              <a:sym typeface="Nanum Gothic Coding"/>
            </a:endParaRPr>
          </a:p>
        </p:txBody>
      </p:sp>
      <p:sp>
        <p:nvSpPr>
          <p:cNvPr id="10788" name="Google Shape;10788;p84"/>
          <p:cNvSpPr/>
          <p:nvPr/>
        </p:nvSpPr>
        <p:spPr>
          <a:xfrm>
            <a:off x="2102106" y="3861586"/>
            <a:ext cx="275700" cy="275700"/>
          </a:xfrm>
          <a:prstGeom prst="roundRect">
            <a:avLst>
              <a:gd name="adj" fmla="val 0"/>
            </a:avLst>
          </a:prstGeom>
          <a:solidFill>
            <a:schemeClr val="tx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a:solidFill>
                <a:schemeClr val="dk1"/>
              </a:solidFill>
              <a:latin typeface="Nanum Gothic Coding"/>
              <a:ea typeface="Nanum Gothic Coding"/>
              <a:cs typeface="Nanum Gothic Coding"/>
              <a:sym typeface="Nanum Gothic Coding"/>
            </a:endParaRPr>
          </a:p>
        </p:txBody>
      </p:sp>
      <p:sp>
        <p:nvSpPr>
          <p:cNvPr id="10789" name="Google Shape;10789;p84"/>
          <p:cNvSpPr txBox="1"/>
          <p:nvPr/>
        </p:nvSpPr>
        <p:spPr>
          <a:xfrm>
            <a:off x="2377799" y="4250561"/>
            <a:ext cx="1694100" cy="35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Nanum Gothic Coding"/>
                <a:ea typeface="Nanum Gothic Coding"/>
                <a:cs typeface="Nanum Gothic Coding"/>
                <a:sym typeface="Nanum Gothic Coding"/>
              </a:rPr>
              <a:t>Finished</a:t>
            </a:r>
            <a:endParaRPr>
              <a:solidFill>
                <a:schemeClr val="dk1"/>
              </a:solidFill>
              <a:latin typeface="Nanum Gothic Coding"/>
              <a:ea typeface="Nanum Gothic Coding"/>
              <a:cs typeface="Nanum Gothic Coding"/>
              <a:sym typeface="Nanum Gothic Coding"/>
            </a:endParaRPr>
          </a:p>
        </p:txBody>
      </p:sp>
      <p:sp>
        <p:nvSpPr>
          <p:cNvPr id="10790" name="Google Shape;10790;p84"/>
          <p:cNvSpPr/>
          <p:nvPr/>
        </p:nvSpPr>
        <p:spPr>
          <a:xfrm>
            <a:off x="2102106" y="4292411"/>
            <a:ext cx="275700" cy="275700"/>
          </a:xfrm>
          <a:prstGeom prst="roundRect">
            <a:avLst>
              <a:gd name="adj" fmla="val 0"/>
            </a:avLst>
          </a:prstGeom>
          <a:solidFill>
            <a:schemeClr val="accen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a:solidFill>
                <a:schemeClr val="dk1"/>
              </a:solidFill>
              <a:latin typeface="Nanum Gothic Coding"/>
              <a:ea typeface="Nanum Gothic Coding"/>
              <a:cs typeface="Nanum Gothic Coding"/>
              <a:sym typeface="Nanum Gothic Coding"/>
            </a:endParaRPr>
          </a:p>
        </p:txBody>
      </p:sp>
      <p:sp>
        <p:nvSpPr>
          <p:cNvPr id="10791" name="Google Shape;10791;p84"/>
          <p:cNvSpPr txBox="1"/>
          <p:nvPr/>
        </p:nvSpPr>
        <p:spPr>
          <a:xfrm>
            <a:off x="5126362" y="3819736"/>
            <a:ext cx="1694100" cy="35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Nanum Gothic Coding"/>
                <a:ea typeface="Nanum Gothic Coding"/>
                <a:cs typeface="Nanum Gothic Coding"/>
                <a:sym typeface="Nanum Gothic Coding"/>
              </a:rPr>
              <a:t>Finished</a:t>
            </a:r>
            <a:endParaRPr>
              <a:solidFill>
                <a:schemeClr val="dk1"/>
              </a:solidFill>
              <a:latin typeface="Nanum Gothic Coding"/>
              <a:ea typeface="Nanum Gothic Coding"/>
              <a:cs typeface="Nanum Gothic Coding"/>
              <a:sym typeface="Nanum Gothic Coding"/>
            </a:endParaRPr>
          </a:p>
        </p:txBody>
      </p:sp>
      <p:sp>
        <p:nvSpPr>
          <p:cNvPr id="10792" name="Google Shape;10792;p84"/>
          <p:cNvSpPr/>
          <p:nvPr/>
        </p:nvSpPr>
        <p:spPr>
          <a:xfrm>
            <a:off x="6820444" y="3861586"/>
            <a:ext cx="275700" cy="275700"/>
          </a:xfrm>
          <a:prstGeom prst="roundRect">
            <a:avLst>
              <a:gd name="adj" fmla="val 0"/>
            </a:avLst>
          </a:pr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a:solidFill>
                <a:schemeClr val="dk1"/>
              </a:solidFill>
              <a:latin typeface="Nanum Gothic Coding"/>
              <a:ea typeface="Nanum Gothic Coding"/>
              <a:cs typeface="Nanum Gothic Coding"/>
              <a:sym typeface="Nanum Gothic Coding"/>
            </a:endParaRPr>
          </a:p>
        </p:txBody>
      </p:sp>
      <p:sp>
        <p:nvSpPr>
          <p:cNvPr id="10793" name="Google Shape;10793;p84"/>
          <p:cNvSpPr txBox="1"/>
          <p:nvPr/>
        </p:nvSpPr>
        <p:spPr>
          <a:xfrm>
            <a:off x="5126362" y="4250561"/>
            <a:ext cx="1694100" cy="35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Nanum Gothic Coding"/>
                <a:ea typeface="Nanum Gothic Coding"/>
                <a:cs typeface="Nanum Gothic Coding"/>
                <a:sym typeface="Nanum Gothic Coding"/>
              </a:rPr>
              <a:t>In progress</a:t>
            </a:r>
            <a:endParaRPr>
              <a:solidFill>
                <a:schemeClr val="dk1"/>
              </a:solidFill>
              <a:latin typeface="Nanum Gothic Coding"/>
              <a:ea typeface="Nanum Gothic Coding"/>
              <a:cs typeface="Nanum Gothic Coding"/>
              <a:sym typeface="Nanum Gothic Coding"/>
            </a:endParaRPr>
          </a:p>
        </p:txBody>
      </p:sp>
      <p:sp>
        <p:nvSpPr>
          <p:cNvPr id="10794" name="Google Shape;10794;p84"/>
          <p:cNvSpPr/>
          <p:nvPr/>
        </p:nvSpPr>
        <p:spPr>
          <a:xfrm>
            <a:off x="6820444" y="4292411"/>
            <a:ext cx="275700" cy="275700"/>
          </a:xfrm>
          <a:prstGeom prst="roundRect">
            <a:avLst>
              <a:gd name="adj" fmla="val 0"/>
            </a:avLst>
          </a:prstGeom>
          <a:solidFill>
            <a:schemeClr val="accent3"/>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a:solidFill>
                <a:schemeClr val="dk1"/>
              </a:solidFill>
              <a:latin typeface="Nanum Gothic Coding"/>
              <a:ea typeface="Nanum Gothic Coding"/>
              <a:cs typeface="Nanum Gothic Coding"/>
              <a:sym typeface="Nanum Gothic Coding"/>
            </a:endParaRPr>
          </a:p>
        </p:txBody>
      </p:sp>
      <p:sp>
        <p:nvSpPr>
          <p:cNvPr id="10795" name="Google Shape;10795;p84"/>
          <p:cNvSpPr/>
          <p:nvPr/>
        </p:nvSpPr>
        <p:spPr>
          <a:xfrm>
            <a:off x="8291538" y="222901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4">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97" name="Google Shape;10797;p84">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786"/>
                                        </p:tgtEl>
                                        <p:attrNameLst>
                                          <p:attrName>style.visibility</p:attrName>
                                        </p:attrNameLst>
                                      </p:cBhvr>
                                      <p:to>
                                        <p:strVal val="visible"/>
                                      </p:to>
                                    </p:set>
                                    <p:anim calcmode="lin" valueType="num">
                                      <p:cBhvr additive="base">
                                        <p:cTn id="7" dur="1000"/>
                                        <p:tgtEl>
                                          <p:spTgt spid="1078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0787"/>
                                        </p:tgtEl>
                                        <p:attrNameLst>
                                          <p:attrName>style.visibility</p:attrName>
                                        </p:attrNameLst>
                                      </p:cBhvr>
                                      <p:to>
                                        <p:strVal val="visible"/>
                                      </p:to>
                                    </p:set>
                                    <p:anim calcmode="lin" valueType="num">
                                      <p:cBhvr additive="base">
                                        <p:cTn id="11" dur="1000"/>
                                        <p:tgtEl>
                                          <p:spTgt spid="10787"/>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0788"/>
                                        </p:tgtEl>
                                        <p:attrNameLst>
                                          <p:attrName>style.visibility</p:attrName>
                                        </p:attrNameLst>
                                      </p:cBhvr>
                                      <p:to>
                                        <p:strVal val="visible"/>
                                      </p:to>
                                    </p:set>
                                    <p:anim calcmode="lin" valueType="num">
                                      <p:cBhvr additive="base">
                                        <p:cTn id="14" dur="1000"/>
                                        <p:tgtEl>
                                          <p:spTgt spid="10788"/>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789"/>
                                        </p:tgtEl>
                                        <p:attrNameLst>
                                          <p:attrName>style.visibility</p:attrName>
                                        </p:attrNameLst>
                                      </p:cBhvr>
                                      <p:to>
                                        <p:strVal val="visible"/>
                                      </p:to>
                                    </p:set>
                                    <p:anim calcmode="lin" valueType="num">
                                      <p:cBhvr additive="base">
                                        <p:cTn id="17" dur="1000"/>
                                        <p:tgtEl>
                                          <p:spTgt spid="10789"/>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790"/>
                                        </p:tgtEl>
                                        <p:attrNameLst>
                                          <p:attrName>style.visibility</p:attrName>
                                        </p:attrNameLst>
                                      </p:cBhvr>
                                      <p:to>
                                        <p:strVal val="visible"/>
                                      </p:to>
                                    </p:set>
                                    <p:anim calcmode="lin" valueType="num">
                                      <p:cBhvr additive="base">
                                        <p:cTn id="20" dur="1000"/>
                                        <p:tgtEl>
                                          <p:spTgt spid="10790"/>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791"/>
                                        </p:tgtEl>
                                        <p:attrNameLst>
                                          <p:attrName>style.visibility</p:attrName>
                                        </p:attrNameLst>
                                      </p:cBhvr>
                                      <p:to>
                                        <p:strVal val="visible"/>
                                      </p:to>
                                    </p:set>
                                    <p:anim calcmode="lin" valueType="num">
                                      <p:cBhvr additive="base">
                                        <p:cTn id="23" dur="1000"/>
                                        <p:tgtEl>
                                          <p:spTgt spid="10791"/>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0792"/>
                                        </p:tgtEl>
                                        <p:attrNameLst>
                                          <p:attrName>style.visibility</p:attrName>
                                        </p:attrNameLst>
                                      </p:cBhvr>
                                      <p:to>
                                        <p:strVal val="visible"/>
                                      </p:to>
                                    </p:set>
                                    <p:anim calcmode="lin" valueType="num">
                                      <p:cBhvr additive="base">
                                        <p:cTn id="26" dur="1000"/>
                                        <p:tgtEl>
                                          <p:spTgt spid="10792"/>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793"/>
                                        </p:tgtEl>
                                        <p:attrNameLst>
                                          <p:attrName>style.visibility</p:attrName>
                                        </p:attrNameLst>
                                      </p:cBhvr>
                                      <p:to>
                                        <p:strVal val="visible"/>
                                      </p:to>
                                    </p:set>
                                    <p:anim calcmode="lin" valueType="num">
                                      <p:cBhvr additive="base">
                                        <p:cTn id="29" dur="1000"/>
                                        <p:tgtEl>
                                          <p:spTgt spid="10793"/>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794"/>
                                        </p:tgtEl>
                                        <p:attrNameLst>
                                          <p:attrName>style.visibility</p:attrName>
                                        </p:attrNameLst>
                                      </p:cBhvr>
                                      <p:to>
                                        <p:strVal val="visible"/>
                                      </p:to>
                                    </p:set>
                                    <p:anim calcmode="lin" valueType="num">
                                      <p:cBhvr additive="base">
                                        <p:cTn id="32" dur="1000"/>
                                        <p:tgtEl>
                                          <p:spTgt spid="107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01"/>
        <p:cNvGrpSpPr/>
        <p:nvPr/>
      </p:nvGrpSpPr>
      <p:grpSpPr>
        <a:xfrm>
          <a:off x="0" y="0"/>
          <a:ext cx="0" cy="0"/>
          <a:chOff x="0" y="0"/>
          <a:chExt cx="0" cy="0"/>
        </a:xfrm>
      </p:grpSpPr>
      <p:sp>
        <p:nvSpPr>
          <p:cNvPr id="10802" name="Google Shape;10802;p85">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03" name="Google Shape;10803;p85">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04" name="Google Shape;10804;p8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strategy</a:t>
            </a:r>
            <a:endParaRPr/>
          </a:p>
        </p:txBody>
      </p:sp>
      <p:sp>
        <p:nvSpPr>
          <p:cNvPr id="10805" name="Google Shape;10805;p85"/>
          <p:cNvSpPr txBox="1"/>
          <p:nvPr/>
        </p:nvSpPr>
        <p:spPr>
          <a:xfrm>
            <a:off x="3764393" y="1484642"/>
            <a:ext cx="1906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Key action 1</a:t>
            </a:r>
            <a:endParaRPr sz="2000">
              <a:solidFill>
                <a:schemeClr val="dk1"/>
              </a:solidFill>
              <a:latin typeface="Nanum Gothic Coding"/>
              <a:ea typeface="Nanum Gothic Coding"/>
              <a:cs typeface="Nanum Gothic Coding"/>
              <a:sym typeface="Nanum Gothic Coding"/>
            </a:endParaRPr>
          </a:p>
        </p:txBody>
      </p:sp>
      <p:sp>
        <p:nvSpPr>
          <p:cNvPr id="10806" name="Google Shape;10806;p85"/>
          <p:cNvSpPr txBox="1"/>
          <p:nvPr/>
        </p:nvSpPr>
        <p:spPr>
          <a:xfrm>
            <a:off x="3764406" y="1822466"/>
            <a:ext cx="19068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Mercury is the smallest planet of them all</a:t>
            </a:r>
            <a:endParaRPr>
              <a:solidFill>
                <a:schemeClr val="dk1"/>
              </a:solidFill>
              <a:latin typeface="Dosis"/>
              <a:ea typeface="Dosis"/>
              <a:cs typeface="Dosis"/>
              <a:sym typeface="Dosis"/>
            </a:endParaRPr>
          </a:p>
        </p:txBody>
      </p:sp>
      <p:sp>
        <p:nvSpPr>
          <p:cNvPr id="10807" name="Google Shape;10807;p85"/>
          <p:cNvSpPr txBox="1"/>
          <p:nvPr/>
        </p:nvSpPr>
        <p:spPr>
          <a:xfrm>
            <a:off x="3764393" y="2414767"/>
            <a:ext cx="1906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Key action 2</a:t>
            </a:r>
            <a:endParaRPr sz="2000">
              <a:solidFill>
                <a:schemeClr val="dk1"/>
              </a:solidFill>
              <a:latin typeface="Nanum Gothic Coding"/>
              <a:ea typeface="Nanum Gothic Coding"/>
              <a:cs typeface="Nanum Gothic Coding"/>
              <a:sym typeface="Nanum Gothic Coding"/>
            </a:endParaRPr>
          </a:p>
        </p:txBody>
      </p:sp>
      <p:sp>
        <p:nvSpPr>
          <p:cNvPr id="10808" name="Google Shape;10808;p85"/>
          <p:cNvSpPr txBox="1"/>
          <p:nvPr/>
        </p:nvSpPr>
        <p:spPr>
          <a:xfrm>
            <a:off x="3764406" y="2751842"/>
            <a:ext cx="19068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sp>
        <p:nvSpPr>
          <p:cNvPr id="10809" name="Google Shape;10809;p85"/>
          <p:cNvSpPr txBox="1"/>
          <p:nvPr/>
        </p:nvSpPr>
        <p:spPr>
          <a:xfrm>
            <a:off x="1272518" y="2420017"/>
            <a:ext cx="1543200" cy="33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Goals</a:t>
            </a:r>
            <a:endParaRPr sz="2000">
              <a:solidFill>
                <a:schemeClr val="dk1"/>
              </a:solidFill>
              <a:latin typeface="Nanum Gothic Coding"/>
              <a:ea typeface="Nanum Gothic Coding"/>
              <a:cs typeface="Nanum Gothic Coding"/>
              <a:sym typeface="Nanum Gothic Coding"/>
            </a:endParaRPr>
          </a:p>
        </p:txBody>
      </p:sp>
      <p:sp>
        <p:nvSpPr>
          <p:cNvPr id="10810" name="Google Shape;10810;p85"/>
          <p:cNvSpPr txBox="1"/>
          <p:nvPr/>
        </p:nvSpPr>
        <p:spPr>
          <a:xfrm>
            <a:off x="1272518" y="2756314"/>
            <a:ext cx="1543200" cy="4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Despite being red, Mars is a cold place</a:t>
            </a:r>
            <a:endParaRPr>
              <a:solidFill>
                <a:schemeClr val="dk1"/>
              </a:solidFill>
              <a:latin typeface="Dosis"/>
              <a:ea typeface="Dosis"/>
              <a:cs typeface="Dosis"/>
              <a:sym typeface="Dosis"/>
            </a:endParaRPr>
          </a:p>
        </p:txBody>
      </p:sp>
      <p:sp>
        <p:nvSpPr>
          <p:cNvPr id="10811" name="Google Shape;10811;p85"/>
          <p:cNvSpPr txBox="1"/>
          <p:nvPr/>
        </p:nvSpPr>
        <p:spPr>
          <a:xfrm>
            <a:off x="3764393" y="3337493"/>
            <a:ext cx="1906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Key action 3</a:t>
            </a:r>
            <a:endParaRPr sz="2000">
              <a:solidFill>
                <a:schemeClr val="dk1"/>
              </a:solidFill>
              <a:latin typeface="Nanum Gothic Coding"/>
              <a:ea typeface="Nanum Gothic Coding"/>
              <a:cs typeface="Nanum Gothic Coding"/>
              <a:sym typeface="Nanum Gothic Coding"/>
            </a:endParaRPr>
          </a:p>
        </p:txBody>
      </p:sp>
      <p:sp>
        <p:nvSpPr>
          <p:cNvPr id="10812" name="Google Shape;10812;p85"/>
          <p:cNvSpPr txBox="1"/>
          <p:nvPr/>
        </p:nvSpPr>
        <p:spPr>
          <a:xfrm>
            <a:off x="3764406" y="3673820"/>
            <a:ext cx="19068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Saturn is composed of hydrogen and helium</a:t>
            </a:r>
            <a:endParaRPr>
              <a:solidFill>
                <a:schemeClr val="dk1"/>
              </a:solidFill>
              <a:latin typeface="Dosis"/>
              <a:ea typeface="Dosis"/>
              <a:cs typeface="Dosis"/>
              <a:sym typeface="Dosis"/>
            </a:endParaRPr>
          </a:p>
        </p:txBody>
      </p:sp>
      <p:sp>
        <p:nvSpPr>
          <p:cNvPr id="10813" name="Google Shape;10813;p85"/>
          <p:cNvSpPr txBox="1"/>
          <p:nvPr/>
        </p:nvSpPr>
        <p:spPr>
          <a:xfrm>
            <a:off x="6090082" y="1484622"/>
            <a:ext cx="17814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Ceres</a:t>
            </a:r>
            <a:endParaRPr sz="2000">
              <a:solidFill>
                <a:schemeClr val="dk1"/>
              </a:solidFill>
              <a:latin typeface="Nanum Gothic Coding"/>
              <a:ea typeface="Nanum Gothic Coding"/>
              <a:cs typeface="Nanum Gothic Coding"/>
              <a:sym typeface="Nanum Gothic Coding"/>
            </a:endParaRPr>
          </a:p>
        </p:txBody>
      </p:sp>
      <p:sp>
        <p:nvSpPr>
          <p:cNvPr id="10814" name="Google Shape;10814;p85"/>
          <p:cNvSpPr txBox="1"/>
          <p:nvPr/>
        </p:nvSpPr>
        <p:spPr>
          <a:xfrm>
            <a:off x="6090069" y="1822466"/>
            <a:ext cx="17814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Ceres is located in the main asteroid belt</a:t>
            </a:r>
            <a:endParaRPr>
              <a:solidFill>
                <a:schemeClr val="dk1"/>
              </a:solidFill>
              <a:latin typeface="Dosis"/>
              <a:ea typeface="Dosis"/>
              <a:cs typeface="Dosis"/>
              <a:sym typeface="Dosis"/>
            </a:endParaRPr>
          </a:p>
        </p:txBody>
      </p:sp>
      <p:sp>
        <p:nvSpPr>
          <p:cNvPr id="10815" name="Google Shape;10815;p85"/>
          <p:cNvSpPr txBox="1"/>
          <p:nvPr/>
        </p:nvSpPr>
        <p:spPr>
          <a:xfrm>
            <a:off x="6090082" y="2416988"/>
            <a:ext cx="17814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The Moon</a:t>
            </a:r>
            <a:endParaRPr sz="2000">
              <a:solidFill>
                <a:schemeClr val="dk1"/>
              </a:solidFill>
              <a:latin typeface="Nanum Gothic Coding"/>
              <a:ea typeface="Nanum Gothic Coding"/>
              <a:cs typeface="Nanum Gothic Coding"/>
              <a:sym typeface="Nanum Gothic Coding"/>
            </a:endParaRPr>
          </a:p>
        </p:txBody>
      </p:sp>
      <p:sp>
        <p:nvSpPr>
          <p:cNvPr id="10816" name="Google Shape;10816;p85"/>
          <p:cNvSpPr txBox="1"/>
          <p:nvPr/>
        </p:nvSpPr>
        <p:spPr>
          <a:xfrm>
            <a:off x="6090069" y="2751842"/>
            <a:ext cx="17814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The Moon is Earth’s only natural satellite</a:t>
            </a:r>
            <a:endParaRPr>
              <a:solidFill>
                <a:schemeClr val="dk1"/>
              </a:solidFill>
              <a:latin typeface="Dosis"/>
              <a:ea typeface="Dosis"/>
              <a:cs typeface="Dosis"/>
              <a:sym typeface="Dosis"/>
            </a:endParaRPr>
          </a:p>
        </p:txBody>
      </p:sp>
      <p:sp>
        <p:nvSpPr>
          <p:cNvPr id="10817" name="Google Shape;10817;p85"/>
          <p:cNvSpPr txBox="1"/>
          <p:nvPr/>
        </p:nvSpPr>
        <p:spPr>
          <a:xfrm>
            <a:off x="6090082" y="3341956"/>
            <a:ext cx="17814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Pluto</a:t>
            </a:r>
            <a:endParaRPr sz="2000">
              <a:solidFill>
                <a:schemeClr val="dk1"/>
              </a:solidFill>
              <a:latin typeface="Nanum Gothic Coding"/>
              <a:ea typeface="Nanum Gothic Coding"/>
              <a:cs typeface="Nanum Gothic Coding"/>
              <a:sym typeface="Nanum Gothic Coding"/>
            </a:endParaRPr>
          </a:p>
        </p:txBody>
      </p:sp>
      <p:sp>
        <p:nvSpPr>
          <p:cNvPr id="10818" name="Google Shape;10818;p85"/>
          <p:cNvSpPr txBox="1"/>
          <p:nvPr/>
        </p:nvSpPr>
        <p:spPr>
          <a:xfrm>
            <a:off x="6090069" y="3673820"/>
            <a:ext cx="17814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Pluto is now considered a dwarf planet</a:t>
            </a:r>
            <a:endParaRPr>
              <a:solidFill>
                <a:schemeClr val="dk1"/>
              </a:solidFill>
              <a:latin typeface="Dosis"/>
              <a:ea typeface="Dosis"/>
              <a:cs typeface="Dosis"/>
              <a:sym typeface="Dosis"/>
            </a:endParaRPr>
          </a:p>
        </p:txBody>
      </p:sp>
      <p:cxnSp>
        <p:nvCxnSpPr>
          <p:cNvPr id="10819" name="Google Shape;10819;p85"/>
          <p:cNvCxnSpPr>
            <a:stCxn id="10813" idx="1"/>
            <a:endCxn id="10805" idx="3"/>
          </p:cNvCxnSpPr>
          <p:nvPr/>
        </p:nvCxnSpPr>
        <p:spPr>
          <a:xfrm rot="10800000">
            <a:off x="5671282" y="1653822"/>
            <a:ext cx="418800" cy="0"/>
          </a:xfrm>
          <a:prstGeom prst="straightConnector1">
            <a:avLst/>
          </a:prstGeom>
          <a:noFill/>
          <a:ln w="19050" cap="flat" cmpd="sng">
            <a:solidFill>
              <a:schemeClr val="dk1"/>
            </a:solidFill>
            <a:prstDash val="solid"/>
            <a:round/>
            <a:headEnd type="none" w="med" len="med"/>
            <a:tailEnd type="none" w="med" len="med"/>
          </a:ln>
        </p:spPr>
      </p:cxnSp>
      <p:cxnSp>
        <p:nvCxnSpPr>
          <p:cNvPr id="10820" name="Google Shape;10820;p85"/>
          <p:cNvCxnSpPr>
            <a:stCxn id="10815" idx="1"/>
            <a:endCxn id="10807" idx="3"/>
          </p:cNvCxnSpPr>
          <p:nvPr/>
        </p:nvCxnSpPr>
        <p:spPr>
          <a:xfrm rot="10800000">
            <a:off x="5671282" y="2584088"/>
            <a:ext cx="418800" cy="2100"/>
          </a:xfrm>
          <a:prstGeom prst="straightConnector1">
            <a:avLst/>
          </a:prstGeom>
          <a:noFill/>
          <a:ln w="19050" cap="flat" cmpd="sng">
            <a:solidFill>
              <a:schemeClr val="dk1"/>
            </a:solidFill>
            <a:prstDash val="solid"/>
            <a:round/>
            <a:headEnd type="none" w="med" len="med"/>
            <a:tailEnd type="none" w="med" len="med"/>
          </a:ln>
        </p:spPr>
      </p:cxnSp>
      <p:cxnSp>
        <p:nvCxnSpPr>
          <p:cNvPr id="10821" name="Google Shape;10821;p85"/>
          <p:cNvCxnSpPr>
            <a:stCxn id="10817" idx="1"/>
            <a:endCxn id="10811" idx="3"/>
          </p:cNvCxnSpPr>
          <p:nvPr/>
        </p:nvCxnSpPr>
        <p:spPr>
          <a:xfrm rot="10800000">
            <a:off x="5671282" y="3506656"/>
            <a:ext cx="418800" cy="4500"/>
          </a:xfrm>
          <a:prstGeom prst="straightConnector1">
            <a:avLst/>
          </a:prstGeom>
          <a:noFill/>
          <a:ln w="19050" cap="flat" cmpd="sng">
            <a:solidFill>
              <a:schemeClr val="dk1"/>
            </a:solidFill>
            <a:prstDash val="solid"/>
            <a:round/>
            <a:headEnd type="none" w="med" len="med"/>
            <a:tailEnd type="none" w="med" len="med"/>
          </a:ln>
        </p:spPr>
      </p:cxnSp>
      <p:cxnSp>
        <p:nvCxnSpPr>
          <p:cNvPr id="10822" name="Google Shape;10822;p85"/>
          <p:cNvCxnSpPr>
            <a:stCxn id="10805" idx="1"/>
            <a:endCxn id="10809" idx="3"/>
          </p:cNvCxnSpPr>
          <p:nvPr/>
        </p:nvCxnSpPr>
        <p:spPr>
          <a:xfrm flipH="1">
            <a:off x="2815793" y="1653842"/>
            <a:ext cx="948600" cy="9342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10823" name="Google Shape;10823;p85"/>
          <p:cNvCxnSpPr>
            <a:stCxn id="10811" idx="1"/>
            <a:endCxn id="10809" idx="3"/>
          </p:cNvCxnSpPr>
          <p:nvPr/>
        </p:nvCxnSpPr>
        <p:spPr>
          <a:xfrm rot="10800000">
            <a:off x="2815793" y="2588093"/>
            <a:ext cx="948600" cy="918600"/>
          </a:xfrm>
          <a:prstGeom prst="bentConnector3">
            <a:avLst>
              <a:gd name="adj1" fmla="val 50004"/>
            </a:avLst>
          </a:prstGeom>
          <a:noFill/>
          <a:ln w="19050" cap="flat" cmpd="sng">
            <a:solidFill>
              <a:schemeClr val="dk1"/>
            </a:solidFill>
            <a:prstDash val="solid"/>
            <a:round/>
            <a:headEnd type="none" w="med" len="med"/>
            <a:tailEnd type="none" w="med" len="med"/>
          </a:ln>
        </p:spPr>
      </p:cxnSp>
      <p:sp>
        <p:nvSpPr>
          <p:cNvPr id="10824" name="Google Shape;10824;p85"/>
          <p:cNvSpPr/>
          <p:nvPr/>
        </p:nvSpPr>
        <p:spPr>
          <a:xfrm>
            <a:off x="1375762" y="1846037"/>
            <a:ext cx="493500" cy="493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825" name="Google Shape;10825;p85"/>
          <p:cNvGrpSpPr/>
          <p:nvPr/>
        </p:nvGrpSpPr>
        <p:grpSpPr>
          <a:xfrm>
            <a:off x="1467601" y="1922077"/>
            <a:ext cx="309941" cy="341637"/>
            <a:chOff x="7461718" y="1511500"/>
            <a:chExt cx="370566" cy="408412"/>
          </a:xfrm>
        </p:grpSpPr>
        <p:sp>
          <p:nvSpPr>
            <p:cNvPr id="10826" name="Google Shape;10826;p85"/>
            <p:cNvSpPr/>
            <p:nvPr/>
          </p:nvSpPr>
          <p:spPr>
            <a:xfrm>
              <a:off x="7495497" y="1740412"/>
              <a:ext cx="278329" cy="179500"/>
            </a:xfrm>
            <a:custGeom>
              <a:avLst/>
              <a:gdLst/>
              <a:ahLst/>
              <a:cxnLst/>
              <a:rect l="l" t="t" r="r" b="b"/>
              <a:pathLst>
                <a:path w="8050" h="5192" extrusionOk="0">
                  <a:moveTo>
                    <a:pt x="167" y="0"/>
                  </a:moveTo>
                  <a:cubicBezTo>
                    <a:pt x="72" y="0"/>
                    <a:pt x="0" y="72"/>
                    <a:pt x="0" y="167"/>
                  </a:cubicBezTo>
                  <a:lnTo>
                    <a:pt x="0" y="3191"/>
                  </a:lnTo>
                  <a:cubicBezTo>
                    <a:pt x="0" y="4287"/>
                    <a:pt x="881" y="5192"/>
                    <a:pt x="2001" y="5192"/>
                  </a:cubicBezTo>
                  <a:lnTo>
                    <a:pt x="6049" y="5192"/>
                  </a:lnTo>
                  <a:cubicBezTo>
                    <a:pt x="7145" y="5192"/>
                    <a:pt x="8050" y="4287"/>
                    <a:pt x="8050" y="3191"/>
                  </a:cubicBezTo>
                  <a:lnTo>
                    <a:pt x="8050" y="2572"/>
                  </a:lnTo>
                  <a:cubicBezTo>
                    <a:pt x="8050" y="2477"/>
                    <a:pt x="7978" y="2406"/>
                    <a:pt x="7883" y="2406"/>
                  </a:cubicBezTo>
                  <a:cubicBezTo>
                    <a:pt x="7788" y="2406"/>
                    <a:pt x="7692" y="2477"/>
                    <a:pt x="7692" y="2572"/>
                  </a:cubicBezTo>
                  <a:lnTo>
                    <a:pt x="7692" y="3191"/>
                  </a:lnTo>
                  <a:cubicBezTo>
                    <a:pt x="7692" y="4096"/>
                    <a:pt x="6954" y="4835"/>
                    <a:pt x="6049" y="4835"/>
                  </a:cubicBezTo>
                  <a:lnTo>
                    <a:pt x="2001" y="4835"/>
                  </a:lnTo>
                  <a:cubicBezTo>
                    <a:pt x="1072" y="4835"/>
                    <a:pt x="334" y="4096"/>
                    <a:pt x="334" y="3191"/>
                  </a:cubicBezTo>
                  <a:lnTo>
                    <a:pt x="334" y="167"/>
                  </a:lnTo>
                  <a:cubicBezTo>
                    <a:pt x="334" y="72"/>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5"/>
            <p:cNvSpPr/>
            <p:nvPr/>
          </p:nvSpPr>
          <p:spPr>
            <a:xfrm>
              <a:off x="7495497" y="1511500"/>
              <a:ext cx="278329" cy="145792"/>
            </a:xfrm>
            <a:custGeom>
              <a:avLst/>
              <a:gdLst/>
              <a:ahLst/>
              <a:cxnLst/>
              <a:rect l="l" t="t" r="r" b="b"/>
              <a:pathLst>
                <a:path w="8050" h="4217" extrusionOk="0">
                  <a:moveTo>
                    <a:pt x="2001" y="1"/>
                  </a:moveTo>
                  <a:cubicBezTo>
                    <a:pt x="881" y="1"/>
                    <a:pt x="0" y="906"/>
                    <a:pt x="0" y="2001"/>
                  </a:cubicBezTo>
                  <a:lnTo>
                    <a:pt x="0" y="2406"/>
                  </a:lnTo>
                  <a:cubicBezTo>
                    <a:pt x="0" y="2501"/>
                    <a:pt x="72" y="2573"/>
                    <a:pt x="167" y="2573"/>
                  </a:cubicBezTo>
                  <a:cubicBezTo>
                    <a:pt x="262" y="2573"/>
                    <a:pt x="334" y="2501"/>
                    <a:pt x="334" y="2406"/>
                  </a:cubicBezTo>
                  <a:lnTo>
                    <a:pt x="334" y="2001"/>
                  </a:lnTo>
                  <a:cubicBezTo>
                    <a:pt x="334" y="1096"/>
                    <a:pt x="1072" y="358"/>
                    <a:pt x="2001" y="358"/>
                  </a:cubicBezTo>
                  <a:lnTo>
                    <a:pt x="6049" y="358"/>
                  </a:lnTo>
                  <a:cubicBezTo>
                    <a:pt x="6954" y="358"/>
                    <a:pt x="7692" y="1096"/>
                    <a:pt x="7692" y="2001"/>
                  </a:cubicBezTo>
                  <a:lnTo>
                    <a:pt x="7692" y="4049"/>
                  </a:lnTo>
                  <a:cubicBezTo>
                    <a:pt x="7692" y="4145"/>
                    <a:pt x="7788" y="4216"/>
                    <a:pt x="7883" y="4216"/>
                  </a:cubicBezTo>
                  <a:cubicBezTo>
                    <a:pt x="7978" y="4216"/>
                    <a:pt x="8050" y="4145"/>
                    <a:pt x="8050" y="4049"/>
                  </a:cubicBezTo>
                  <a:lnTo>
                    <a:pt x="8050" y="2001"/>
                  </a:lnTo>
                  <a:cubicBezTo>
                    <a:pt x="8050" y="906"/>
                    <a:pt x="714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85"/>
            <p:cNvSpPr/>
            <p:nvPr/>
          </p:nvSpPr>
          <p:spPr>
            <a:xfrm>
              <a:off x="7519352" y="1535390"/>
              <a:ext cx="230581" cy="142473"/>
            </a:xfrm>
            <a:custGeom>
              <a:avLst/>
              <a:gdLst/>
              <a:ahLst/>
              <a:cxnLst/>
              <a:rect l="l" t="t" r="r" b="b"/>
              <a:pathLst>
                <a:path w="6669" h="4121" extrusionOk="0">
                  <a:moveTo>
                    <a:pt x="1311" y="1"/>
                  </a:moveTo>
                  <a:cubicBezTo>
                    <a:pt x="572" y="1"/>
                    <a:pt x="1" y="596"/>
                    <a:pt x="1" y="1310"/>
                  </a:cubicBezTo>
                  <a:lnTo>
                    <a:pt x="1" y="1858"/>
                  </a:lnTo>
                  <a:cubicBezTo>
                    <a:pt x="1" y="1953"/>
                    <a:pt x="72" y="2049"/>
                    <a:pt x="168" y="2049"/>
                  </a:cubicBezTo>
                  <a:cubicBezTo>
                    <a:pt x="263" y="2049"/>
                    <a:pt x="334" y="1953"/>
                    <a:pt x="334" y="1858"/>
                  </a:cubicBezTo>
                  <a:lnTo>
                    <a:pt x="334" y="1310"/>
                  </a:lnTo>
                  <a:cubicBezTo>
                    <a:pt x="334" y="786"/>
                    <a:pt x="763" y="358"/>
                    <a:pt x="1311" y="358"/>
                  </a:cubicBezTo>
                  <a:lnTo>
                    <a:pt x="1597" y="358"/>
                  </a:lnTo>
                  <a:lnTo>
                    <a:pt x="1882" y="667"/>
                  </a:lnTo>
                  <a:cubicBezTo>
                    <a:pt x="2025" y="834"/>
                    <a:pt x="2263" y="953"/>
                    <a:pt x="2478" y="953"/>
                  </a:cubicBezTo>
                  <a:lnTo>
                    <a:pt x="4168" y="953"/>
                  </a:lnTo>
                  <a:cubicBezTo>
                    <a:pt x="4407" y="953"/>
                    <a:pt x="4645" y="834"/>
                    <a:pt x="4788" y="667"/>
                  </a:cubicBezTo>
                  <a:lnTo>
                    <a:pt x="5050" y="358"/>
                  </a:lnTo>
                  <a:lnTo>
                    <a:pt x="5359" y="358"/>
                  </a:lnTo>
                  <a:cubicBezTo>
                    <a:pt x="5883" y="358"/>
                    <a:pt x="6312" y="786"/>
                    <a:pt x="6312" y="1310"/>
                  </a:cubicBezTo>
                  <a:lnTo>
                    <a:pt x="6312" y="3954"/>
                  </a:lnTo>
                  <a:cubicBezTo>
                    <a:pt x="6312" y="4049"/>
                    <a:pt x="6407" y="4120"/>
                    <a:pt x="6502" y="4120"/>
                  </a:cubicBezTo>
                  <a:cubicBezTo>
                    <a:pt x="6598" y="4120"/>
                    <a:pt x="6669" y="4049"/>
                    <a:pt x="6669" y="3954"/>
                  </a:cubicBezTo>
                  <a:lnTo>
                    <a:pt x="6669" y="1310"/>
                  </a:lnTo>
                  <a:cubicBezTo>
                    <a:pt x="6669" y="596"/>
                    <a:pt x="6074" y="1"/>
                    <a:pt x="5359" y="1"/>
                  </a:cubicBezTo>
                  <a:lnTo>
                    <a:pt x="5097" y="1"/>
                  </a:lnTo>
                  <a:cubicBezTo>
                    <a:pt x="4978" y="1"/>
                    <a:pt x="4883" y="48"/>
                    <a:pt x="4788" y="143"/>
                  </a:cubicBezTo>
                  <a:lnTo>
                    <a:pt x="4526" y="429"/>
                  </a:lnTo>
                  <a:cubicBezTo>
                    <a:pt x="4454" y="548"/>
                    <a:pt x="4311" y="596"/>
                    <a:pt x="4168" y="596"/>
                  </a:cubicBezTo>
                  <a:lnTo>
                    <a:pt x="2478" y="596"/>
                  </a:lnTo>
                  <a:cubicBezTo>
                    <a:pt x="2359" y="596"/>
                    <a:pt x="2216" y="548"/>
                    <a:pt x="2120" y="429"/>
                  </a:cubicBezTo>
                  <a:lnTo>
                    <a:pt x="1858" y="143"/>
                  </a:lnTo>
                  <a:cubicBezTo>
                    <a:pt x="1787" y="48"/>
                    <a:pt x="1692" y="1"/>
                    <a:pt x="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5"/>
            <p:cNvSpPr/>
            <p:nvPr/>
          </p:nvSpPr>
          <p:spPr>
            <a:xfrm>
              <a:off x="7663456" y="1826051"/>
              <a:ext cx="86472" cy="70009"/>
            </a:xfrm>
            <a:custGeom>
              <a:avLst/>
              <a:gdLst/>
              <a:ahLst/>
              <a:cxnLst/>
              <a:rect l="l" t="t" r="r" b="b"/>
              <a:pathLst>
                <a:path w="2501" h="2025" extrusionOk="0">
                  <a:moveTo>
                    <a:pt x="2334" y="0"/>
                  </a:moveTo>
                  <a:cubicBezTo>
                    <a:pt x="2239" y="0"/>
                    <a:pt x="2144" y="71"/>
                    <a:pt x="2144" y="167"/>
                  </a:cubicBezTo>
                  <a:lnTo>
                    <a:pt x="2144" y="714"/>
                  </a:lnTo>
                  <a:cubicBezTo>
                    <a:pt x="2144" y="1238"/>
                    <a:pt x="1715" y="1667"/>
                    <a:pt x="1191" y="1667"/>
                  </a:cubicBezTo>
                  <a:lnTo>
                    <a:pt x="191" y="1667"/>
                  </a:lnTo>
                  <a:cubicBezTo>
                    <a:pt x="72" y="1667"/>
                    <a:pt x="0" y="1762"/>
                    <a:pt x="0" y="1858"/>
                  </a:cubicBezTo>
                  <a:cubicBezTo>
                    <a:pt x="0" y="1953"/>
                    <a:pt x="96" y="2024"/>
                    <a:pt x="191" y="2024"/>
                  </a:cubicBezTo>
                  <a:lnTo>
                    <a:pt x="1191" y="2024"/>
                  </a:lnTo>
                  <a:cubicBezTo>
                    <a:pt x="1906" y="2024"/>
                    <a:pt x="2501" y="1429"/>
                    <a:pt x="2501" y="714"/>
                  </a:cubicBezTo>
                  <a:lnTo>
                    <a:pt x="2501" y="167"/>
                  </a:lnTo>
                  <a:cubicBezTo>
                    <a:pt x="2501" y="71"/>
                    <a:pt x="2430" y="0"/>
                    <a:pt x="2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5"/>
            <p:cNvSpPr/>
            <p:nvPr/>
          </p:nvSpPr>
          <p:spPr>
            <a:xfrm>
              <a:off x="7519352" y="1740412"/>
              <a:ext cx="130970" cy="155645"/>
            </a:xfrm>
            <a:custGeom>
              <a:avLst/>
              <a:gdLst/>
              <a:ahLst/>
              <a:cxnLst/>
              <a:rect l="l" t="t" r="r" b="b"/>
              <a:pathLst>
                <a:path w="3788" h="4502" extrusionOk="0">
                  <a:moveTo>
                    <a:pt x="168" y="0"/>
                  </a:moveTo>
                  <a:cubicBezTo>
                    <a:pt x="72" y="0"/>
                    <a:pt x="1" y="72"/>
                    <a:pt x="1" y="167"/>
                  </a:cubicBezTo>
                  <a:lnTo>
                    <a:pt x="1" y="3191"/>
                  </a:lnTo>
                  <a:cubicBezTo>
                    <a:pt x="1" y="3906"/>
                    <a:pt x="572" y="4501"/>
                    <a:pt x="1311" y="4501"/>
                  </a:cubicBezTo>
                  <a:lnTo>
                    <a:pt x="3621" y="4501"/>
                  </a:lnTo>
                  <a:cubicBezTo>
                    <a:pt x="3716" y="4501"/>
                    <a:pt x="3787" y="4430"/>
                    <a:pt x="3787" y="4335"/>
                  </a:cubicBezTo>
                  <a:cubicBezTo>
                    <a:pt x="3787" y="4239"/>
                    <a:pt x="3716" y="4144"/>
                    <a:pt x="3621" y="4144"/>
                  </a:cubicBezTo>
                  <a:lnTo>
                    <a:pt x="1311" y="4144"/>
                  </a:lnTo>
                  <a:cubicBezTo>
                    <a:pt x="763" y="4144"/>
                    <a:pt x="334" y="3715"/>
                    <a:pt x="334" y="3191"/>
                  </a:cubicBezTo>
                  <a:lnTo>
                    <a:pt x="334" y="167"/>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7602537" y="1533731"/>
              <a:ext cx="65900" cy="12412"/>
            </a:xfrm>
            <a:custGeom>
              <a:avLst/>
              <a:gdLst/>
              <a:ahLst/>
              <a:cxnLst/>
              <a:rect l="l" t="t" r="r" b="b"/>
              <a:pathLst>
                <a:path w="1906" h="359" extrusionOk="0">
                  <a:moveTo>
                    <a:pt x="167" y="1"/>
                  </a:moveTo>
                  <a:cubicBezTo>
                    <a:pt x="72" y="1"/>
                    <a:pt x="0" y="96"/>
                    <a:pt x="0" y="191"/>
                  </a:cubicBezTo>
                  <a:cubicBezTo>
                    <a:pt x="0" y="287"/>
                    <a:pt x="72" y="358"/>
                    <a:pt x="167" y="358"/>
                  </a:cubicBezTo>
                  <a:lnTo>
                    <a:pt x="1739" y="358"/>
                  </a:lnTo>
                  <a:cubicBezTo>
                    <a:pt x="1834" y="358"/>
                    <a:pt x="1905" y="287"/>
                    <a:pt x="1905" y="191"/>
                  </a:cubicBezTo>
                  <a:cubicBezTo>
                    <a:pt x="1905" y="96"/>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5"/>
            <p:cNvSpPr/>
            <p:nvPr/>
          </p:nvSpPr>
          <p:spPr>
            <a:xfrm>
              <a:off x="7461718" y="1611971"/>
              <a:ext cx="106249" cy="116129"/>
            </a:xfrm>
            <a:custGeom>
              <a:avLst/>
              <a:gdLst/>
              <a:ahLst/>
              <a:cxnLst/>
              <a:rect l="l" t="t" r="r" b="b"/>
              <a:pathLst>
                <a:path w="3073" h="3359" extrusionOk="0">
                  <a:moveTo>
                    <a:pt x="1263" y="0"/>
                  </a:moveTo>
                  <a:cubicBezTo>
                    <a:pt x="930" y="0"/>
                    <a:pt x="668" y="262"/>
                    <a:pt x="644" y="596"/>
                  </a:cubicBezTo>
                  <a:lnTo>
                    <a:pt x="620" y="1143"/>
                  </a:lnTo>
                  <a:lnTo>
                    <a:pt x="168" y="1143"/>
                  </a:lnTo>
                  <a:cubicBezTo>
                    <a:pt x="72" y="1143"/>
                    <a:pt x="1" y="1215"/>
                    <a:pt x="1" y="1310"/>
                  </a:cubicBezTo>
                  <a:cubicBezTo>
                    <a:pt x="1" y="1405"/>
                    <a:pt x="72" y="1477"/>
                    <a:pt x="168" y="1477"/>
                  </a:cubicBezTo>
                  <a:lnTo>
                    <a:pt x="739" y="1477"/>
                  </a:lnTo>
                  <a:cubicBezTo>
                    <a:pt x="858" y="1477"/>
                    <a:pt x="954" y="1382"/>
                    <a:pt x="977" y="1262"/>
                  </a:cubicBezTo>
                  <a:lnTo>
                    <a:pt x="1001" y="619"/>
                  </a:lnTo>
                  <a:cubicBezTo>
                    <a:pt x="1001" y="477"/>
                    <a:pt x="1120" y="358"/>
                    <a:pt x="1263" y="358"/>
                  </a:cubicBezTo>
                  <a:cubicBezTo>
                    <a:pt x="1382" y="358"/>
                    <a:pt x="1501" y="453"/>
                    <a:pt x="1525" y="596"/>
                  </a:cubicBezTo>
                  <a:lnTo>
                    <a:pt x="1573" y="1120"/>
                  </a:lnTo>
                  <a:cubicBezTo>
                    <a:pt x="1573" y="1262"/>
                    <a:pt x="1692" y="1358"/>
                    <a:pt x="1835" y="1358"/>
                  </a:cubicBezTo>
                  <a:lnTo>
                    <a:pt x="2311" y="1358"/>
                  </a:lnTo>
                  <a:cubicBezTo>
                    <a:pt x="2430" y="1358"/>
                    <a:pt x="2525" y="1405"/>
                    <a:pt x="2597" y="1501"/>
                  </a:cubicBezTo>
                  <a:cubicBezTo>
                    <a:pt x="2668" y="1572"/>
                    <a:pt x="2716" y="1691"/>
                    <a:pt x="2692" y="1786"/>
                  </a:cubicBezTo>
                  <a:lnTo>
                    <a:pt x="2549" y="2691"/>
                  </a:lnTo>
                  <a:cubicBezTo>
                    <a:pt x="2525" y="2882"/>
                    <a:pt x="2359" y="3025"/>
                    <a:pt x="2168" y="3025"/>
                  </a:cubicBezTo>
                  <a:lnTo>
                    <a:pt x="1073" y="3025"/>
                  </a:lnTo>
                  <a:cubicBezTo>
                    <a:pt x="954" y="3025"/>
                    <a:pt x="858" y="2977"/>
                    <a:pt x="763" y="2906"/>
                  </a:cubicBezTo>
                  <a:lnTo>
                    <a:pt x="620" y="2763"/>
                  </a:lnTo>
                  <a:cubicBezTo>
                    <a:pt x="572" y="2739"/>
                    <a:pt x="549" y="2715"/>
                    <a:pt x="501" y="2715"/>
                  </a:cubicBezTo>
                  <a:lnTo>
                    <a:pt x="168" y="2715"/>
                  </a:lnTo>
                  <a:cubicBezTo>
                    <a:pt x="72" y="2715"/>
                    <a:pt x="1" y="2810"/>
                    <a:pt x="1" y="2906"/>
                  </a:cubicBezTo>
                  <a:cubicBezTo>
                    <a:pt x="1" y="3001"/>
                    <a:pt x="72" y="3072"/>
                    <a:pt x="168" y="3072"/>
                  </a:cubicBezTo>
                  <a:lnTo>
                    <a:pt x="430" y="3072"/>
                  </a:lnTo>
                  <a:lnTo>
                    <a:pt x="549" y="3168"/>
                  </a:lnTo>
                  <a:cubicBezTo>
                    <a:pt x="692" y="3287"/>
                    <a:pt x="882" y="3358"/>
                    <a:pt x="1073" y="3358"/>
                  </a:cubicBezTo>
                  <a:lnTo>
                    <a:pt x="2168" y="3358"/>
                  </a:lnTo>
                  <a:cubicBezTo>
                    <a:pt x="2525" y="3358"/>
                    <a:pt x="2835" y="3096"/>
                    <a:pt x="2882" y="2763"/>
                  </a:cubicBezTo>
                  <a:lnTo>
                    <a:pt x="3025" y="1858"/>
                  </a:lnTo>
                  <a:cubicBezTo>
                    <a:pt x="3073" y="1643"/>
                    <a:pt x="3002" y="1429"/>
                    <a:pt x="2859" y="1262"/>
                  </a:cubicBezTo>
                  <a:cubicBezTo>
                    <a:pt x="2716" y="1096"/>
                    <a:pt x="2525" y="1024"/>
                    <a:pt x="2311" y="1024"/>
                  </a:cubicBezTo>
                  <a:lnTo>
                    <a:pt x="1906" y="1024"/>
                  </a:lnTo>
                  <a:lnTo>
                    <a:pt x="1858" y="572"/>
                  </a:lnTo>
                  <a:cubicBezTo>
                    <a:pt x="1835" y="238"/>
                    <a:pt x="157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5"/>
            <p:cNvSpPr/>
            <p:nvPr/>
          </p:nvSpPr>
          <p:spPr>
            <a:xfrm>
              <a:off x="7707088" y="1667116"/>
              <a:ext cx="125196" cy="147417"/>
            </a:xfrm>
            <a:custGeom>
              <a:avLst/>
              <a:gdLst/>
              <a:ahLst/>
              <a:cxnLst/>
              <a:rect l="l" t="t" r="r" b="b"/>
              <a:pathLst>
                <a:path w="3621" h="4264" extrusionOk="0">
                  <a:moveTo>
                    <a:pt x="2882" y="1263"/>
                  </a:moveTo>
                  <a:cubicBezTo>
                    <a:pt x="3120" y="1311"/>
                    <a:pt x="3263" y="1525"/>
                    <a:pt x="3263" y="1763"/>
                  </a:cubicBezTo>
                  <a:cubicBezTo>
                    <a:pt x="3263" y="2001"/>
                    <a:pt x="3120" y="2192"/>
                    <a:pt x="2882" y="2263"/>
                  </a:cubicBezTo>
                  <a:lnTo>
                    <a:pt x="2882" y="1263"/>
                  </a:lnTo>
                  <a:close/>
                  <a:moveTo>
                    <a:pt x="2477" y="334"/>
                  </a:moveTo>
                  <a:cubicBezTo>
                    <a:pt x="2525" y="334"/>
                    <a:pt x="2549" y="358"/>
                    <a:pt x="2549" y="406"/>
                  </a:cubicBezTo>
                  <a:lnTo>
                    <a:pt x="2549" y="1049"/>
                  </a:lnTo>
                  <a:lnTo>
                    <a:pt x="2549" y="2454"/>
                  </a:lnTo>
                  <a:lnTo>
                    <a:pt x="2549" y="3097"/>
                  </a:lnTo>
                  <a:cubicBezTo>
                    <a:pt x="2549" y="3144"/>
                    <a:pt x="2525" y="3168"/>
                    <a:pt x="2477" y="3168"/>
                  </a:cubicBezTo>
                  <a:lnTo>
                    <a:pt x="2120" y="3168"/>
                  </a:lnTo>
                  <a:cubicBezTo>
                    <a:pt x="2096" y="3168"/>
                    <a:pt x="2096" y="3168"/>
                    <a:pt x="2073" y="3144"/>
                  </a:cubicBezTo>
                  <a:lnTo>
                    <a:pt x="1430" y="2501"/>
                  </a:lnTo>
                  <a:cubicBezTo>
                    <a:pt x="1406" y="2478"/>
                    <a:pt x="1382" y="2454"/>
                    <a:pt x="1334" y="2454"/>
                  </a:cubicBezTo>
                  <a:lnTo>
                    <a:pt x="620" y="2311"/>
                  </a:lnTo>
                  <a:cubicBezTo>
                    <a:pt x="453" y="2287"/>
                    <a:pt x="334" y="2144"/>
                    <a:pt x="334" y="1977"/>
                  </a:cubicBezTo>
                  <a:lnTo>
                    <a:pt x="334" y="1525"/>
                  </a:lnTo>
                  <a:cubicBezTo>
                    <a:pt x="334" y="1358"/>
                    <a:pt x="453" y="1215"/>
                    <a:pt x="620" y="1192"/>
                  </a:cubicBezTo>
                  <a:lnTo>
                    <a:pt x="1334" y="1049"/>
                  </a:lnTo>
                  <a:cubicBezTo>
                    <a:pt x="1382" y="1049"/>
                    <a:pt x="1406" y="1025"/>
                    <a:pt x="1430" y="1001"/>
                  </a:cubicBezTo>
                  <a:lnTo>
                    <a:pt x="2073" y="358"/>
                  </a:lnTo>
                  <a:cubicBezTo>
                    <a:pt x="2096" y="334"/>
                    <a:pt x="2096" y="334"/>
                    <a:pt x="2120" y="334"/>
                  </a:cubicBezTo>
                  <a:close/>
                  <a:moveTo>
                    <a:pt x="1025" y="2740"/>
                  </a:moveTo>
                  <a:lnTo>
                    <a:pt x="1215" y="2787"/>
                  </a:lnTo>
                  <a:lnTo>
                    <a:pt x="1525" y="3073"/>
                  </a:lnTo>
                  <a:lnTo>
                    <a:pt x="1477" y="3764"/>
                  </a:lnTo>
                  <a:cubicBezTo>
                    <a:pt x="1477" y="3859"/>
                    <a:pt x="1430" y="3906"/>
                    <a:pt x="1358" y="3906"/>
                  </a:cubicBezTo>
                  <a:lnTo>
                    <a:pt x="1168" y="3906"/>
                  </a:lnTo>
                  <a:cubicBezTo>
                    <a:pt x="1096" y="3906"/>
                    <a:pt x="1025" y="3835"/>
                    <a:pt x="1025" y="3764"/>
                  </a:cubicBezTo>
                  <a:lnTo>
                    <a:pt x="1025" y="2740"/>
                  </a:lnTo>
                  <a:close/>
                  <a:moveTo>
                    <a:pt x="2120" y="1"/>
                  </a:moveTo>
                  <a:cubicBezTo>
                    <a:pt x="2025" y="1"/>
                    <a:pt x="1906" y="25"/>
                    <a:pt x="1834" y="120"/>
                  </a:cubicBezTo>
                  <a:lnTo>
                    <a:pt x="1215" y="715"/>
                  </a:lnTo>
                  <a:lnTo>
                    <a:pt x="548" y="834"/>
                  </a:lnTo>
                  <a:cubicBezTo>
                    <a:pt x="239" y="906"/>
                    <a:pt x="1" y="1192"/>
                    <a:pt x="1" y="1525"/>
                  </a:cubicBezTo>
                  <a:lnTo>
                    <a:pt x="1" y="1977"/>
                  </a:lnTo>
                  <a:cubicBezTo>
                    <a:pt x="1" y="2311"/>
                    <a:pt x="239" y="2597"/>
                    <a:pt x="548" y="2668"/>
                  </a:cubicBezTo>
                  <a:lnTo>
                    <a:pt x="667" y="2692"/>
                  </a:lnTo>
                  <a:lnTo>
                    <a:pt x="667" y="3764"/>
                  </a:lnTo>
                  <a:cubicBezTo>
                    <a:pt x="667" y="4025"/>
                    <a:pt x="906" y="4264"/>
                    <a:pt x="1168" y="4264"/>
                  </a:cubicBezTo>
                  <a:lnTo>
                    <a:pt x="1358" y="4264"/>
                  </a:lnTo>
                  <a:cubicBezTo>
                    <a:pt x="1596" y="4264"/>
                    <a:pt x="1811" y="4049"/>
                    <a:pt x="1834" y="3787"/>
                  </a:cubicBezTo>
                  <a:lnTo>
                    <a:pt x="1858" y="3406"/>
                  </a:lnTo>
                  <a:cubicBezTo>
                    <a:pt x="1930" y="3478"/>
                    <a:pt x="2025" y="3502"/>
                    <a:pt x="2120" y="3502"/>
                  </a:cubicBezTo>
                  <a:lnTo>
                    <a:pt x="2477" y="3502"/>
                  </a:lnTo>
                  <a:cubicBezTo>
                    <a:pt x="2716" y="3502"/>
                    <a:pt x="2882" y="3335"/>
                    <a:pt x="2882" y="3097"/>
                  </a:cubicBezTo>
                  <a:lnTo>
                    <a:pt x="2882" y="2597"/>
                  </a:lnTo>
                  <a:cubicBezTo>
                    <a:pt x="3311" y="2549"/>
                    <a:pt x="3620" y="2192"/>
                    <a:pt x="3620" y="1763"/>
                  </a:cubicBezTo>
                  <a:cubicBezTo>
                    <a:pt x="3620" y="1334"/>
                    <a:pt x="3311" y="977"/>
                    <a:pt x="2882" y="906"/>
                  </a:cubicBezTo>
                  <a:lnTo>
                    <a:pt x="2882" y="406"/>
                  </a:lnTo>
                  <a:cubicBezTo>
                    <a:pt x="2882" y="168"/>
                    <a:pt x="2716"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5"/>
            <p:cNvSpPr/>
            <p:nvPr/>
          </p:nvSpPr>
          <p:spPr>
            <a:xfrm>
              <a:off x="7571248" y="1833449"/>
              <a:ext cx="126821" cy="12377"/>
            </a:xfrm>
            <a:custGeom>
              <a:avLst/>
              <a:gdLst/>
              <a:ahLst/>
              <a:cxnLst/>
              <a:rect l="l" t="t" r="r" b="b"/>
              <a:pathLst>
                <a:path w="3668" h="358" extrusionOk="0">
                  <a:moveTo>
                    <a:pt x="167" y="0"/>
                  </a:moveTo>
                  <a:cubicBezTo>
                    <a:pt x="72" y="0"/>
                    <a:pt x="0" y="72"/>
                    <a:pt x="0" y="167"/>
                  </a:cubicBezTo>
                  <a:cubicBezTo>
                    <a:pt x="0" y="286"/>
                    <a:pt x="72" y="358"/>
                    <a:pt x="167" y="358"/>
                  </a:cubicBezTo>
                  <a:lnTo>
                    <a:pt x="3477" y="358"/>
                  </a:lnTo>
                  <a:cubicBezTo>
                    <a:pt x="3572" y="358"/>
                    <a:pt x="3668" y="286"/>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5"/>
            <p:cNvSpPr/>
            <p:nvPr/>
          </p:nvSpPr>
          <p:spPr>
            <a:xfrm>
              <a:off x="7571248" y="1807104"/>
              <a:ext cx="126821" cy="11547"/>
            </a:xfrm>
            <a:custGeom>
              <a:avLst/>
              <a:gdLst/>
              <a:ahLst/>
              <a:cxnLst/>
              <a:rect l="l" t="t" r="r" b="b"/>
              <a:pathLst>
                <a:path w="3668" h="334" extrusionOk="0">
                  <a:moveTo>
                    <a:pt x="167" y="0"/>
                  </a:moveTo>
                  <a:cubicBezTo>
                    <a:pt x="72" y="0"/>
                    <a:pt x="0" y="72"/>
                    <a:pt x="0" y="167"/>
                  </a:cubicBezTo>
                  <a:cubicBezTo>
                    <a:pt x="0" y="262"/>
                    <a:pt x="72" y="334"/>
                    <a:pt x="167" y="334"/>
                  </a:cubicBezTo>
                  <a:lnTo>
                    <a:pt x="3477" y="334"/>
                  </a:lnTo>
                  <a:cubicBezTo>
                    <a:pt x="3572" y="334"/>
                    <a:pt x="3668" y="262"/>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85"/>
            <p:cNvSpPr/>
            <p:nvPr/>
          </p:nvSpPr>
          <p:spPr>
            <a:xfrm>
              <a:off x="7571248" y="1780759"/>
              <a:ext cx="126821" cy="11547"/>
            </a:xfrm>
            <a:custGeom>
              <a:avLst/>
              <a:gdLst/>
              <a:ahLst/>
              <a:cxnLst/>
              <a:rect l="l" t="t" r="r" b="b"/>
              <a:pathLst>
                <a:path w="3668" h="334" extrusionOk="0">
                  <a:moveTo>
                    <a:pt x="167" y="0"/>
                  </a:moveTo>
                  <a:cubicBezTo>
                    <a:pt x="72" y="0"/>
                    <a:pt x="0" y="72"/>
                    <a:pt x="0" y="167"/>
                  </a:cubicBezTo>
                  <a:cubicBezTo>
                    <a:pt x="0" y="262"/>
                    <a:pt x="72" y="334"/>
                    <a:pt x="167" y="334"/>
                  </a:cubicBezTo>
                  <a:lnTo>
                    <a:pt x="3477" y="334"/>
                  </a:lnTo>
                  <a:cubicBezTo>
                    <a:pt x="3572" y="334"/>
                    <a:pt x="3668" y="262"/>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5"/>
            <p:cNvSpPr/>
            <p:nvPr/>
          </p:nvSpPr>
          <p:spPr>
            <a:xfrm>
              <a:off x="7571248" y="1753584"/>
              <a:ext cx="126821" cy="12377"/>
            </a:xfrm>
            <a:custGeom>
              <a:avLst/>
              <a:gdLst/>
              <a:ahLst/>
              <a:cxnLst/>
              <a:rect l="l" t="t" r="r" b="b"/>
              <a:pathLst>
                <a:path w="3668" h="358" extrusionOk="0">
                  <a:moveTo>
                    <a:pt x="167" y="0"/>
                  </a:moveTo>
                  <a:cubicBezTo>
                    <a:pt x="72" y="0"/>
                    <a:pt x="0" y="96"/>
                    <a:pt x="0" y="191"/>
                  </a:cubicBezTo>
                  <a:cubicBezTo>
                    <a:pt x="0" y="286"/>
                    <a:pt x="72" y="358"/>
                    <a:pt x="167" y="358"/>
                  </a:cubicBezTo>
                  <a:lnTo>
                    <a:pt x="3477" y="358"/>
                  </a:lnTo>
                  <a:cubicBezTo>
                    <a:pt x="3572" y="358"/>
                    <a:pt x="3668" y="286"/>
                    <a:pt x="3668" y="191"/>
                  </a:cubicBezTo>
                  <a:cubicBezTo>
                    <a:pt x="3668" y="96"/>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5"/>
            <p:cNvSpPr/>
            <p:nvPr/>
          </p:nvSpPr>
          <p:spPr>
            <a:xfrm>
              <a:off x="7563814" y="1585626"/>
              <a:ext cx="139199" cy="60951"/>
            </a:xfrm>
            <a:custGeom>
              <a:avLst/>
              <a:gdLst/>
              <a:ahLst/>
              <a:cxnLst/>
              <a:rect l="l" t="t" r="r" b="b"/>
              <a:pathLst>
                <a:path w="4026" h="1763" extrusionOk="0">
                  <a:moveTo>
                    <a:pt x="477" y="0"/>
                  </a:moveTo>
                  <a:cubicBezTo>
                    <a:pt x="215" y="0"/>
                    <a:pt x="1" y="215"/>
                    <a:pt x="1" y="477"/>
                  </a:cubicBezTo>
                  <a:lnTo>
                    <a:pt x="1" y="1286"/>
                  </a:lnTo>
                  <a:cubicBezTo>
                    <a:pt x="1" y="1548"/>
                    <a:pt x="215" y="1762"/>
                    <a:pt x="477" y="1762"/>
                  </a:cubicBezTo>
                  <a:lnTo>
                    <a:pt x="3549" y="1762"/>
                  </a:lnTo>
                  <a:cubicBezTo>
                    <a:pt x="3811" y="1762"/>
                    <a:pt x="4026" y="1548"/>
                    <a:pt x="4026" y="1286"/>
                  </a:cubicBezTo>
                  <a:lnTo>
                    <a:pt x="4026" y="477"/>
                  </a:lnTo>
                  <a:cubicBezTo>
                    <a:pt x="4026" y="215"/>
                    <a:pt x="3811" y="0"/>
                    <a:pt x="3549" y="0"/>
                  </a:cubicBezTo>
                  <a:lnTo>
                    <a:pt x="1811" y="0"/>
                  </a:lnTo>
                  <a:cubicBezTo>
                    <a:pt x="1716" y="0"/>
                    <a:pt x="1644" y="72"/>
                    <a:pt x="1644" y="167"/>
                  </a:cubicBezTo>
                  <a:cubicBezTo>
                    <a:pt x="1644" y="262"/>
                    <a:pt x="1716" y="357"/>
                    <a:pt x="1811" y="357"/>
                  </a:cubicBezTo>
                  <a:lnTo>
                    <a:pt x="3549" y="357"/>
                  </a:lnTo>
                  <a:cubicBezTo>
                    <a:pt x="3621" y="357"/>
                    <a:pt x="3668" y="405"/>
                    <a:pt x="3668" y="477"/>
                  </a:cubicBezTo>
                  <a:lnTo>
                    <a:pt x="3668" y="1286"/>
                  </a:lnTo>
                  <a:cubicBezTo>
                    <a:pt x="3668" y="1358"/>
                    <a:pt x="3621" y="1405"/>
                    <a:pt x="3549" y="1405"/>
                  </a:cubicBezTo>
                  <a:lnTo>
                    <a:pt x="477" y="1405"/>
                  </a:lnTo>
                  <a:cubicBezTo>
                    <a:pt x="406" y="1405"/>
                    <a:pt x="358" y="1358"/>
                    <a:pt x="358" y="1286"/>
                  </a:cubicBezTo>
                  <a:lnTo>
                    <a:pt x="358" y="477"/>
                  </a:lnTo>
                  <a:cubicBezTo>
                    <a:pt x="358" y="405"/>
                    <a:pt x="406" y="357"/>
                    <a:pt x="477" y="357"/>
                  </a:cubicBezTo>
                  <a:lnTo>
                    <a:pt x="1073" y="357"/>
                  </a:lnTo>
                  <a:cubicBezTo>
                    <a:pt x="1168" y="357"/>
                    <a:pt x="1239" y="262"/>
                    <a:pt x="1239" y="167"/>
                  </a:cubicBezTo>
                  <a:cubicBezTo>
                    <a:pt x="1239" y="72"/>
                    <a:pt x="1168"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85"/>
          <p:cNvGrpSpPr/>
          <p:nvPr/>
        </p:nvGrpSpPr>
        <p:grpSpPr>
          <a:xfrm>
            <a:off x="8290351" y="863900"/>
            <a:ext cx="123600" cy="3239150"/>
            <a:chOff x="8290351" y="863900"/>
            <a:chExt cx="123600" cy="3239150"/>
          </a:xfrm>
        </p:grpSpPr>
        <p:sp>
          <p:nvSpPr>
            <p:cNvPr id="10847" name="Google Shape;10847;p8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52" name="Google Shape;10852;p85"/>
          <p:cNvCxnSpPr>
            <a:stCxn id="10807" idx="1"/>
            <a:endCxn id="10809" idx="3"/>
          </p:cNvCxnSpPr>
          <p:nvPr/>
        </p:nvCxnSpPr>
        <p:spPr>
          <a:xfrm flipH="1">
            <a:off x="2815793" y="2583967"/>
            <a:ext cx="948600" cy="4200"/>
          </a:xfrm>
          <a:prstGeom prst="straightConnector1">
            <a:avLst/>
          </a:prstGeom>
          <a:noFill/>
          <a:ln w="19050" cap="flat" cmpd="sng">
            <a:solidFill>
              <a:schemeClr val="dk1"/>
            </a:solidFill>
            <a:prstDash val="solid"/>
            <a:round/>
            <a:headEnd type="none" w="med" len="med"/>
            <a:tailEnd type="none" w="med" len="med"/>
          </a:ln>
        </p:spPr>
      </p:cxnSp>
      <p:sp>
        <p:nvSpPr>
          <p:cNvPr id="10853" name="Google Shape;10853;p85"/>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854" name="Google Shape;10854;p8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855" name="Google Shape;10855;p85"/>
          <p:cNvSpPr/>
          <p:nvPr/>
        </p:nvSpPr>
        <p:spPr>
          <a:xfrm>
            <a:off x="8291538" y="227200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57" name="Google Shape;10857;p8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61"/>
        <p:cNvGrpSpPr/>
        <p:nvPr/>
      </p:nvGrpSpPr>
      <p:grpSpPr>
        <a:xfrm>
          <a:off x="0" y="0"/>
          <a:ext cx="0" cy="0"/>
          <a:chOff x="0" y="0"/>
          <a:chExt cx="0" cy="0"/>
        </a:xfrm>
      </p:grpSpPr>
      <p:sp>
        <p:nvSpPr>
          <p:cNvPr id="10862" name="Google Shape;10862;p86">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63" name="Google Shape;10863;p86">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64" name="Google Shape;10864;p8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Strategy</a:t>
            </a:r>
            <a:endParaRPr/>
          </a:p>
        </p:txBody>
      </p:sp>
      <p:grpSp>
        <p:nvGrpSpPr>
          <p:cNvPr id="10871" name="Google Shape;10871;p86"/>
          <p:cNvGrpSpPr/>
          <p:nvPr/>
        </p:nvGrpSpPr>
        <p:grpSpPr>
          <a:xfrm>
            <a:off x="8290351" y="863900"/>
            <a:ext cx="123600" cy="3239150"/>
            <a:chOff x="8290351" y="863900"/>
            <a:chExt cx="123600" cy="3239150"/>
          </a:xfrm>
        </p:grpSpPr>
        <p:sp>
          <p:nvSpPr>
            <p:cNvPr id="10872" name="Google Shape;10872;p8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7" name="Google Shape;10877;p8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878" name="Google Shape;10878;p8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879" name="Google Shape;10879;p86"/>
          <p:cNvSpPr txBox="1"/>
          <p:nvPr/>
        </p:nvSpPr>
        <p:spPr>
          <a:xfrm>
            <a:off x="938050" y="3322754"/>
            <a:ext cx="1608300" cy="7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a gas giant and the biggest planet in the Solar System</a:t>
            </a:r>
            <a:endParaRPr>
              <a:solidFill>
                <a:schemeClr val="dk1"/>
              </a:solidFill>
              <a:latin typeface="Dosis"/>
              <a:ea typeface="Dosis"/>
              <a:cs typeface="Dosis"/>
              <a:sym typeface="Dosis"/>
            </a:endParaRPr>
          </a:p>
        </p:txBody>
      </p:sp>
      <p:sp>
        <p:nvSpPr>
          <p:cNvPr id="10880" name="Google Shape;10880;p86"/>
          <p:cNvSpPr txBox="1"/>
          <p:nvPr/>
        </p:nvSpPr>
        <p:spPr>
          <a:xfrm>
            <a:off x="938050" y="2892375"/>
            <a:ext cx="1608300" cy="45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10881" name="Google Shape;10881;p86"/>
          <p:cNvSpPr txBox="1"/>
          <p:nvPr/>
        </p:nvSpPr>
        <p:spPr>
          <a:xfrm>
            <a:off x="2825500" y="3322754"/>
            <a:ext cx="1608300" cy="7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the fourth-largest planet by diameter in the Solar System </a:t>
            </a:r>
            <a:endParaRPr>
              <a:solidFill>
                <a:schemeClr val="dk1"/>
              </a:solidFill>
              <a:latin typeface="Dosis"/>
              <a:ea typeface="Dosis"/>
              <a:cs typeface="Dosis"/>
              <a:sym typeface="Dosis"/>
            </a:endParaRPr>
          </a:p>
        </p:txBody>
      </p:sp>
      <p:sp>
        <p:nvSpPr>
          <p:cNvPr id="10882" name="Google Shape;10882;p86"/>
          <p:cNvSpPr txBox="1"/>
          <p:nvPr/>
        </p:nvSpPr>
        <p:spPr>
          <a:xfrm>
            <a:off x="2825495" y="2892375"/>
            <a:ext cx="1608300" cy="45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Neptune</a:t>
            </a:r>
            <a:endParaRPr sz="2000">
              <a:solidFill>
                <a:schemeClr val="dk1"/>
              </a:solidFill>
              <a:latin typeface="Nanum Gothic Coding"/>
              <a:ea typeface="Nanum Gothic Coding"/>
              <a:cs typeface="Nanum Gothic Coding"/>
              <a:sym typeface="Nanum Gothic Coding"/>
            </a:endParaRPr>
          </a:p>
        </p:txBody>
      </p:sp>
      <p:sp>
        <p:nvSpPr>
          <p:cNvPr id="10883" name="Google Shape;10883;p86"/>
          <p:cNvSpPr txBox="1"/>
          <p:nvPr/>
        </p:nvSpPr>
        <p:spPr>
          <a:xfrm>
            <a:off x="4712950" y="3322754"/>
            <a:ext cx="1608300" cy="7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The Sun is the star at the center of the Solar System</a:t>
            </a:r>
            <a:endParaRPr>
              <a:solidFill>
                <a:schemeClr val="dk1"/>
              </a:solidFill>
              <a:latin typeface="Dosis"/>
              <a:ea typeface="Dosis"/>
              <a:cs typeface="Dosis"/>
              <a:sym typeface="Dosis"/>
            </a:endParaRPr>
          </a:p>
        </p:txBody>
      </p:sp>
      <p:sp>
        <p:nvSpPr>
          <p:cNvPr id="10884" name="Google Shape;10884;p86"/>
          <p:cNvSpPr txBox="1"/>
          <p:nvPr/>
        </p:nvSpPr>
        <p:spPr>
          <a:xfrm>
            <a:off x="4712951" y="2892375"/>
            <a:ext cx="1608300" cy="45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The Sun</a:t>
            </a:r>
            <a:endParaRPr sz="2000">
              <a:solidFill>
                <a:schemeClr val="dk1"/>
              </a:solidFill>
              <a:latin typeface="Nanum Gothic Coding"/>
              <a:ea typeface="Nanum Gothic Coding"/>
              <a:cs typeface="Nanum Gothic Coding"/>
              <a:sym typeface="Nanum Gothic Coding"/>
            </a:endParaRPr>
          </a:p>
        </p:txBody>
      </p:sp>
      <p:sp>
        <p:nvSpPr>
          <p:cNvPr id="10885" name="Google Shape;10885;p86"/>
          <p:cNvSpPr txBox="1"/>
          <p:nvPr/>
        </p:nvSpPr>
        <p:spPr>
          <a:xfrm>
            <a:off x="6600400" y="3322754"/>
            <a:ext cx="1608300" cy="7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the only planet that harbors life in the Solar System</a:t>
            </a:r>
            <a:endParaRPr>
              <a:solidFill>
                <a:schemeClr val="dk1"/>
              </a:solidFill>
              <a:latin typeface="Dosis"/>
              <a:ea typeface="Dosis"/>
              <a:cs typeface="Dosis"/>
              <a:sym typeface="Dosis"/>
            </a:endParaRPr>
          </a:p>
        </p:txBody>
      </p:sp>
      <p:sp>
        <p:nvSpPr>
          <p:cNvPr id="10886" name="Google Shape;10886;p86"/>
          <p:cNvSpPr txBox="1"/>
          <p:nvPr/>
        </p:nvSpPr>
        <p:spPr>
          <a:xfrm>
            <a:off x="6600401" y="2892375"/>
            <a:ext cx="1608300" cy="45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p:txBody>
      </p:sp>
      <p:sp>
        <p:nvSpPr>
          <p:cNvPr id="10887" name="Google Shape;10887;p86"/>
          <p:cNvSpPr txBox="1"/>
          <p:nvPr/>
        </p:nvSpPr>
        <p:spPr>
          <a:xfrm>
            <a:off x="1433000" y="1339900"/>
            <a:ext cx="618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01</a:t>
            </a:r>
            <a:endParaRPr sz="3000">
              <a:solidFill>
                <a:schemeClr val="dk1"/>
              </a:solidFill>
              <a:latin typeface="Nanum Gothic Coding"/>
              <a:ea typeface="Nanum Gothic Coding"/>
              <a:cs typeface="Nanum Gothic Coding"/>
              <a:sym typeface="Nanum Gothic Coding"/>
            </a:endParaRPr>
          </a:p>
        </p:txBody>
      </p:sp>
      <p:sp>
        <p:nvSpPr>
          <p:cNvPr id="10888" name="Google Shape;10888;p86"/>
          <p:cNvSpPr txBox="1"/>
          <p:nvPr/>
        </p:nvSpPr>
        <p:spPr>
          <a:xfrm>
            <a:off x="3320500" y="1339900"/>
            <a:ext cx="618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02</a:t>
            </a:r>
            <a:endParaRPr sz="3000">
              <a:solidFill>
                <a:schemeClr val="dk1"/>
              </a:solidFill>
              <a:latin typeface="Nanum Gothic Coding"/>
              <a:ea typeface="Nanum Gothic Coding"/>
              <a:cs typeface="Nanum Gothic Coding"/>
              <a:sym typeface="Nanum Gothic Coding"/>
            </a:endParaRPr>
          </a:p>
        </p:txBody>
      </p:sp>
      <p:sp>
        <p:nvSpPr>
          <p:cNvPr id="10889" name="Google Shape;10889;p86"/>
          <p:cNvSpPr txBox="1"/>
          <p:nvPr/>
        </p:nvSpPr>
        <p:spPr>
          <a:xfrm>
            <a:off x="5207950" y="1339900"/>
            <a:ext cx="618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03</a:t>
            </a:r>
            <a:endParaRPr sz="3000">
              <a:solidFill>
                <a:schemeClr val="dk1"/>
              </a:solidFill>
              <a:latin typeface="Nanum Gothic Coding"/>
              <a:ea typeface="Nanum Gothic Coding"/>
              <a:cs typeface="Nanum Gothic Coding"/>
              <a:sym typeface="Nanum Gothic Coding"/>
            </a:endParaRPr>
          </a:p>
        </p:txBody>
      </p:sp>
      <p:sp>
        <p:nvSpPr>
          <p:cNvPr id="10890" name="Google Shape;10890;p86"/>
          <p:cNvSpPr txBox="1"/>
          <p:nvPr/>
        </p:nvSpPr>
        <p:spPr>
          <a:xfrm>
            <a:off x="7095400" y="1339900"/>
            <a:ext cx="618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04</a:t>
            </a:r>
            <a:endParaRPr sz="3000">
              <a:solidFill>
                <a:schemeClr val="dk1"/>
              </a:solidFill>
              <a:latin typeface="Nanum Gothic Coding"/>
              <a:ea typeface="Nanum Gothic Coding"/>
              <a:cs typeface="Nanum Gothic Coding"/>
              <a:sym typeface="Nanum Gothic Coding"/>
            </a:endParaRPr>
          </a:p>
        </p:txBody>
      </p:sp>
      <p:sp>
        <p:nvSpPr>
          <p:cNvPr id="10891" name="Google Shape;10891;p86"/>
          <p:cNvSpPr/>
          <p:nvPr/>
        </p:nvSpPr>
        <p:spPr>
          <a:xfrm>
            <a:off x="1282700" y="19002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92" name="Google Shape;10892;p86"/>
          <p:cNvSpPr/>
          <p:nvPr/>
        </p:nvSpPr>
        <p:spPr>
          <a:xfrm>
            <a:off x="3170200" y="19002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93" name="Google Shape;10893;p86"/>
          <p:cNvSpPr/>
          <p:nvPr/>
        </p:nvSpPr>
        <p:spPr>
          <a:xfrm>
            <a:off x="5057700" y="19002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94" name="Google Shape;10894;p86"/>
          <p:cNvSpPr/>
          <p:nvPr/>
        </p:nvSpPr>
        <p:spPr>
          <a:xfrm>
            <a:off x="6945200" y="19002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0895" name="Google Shape;10895;p86"/>
          <p:cNvCxnSpPr>
            <a:stCxn id="10887" idx="3"/>
            <a:endCxn id="10888" idx="1"/>
          </p:cNvCxnSpPr>
          <p:nvPr/>
        </p:nvCxnSpPr>
        <p:spPr>
          <a:xfrm>
            <a:off x="2051300" y="1536700"/>
            <a:ext cx="1269300" cy="0"/>
          </a:xfrm>
          <a:prstGeom prst="straightConnector1">
            <a:avLst/>
          </a:prstGeom>
          <a:noFill/>
          <a:ln w="9525" cap="flat" cmpd="sng">
            <a:solidFill>
              <a:schemeClr val="dk1"/>
            </a:solidFill>
            <a:prstDash val="solid"/>
            <a:round/>
            <a:headEnd type="none" w="med" len="med"/>
            <a:tailEnd type="none" w="med" len="med"/>
          </a:ln>
        </p:spPr>
      </p:cxnSp>
      <p:cxnSp>
        <p:nvCxnSpPr>
          <p:cNvPr id="10896" name="Google Shape;10896;p86"/>
          <p:cNvCxnSpPr>
            <a:stCxn id="10888" idx="3"/>
            <a:endCxn id="10889" idx="1"/>
          </p:cNvCxnSpPr>
          <p:nvPr/>
        </p:nvCxnSpPr>
        <p:spPr>
          <a:xfrm>
            <a:off x="3938800" y="1536700"/>
            <a:ext cx="1269300" cy="0"/>
          </a:xfrm>
          <a:prstGeom prst="straightConnector1">
            <a:avLst/>
          </a:prstGeom>
          <a:noFill/>
          <a:ln w="9525" cap="flat" cmpd="sng">
            <a:solidFill>
              <a:schemeClr val="dk1"/>
            </a:solidFill>
            <a:prstDash val="solid"/>
            <a:round/>
            <a:headEnd type="none" w="med" len="med"/>
            <a:tailEnd type="none" w="med" len="med"/>
          </a:ln>
        </p:spPr>
      </p:cxnSp>
      <p:cxnSp>
        <p:nvCxnSpPr>
          <p:cNvPr id="10897" name="Google Shape;10897;p86"/>
          <p:cNvCxnSpPr>
            <a:stCxn id="10889" idx="3"/>
            <a:endCxn id="10890" idx="1"/>
          </p:cNvCxnSpPr>
          <p:nvPr/>
        </p:nvCxnSpPr>
        <p:spPr>
          <a:xfrm>
            <a:off x="5826250" y="1536700"/>
            <a:ext cx="1269300" cy="0"/>
          </a:xfrm>
          <a:prstGeom prst="straightConnector1">
            <a:avLst/>
          </a:prstGeom>
          <a:noFill/>
          <a:ln w="9525" cap="flat" cmpd="sng">
            <a:solidFill>
              <a:schemeClr val="dk1"/>
            </a:solidFill>
            <a:prstDash val="solid"/>
            <a:round/>
            <a:headEnd type="none" w="med" len="med"/>
            <a:tailEnd type="none" w="med" len="med"/>
          </a:ln>
        </p:spPr>
      </p:cxnSp>
      <p:grpSp>
        <p:nvGrpSpPr>
          <p:cNvPr id="10898" name="Google Shape;10898;p86"/>
          <p:cNvGrpSpPr/>
          <p:nvPr/>
        </p:nvGrpSpPr>
        <p:grpSpPr>
          <a:xfrm>
            <a:off x="3383795" y="2112470"/>
            <a:ext cx="491721" cy="491981"/>
            <a:chOff x="4673507" y="3599336"/>
            <a:chExt cx="388283" cy="388488"/>
          </a:xfrm>
        </p:grpSpPr>
        <p:sp>
          <p:nvSpPr>
            <p:cNvPr id="10899" name="Google Shape;10899;p86"/>
            <p:cNvSpPr/>
            <p:nvPr/>
          </p:nvSpPr>
          <p:spPr>
            <a:xfrm>
              <a:off x="4673507" y="3599336"/>
              <a:ext cx="388283" cy="388488"/>
            </a:xfrm>
            <a:custGeom>
              <a:avLst/>
              <a:gdLst/>
              <a:ahLst/>
              <a:cxnLst/>
              <a:rect l="l" t="t" r="r" b="b"/>
              <a:pathLst>
                <a:path w="17058" h="17067" extrusionOk="0">
                  <a:moveTo>
                    <a:pt x="15943" y="500"/>
                  </a:moveTo>
                  <a:cubicBezTo>
                    <a:pt x="16282" y="500"/>
                    <a:pt x="16558" y="777"/>
                    <a:pt x="16558" y="1116"/>
                  </a:cubicBezTo>
                  <a:lnTo>
                    <a:pt x="16558" y="2668"/>
                  </a:lnTo>
                  <a:lnTo>
                    <a:pt x="7530" y="2668"/>
                  </a:lnTo>
                  <a:lnTo>
                    <a:pt x="7530" y="1116"/>
                  </a:lnTo>
                  <a:cubicBezTo>
                    <a:pt x="7530" y="777"/>
                    <a:pt x="7807" y="500"/>
                    <a:pt x="8146" y="500"/>
                  </a:cubicBezTo>
                  <a:close/>
                  <a:moveTo>
                    <a:pt x="6486" y="5201"/>
                  </a:moveTo>
                  <a:cubicBezTo>
                    <a:pt x="6683" y="5210"/>
                    <a:pt x="6834" y="5371"/>
                    <a:pt x="6825" y="5558"/>
                  </a:cubicBezTo>
                  <a:lnTo>
                    <a:pt x="6825" y="6343"/>
                  </a:lnTo>
                  <a:cubicBezTo>
                    <a:pt x="6834" y="6513"/>
                    <a:pt x="6950" y="6647"/>
                    <a:pt x="7111" y="6682"/>
                  </a:cubicBezTo>
                  <a:cubicBezTo>
                    <a:pt x="7601" y="6789"/>
                    <a:pt x="8074" y="6986"/>
                    <a:pt x="8502" y="7262"/>
                  </a:cubicBezTo>
                  <a:cubicBezTo>
                    <a:pt x="8559" y="7300"/>
                    <a:pt x="8624" y="7319"/>
                    <a:pt x="8689" y="7319"/>
                  </a:cubicBezTo>
                  <a:cubicBezTo>
                    <a:pt x="8776" y="7319"/>
                    <a:pt x="8864" y="7284"/>
                    <a:pt x="8931" y="7218"/>
                  </a:cubicBezTo>
                  <a:lnTo>
                    <a:pt x="9484" y="6656"/>
                  </a:lnTo>
                  <a:cubicBezTo>
                    <a:pt x="9555" y="6589"/>
                    <a:pt x="9644" y="6555"/>
                    <a:pt x="9732" y="6555"/>
                  </a:cubicBezTo>
                  <a:cubicBezTo>
                    <a:pt x="9821" y="6555"/>
                    <a:pt x="9908" y="6589"/>
                    <a:pt x="9974" y="6656"/>
                  </a:cubicBezTo>
                  <a:lnTo>
                    <a:pt x="10420" y="7093"/>
                  </a:lnTo>
                  <a:cubicBezTo>
                    <a:pt x="10554" y="7226"/>
                    <a:pt x="10554" y="7458"/>
                    <a:pt x="10420" y="7583"/>
                  </a:cubicBezTo>
                  <a:lnTo>
                    <a:pt x="9858" y="8145"/>
                  </a:lnTo>
                  <a:cubicBezTo>
                    <a:pt x="9742" y="8261"/>
                    <a:pt x="9725" y="8440"/>
                    <a:pt x="9814" y="8574"/>
                  </a:cubicBezTo>
                  <a:cubicBezTo>
                    <a:pt x="10090" y="9002"/>
                    <a:pt x="10278" y="9466"/>
                    <a:pt x="10385" y="9965"/>
                  </a:cubicBezTo>
                  <a:cubicBezTo>
                    <a:pt x="10420" y="10126"/>
                    <a:pt x="10724" y="10233"/>
                    <a:pt x="10724" y="10233"/>
                  </a:cubicBezTo>
                  <a:lnTo>
                    <a:pt x="11518" y="10233"/>
                  </a:lnTo>
                  <a:cubicBezTo>
                    <a:pt x="11705" y="10233"/>
                    <a:pt x="11866" y="10384"/>
                    <a:pt x="11866" y="10581"/>
                  </a:cubicBezTo>
                  <a:lnTo>
                    <a:pt x="11866" y="11187"/>
                  </a:lnTo>
                  <a:cubicBezTo>
                    <a:pt x="11866" y="11375"/>
                    <a:pt x="11705" y="11535"/>
                    <a:pt x="11518" y="11535"/>
                  </a:cubicBezTo>
                  <a:lnTo>
                    <a:pt x="10733" y="11535"/>
                  </a:lnTo>
                  <a:cubicBezTo>
                    <a:pt x="10572" y="11535"/>
                    <a:pt x="10429" y="11642"/>
                    <a:pt x="10394" y="11803"/>
                  </a:cubicBezTo>
                  <a:cubicBezTo>
                    <a:pt x="10287" y="12302"/>
                    <a:pt x="10090" y="12766"/>
                    <a:pt x="9814" y="13195"/>
                  </a:cubicBezTo>
                  <a:cubicBezTo>
                    <a:pt x="9725" y="13328"/>
                    <a:pt x="9751" y="13507"/>
                    <a:pt x="9867" y="13623"/>
                  </a:cubicBezTo>
                  <a:lnTo>
                    <a:pt x="10420" y="14185"/>
                  </a:lnTo>
                  <a:cubicBezTo>
                    <a:pt x="10492" y="14247"/>
                    <a:pt x="10528" y="14336"/>
                    <a:pt x="10528" y="14426"/>
                  </a:cubicBezTo>
                  <a:cubicBezTo>
                    <a:pt x="10528" y="14524"/>
                    <a:pt x="10492" y="14613"/>
                    <a:pt x="10420" y="14675"/>
                  </a:cubicBezTo>
                  <a:lnTo>
                    <a:pt x="9983" y="15113"/>
                  </a:lnTo>
                  <a:cubicBezTo>
                    <a:pt x="9916" y="15180"/>
                    <a:pt x="9827" y="15213"/>
                    <a:pt x="9738" y="15213"/>
                  </a:cubicBezTo>
                  <a:cubicBezTo>
                    <a:pt x="9649" y="15213"/>
                    <a:pt x="9560" y="15180"/>
                    <a:pt x="9493" y="15113"/>
                  </a:cubicBezTo>
                  <a:lnTo>
                    <a:pt x="8931" y="14551"/>
                  </a:lnTo>
                  <a:cubicBezTo>
                    <a:pt x="8862" y="14487"/>
                    <a:pt x="8772" y="14452"/>
                    <a:pt x="8681" y="14452"/>
                  </a:cubicBezTo>
                  <a:cubicBezTo>
                    <a:pt x="8617" y="14452"/>
                    <a:pt x="8552" y="14469"/>
                    <a:pt x="8494" y="14506"/>
                  </a:cubicBezTo>
                  <a:cubicBezTo>
                    <a:pt x="8065" y="14783"/>
                    <a:pt x="7601" y="14979"/>
                    <a:pt x="7102" y="15086"/>
                  </a:cubicBezTo>
                  <a:cubicBezTo>
                    <a:pt x="6941" y="15122"/>
                    <a:pt x="6825" y="15255"/>
                    <a:pt x="6825" y="15425"/>
                  </a:cubicBezTo>
                  <a:lnTo>
                    <a:pt x="6825" y="16219"/>
                  </a:lnTo>
                  <a:cubicBezTo>
                    <a:pt x="6825" y="16406"/>
                    <a:pt x="6674" y="16567"/>
                    <a:pt x="6486" y="16567"/>
                  </a:cubicBezTo>
                  <a:lnTo>
                    <a:pt x="5880" y="16567"/>
                  </a:lnTo>
                  <a:cubicBezTo>
                    <a:pt x="5683" y="16567"/>
                    <a:pt x="5532" y="16406"/>
                    <a:pt x="5532" y="16219"/>
                  </a:cubicBezTo>
                  <a:lnTo>
                    <a:pt x="5532" y="15380"/>
                  </a:lnTo>
                  <a:cubicBezTo>
                    <a:pt x="5532" y="15220"/>
                    <a:pt x="5416" y="15077"/>
                    <a:pt x="5255" y="15041"/>
                  </a:cubicBezTo>
                  <a:cubicBezTo>
                    <a:pt x="4765" y="14934"/>
                    <a:pt x="4292" y="14747"/>
                    <a:pt x="3864" y="14479"/>
                  </a:cubicBezTo>
                  <a:cubicBezTo>
                    <a:pt x="3807" y="14441"/>
                    <a:pt x="3742" y="14423"/>
                    <a:pt x="3677" y="14423"/>
                  </a:cubicBezTo>
                  <a:cubicBezTo>
                    <a:pt x="3590" y="14423"/>
                    <a:pt x="3502" y="14457"/>
                    <a:pt x="3435" y="14524"/>
                  </a:cubicBezTo>
                  <a:lnTo>
                    <a:pt x="2873" y="15077"/>
                  </a:lnTo>
                  <a:cubicBezTo>
                    <a:pt x="2806" y="15144"/>
                    <a:pt x="2717" y="15177"/>
                    <a:pt x="2628" y="15177"/>
                  </a:cubicBezTo>
                  <a:cubicBezTo>
                    <a:pt x="2539" y="15177"/>
                    <a:pt x="2450" y="15144"/>
                    <a:pt x="2383" y="15077"/>
                  </a:cubicBezTo>
                  <a:lnTo>
                    <a:pt x="1945" y="14640"/>
                  </a:lnTo>
                  <a:cubicBezTo>
                    <a:pt x="1812" y="14515"/>
                    <a:pt x="1812" y="14283"/>
                    <a:pt x="1945" y="14158"/>
                  </a:cubicBezTo>
                  <a:lnTo>
                    <a:pt x="2499" y="13605"/>
                  </a:lnTo>
                  <a:cubicBezTo>
                    <a:pt x="2615" y="13489"/>
                    <a:pt x="2641" y="13311"/>
                    <a:pt x="2552" y="13177"/>
                  </a:cubicBezTo>
                  <a:cubicBezTo>
                    <a:pt x="2276" y="12757"/>
                    <a:pt x="2079" y="12294"/>
                    <a:pt x="1972" y="11803"/>
                  </a:cubicBezTo>
                  <a:cubicBezTo>
                    <a:pt x="1937" y="11642"/>
                    <a:pt x="1794" y="11535"/>
                    <a:pt x="1633" y="11535"/>
                  </a:cubicBezTo>
                  <a:lnTo>
                    <a:pt x="839" y="11535"/>
                  </a:lnTo>
                  <a:cubicBezTo>
                    <a:pt x="652" y="11535"/>
                    <a:pt x="500" y="11375"/>
                    <a:pt x="500" y="11187"/>
                  </a:cubicBezTo>
                  <a:lnTo>
                    <a:pt x="500" y="10581"/>
                  </a:lnTo>
                  <a:cubicBezTo>
                    <a:pt x="500" y="10384"/>
                    <a:pt x="652" y="10233"/>
                    <a:pt x="839" y="10233"/>
                  </a:cubicBezTo>
                  <a:lnTo>
                    <a:pt x="1633" y="10233"/>
                  </a:lnTo>
                  <a:cubicBezTo>
                    <a:pt x="1633" y="10233"/>
                    <a:pt x="1937" y="10126"/>
                    <a:pt x="1972" y="9965"/>
                  </a:cubicBezTo>
                  <a:cubicBezTo>
                    <a:pt x="2079" y="9466"/>
                    <a:pt x="2276" y="9002"/>
                    <a:pt x="2543" y="8574"/>
                  </a:cubicBezTo>
                  <a:cubicBezTo>
                    <a:pt x="2632" y="8440"/>
                    <a:pt x="2615" y="8261"/>
                    <a:pt x="2499" y="8145"/>
                  </a:cubicBezTo>
                  <a:lnTo>
                    <a:pt x="1945" y="7583"/>
                  </a:lnTo>
                  <a:cubicBezTo>
                    <a:pt x="1803" y="7458"/>
                    <a:pt x="1803" y="7226"/>
                    <a:pt x="1945" y="7093"/>
                  </a:cubicBezTo>
                  <a:lnTo>
                    <a:pt x="2383" y="6656"/>
                  </a:lnTo>
                  <a:cubicBezTo>
                    <a:pt x="2450" y="6589"/>
                    <a:pt x="2539" y="6555"/>
                    <a:pt x="2628" y="6555"/>
                  </a:cubicBezTo>
                  <a:cubicBezTo>
                    <a:pt x="2717" y="6555"/>
                    <a:pt x="2806" y="6589"/>
                    <a:pt x="2873" y="6656"/>
                  </a:cubicBezTo>
                  <a:lnTo>
                    <a:pt x="3426" y="7218"/>
                  </a:lnTo>
                  <a:cubicBezTo>
                    <a:pt x="3493" y="7284"/>
                    <a:pt x="3581" y="7319"/>
                    <a:pt x="3670" y="7319"/>
                  </a:cubicBezTo>
                  <a:cubicBezTo>
                    <a:pt x="3736" y="7319"/>
                    <a:pt x="3803" y="7300"/>
                    <a:pt x="3864" y="7262"/>
                  </a:cubicBezTo>
                  <a:cubicBezTo>
                    <a:pt x="4292" y="6986"/>
                    <a:pt x="4756" y="6789"/>
                    <a:pt x="5246" y="6682"/>
                  </a:cubicBezTo>
                  <a:cubicBezTo>
                    <a:pt x="5407" y="6647"/>
                    <a:pt x="5523" y="6513"/>
                    <a:pt x="5532" y="6343"/>
                  </a:cubicBezTo>
                  <a:lnTo>
                    <a:pt x="5532" y="5558"/>
                  </a:lnTo>
                  <a:cubicBezTo>
                    <a:pt x="5523" y="5371"/>
                    <a:pt x="5674" y="5210"/>
                    <a:pt x="5871" y="5201"/>
                  </a:cubicBezTo>
                  <a:close/>
                  <a:moveTo>
                    <a:pt x="8181" y="0"/>
                  </a:moveTo>
                  <a:cubicBezTo>
                    <a:pt x="7566" y="0"/>
                    <a:pt x="7066" y="500"/>
                    <a:pt x="7066" y="1116"/>
                  </a:cubicBezTo>
                  <a:lnTo>
                    <a:pt x="7066" y="4907"/>
                  </a:lnTo>
                  <a:cubicBezTo>
                    <a:pt x="6915" y="4782"/>
                    <a:pt x="6718" y="4702"/>
                    <a:pt x="6504" y="4702"/>
                  </a:cubicBezTo>
                  <a:lnTo>
                    <a:pt x="5880" y="4702"/>
                  </a:lnTo>
                  <a:cubicBezTo>
                    <a:pt x="5407" y="4702"/>
                    <a:pt x="5032" y="5076"/>
                    <a:pt x="5032" y="5549"/>
                  </a:cubicBezTo>
                  <a:lnTo>
                    <a:pt x="5032" y="6245"/>
                  </a:lnTo>
                  <a:cubicBezTo>
                    <a:pt x="4559" y="6361"/>
                    <a:pt x="4113" y="6540"/>
                    <a:pt x="3703" y="6789"/>
                  </a:cubicBezTo>
                  <a:lnTo>
                    <a:pt x="3230" y="6317"/>
                  </a:lnTo>
                  <a:cubicBezTo>
                    <a:pt x="3065" y="6156"/>
                    <a:pt x="2847" y="6076"/>
                    <a:pt x="2628" y="6076"/>
                  </a:cubicBezTo>
                  <a:cubicBezTo>
                    <a:pt x="2409" y="6076"/>
                    <a:pt x="2191" y="6156"/>
                    <a:pt x="2026" y="6317"/>
                  </a:cubicBezTo>
                  <a:lnTo>
                    <a:pt x="1589" y="6754"/>
                  </a:lnTo>
                  <a:cubicBezTo>
                    <a:pt x="1259" y="7066"/>
                    <a:pt x="1259" y="7637"/>
                    <a:pt x="1589" y="7949"/>
                  </a:cubicBezTo>
                  <a:lnTo>
                    <a:pt x="2061" y="8413"/>
                  </a:lnTo>
                  <a:cubicBezTo>
                    <a:pt x="1812" y="8823"/>
                    <a:pt x="1624" y="9269"/>
                    <a:pt x="1508" y="9733"/>
                  </a:cubicBezTo>
                  <a:lnTo>
                    <a:pt x="839" y="9733"/>
                  </a:lnTo>
                  <a:cubicBezTo>
                    <a:pt x="375" y="9733"/>
                    <a:pt x="1" y="10108"/>
                    <a:pt x="1" y="10581"/>
                  </a:cubicBezTo>
                  <a:lnTo>
                    <a:pt x="1" y="11187"/>
                  </a:lnTo>
                  <a:cubicBezTo>
                    <a:pt x="1" y="11651"/>
                    <a:pt x="375" y="12035"/>
                    <a:pt x="839" y="12035"/>
                  </a:cubicBezTo>
                  <a:lnTo>
                    <a:pt x="1508" y="12035"/>
                  </a:lnTo>
                  <a:cubicBezTo>
                    <a:pt x="1624" y="12499"/>
                    <a:pt x="1812" y="12936"/>
                    <a:pt x="2061" y="13346"/>
                  </a:cubicBezTo>
                  <a:lnTo>
                    <a:pt x="1589" y="13819"/>
                  </a:lnTo>
                  <a:cubicBezTo>
                    <a:pt x="1259" y="14131"/>
                    <a:pt x="1259" y="14693"/>
                    <a:pt x="1589" y="15006"/>
                  </a:cubicBezTo>
                  <a:lnTo>
                    <a:pt x="2026" y="15443"/>
                  </a:lnTo>
                  <a:cubicBezTo>
                    <a:pt x="2191" y="15608"/>
                    <a:pt x="2409" y="15690"/>
                    <a:pt x="2628" y="15690"/>
                  </a:cubicBezTo>
                  <a:cubicBezTo>
                    <a:pt x="2847" y="15690"/>
                    <a:pt x="3065" y="15608"/>
                    <a:pt x="3230" y="15443"/>
                  </a:cubicBezTo>
                  <a:lnTo>
                    <a:pt x="3703" y="14979"/>
                  </a:lnTo>
                  <a:cubicBezTo>
                    <a:pt x="4113" y="15229"/>
                    <a:pt x="4559" y="15407"/>
                    <a:pt x="5032" y="15523"/>
                  </a:cubicBezTo>
                  <a:lnTo>
                    <a:pt x="5032" y="16219"/>
                  </a:lnTo>
                  <a:cubicBezTo>
                    <a:pt x="5032" y="16683"/>
                    <a:pt x="5407" y="17066"/>
                    <a:pt x="5880" y="17066"/>
                  </a:cubicBezTo>
                  <a:lnTo>
                    <a:pt x="6486" y="17066"/>
                  </a:lnTo>
                  <a:cubicBezTo>
                    <a:pt x="6950" y="17066"/>
                    <a:pt x="7325" y="16683"/>
                    <a:pt x="7325" y="16219"/>
                  </a:cubicBezTo>
                  <a:lnTo>
                    <a:pt x="7325" y="15550"/>
                  </a:lnTo>
                  <a:cubicBezTo>
                    <a:pt x="7798" y="15434"/>
                    <a:pt x="8235" y="15255"/>
                    <a:pt x="8645" y="15006"/>
                  </a:cubicBezTo>
                  <a:lnTo>
                    <a:pt x="9118" y="15478"/>
                  </a:lnTo>
                  <a:cubicBezTo>
                    <a:pt x="9279" y="15643"/>
                    <a:pt x="9493" y="15726"/>
                    <a:pt x="9708" y="15726"/>
                  </a:cubicBezTo>
                  <a:cubicBezTo>
                    <a:pt x="9923" y="15726"/>
                    <a:pt x="10139" y="15643"/>
                    <a:pt x="10305" y="15478"/>
                  </a:cubicBezTo>
                  <a:lnTo>
                    <a:pt x="10742" y="15032"/>
                  </a:lnTo>
                  <a:cubicBezTo>
                    <a:pt x="10902" y="14872"/>
                    <a:pt x="10991" y="14667"/>
                    <a:pt x="10991" y="14435"/>
                  </a:cubicBezTo>
                  <a:cubicBezTo>
                    <a:pt x="10991" y="13989"/>
                    <a:pt x="10679" y="13783"/>
                    <a:pt x="10403" y="13498"/>
                  </a:cubicBezTo>
                  <a:lnTo>
                    <a:pt x="16799" y="13498"/>
                  </a:lnTo>
                  <a:cubicBezTo>
                    <a:pt x="16942" y="13498"/>
                    <a:pt x="17058" y="13382"/>
                    <a:pt x="17058" y="13239"/>
                  </a:cubicBezTo>
                  <a:lnTo>
                    <a:pt x="17058" y="4969"/>
                  </a:lnTo>
                  <a:cubicBezTo>
                    <a:pt x="17058" y="4952"/>
                    <a:pt x="17058" y="4934"/>
                    <a:pt x="17049" y="4925"/>
                  </a:cubicBezTo>
                  <a:cubicBezTo>
                    <a:pt x="16969" y="4845"/>
                    <a:pt x="16884" y="4812"/>
                    <a:pt x="16808" y="4812"/>
                  </a:cubicBezTo>
                  <a:cubicBezTo>
                    <a:pt x="16669" y="4812"/>
                    <a:pt x="16558" y="4921"/>
                    <a:pt x="16558" y="5059"/>
                  </a:cubicBezTo>
                  <a:lnTo>
                    <a:pt x="16558" y="12383"/>
                  </a:lnTo>
                  <a:cubicBezTo>
                    <a:pt x="16558" y="12722"/>
                    <a:pt x="16282" y="12998"/>
                    <a:pt x="15943" y="12998"/>
                  </a:cubicBezTo>
                  <a:lnTo>
                    <a:pt x="10501" y="12998"/>
                  </a:lnTo>
                  <a:cubicBezTo>
                    <a:pt x="10652" y="12695"/>
                    <a:pt x="10768" y="12365"/>
                    <a:pt x="10849" y="12035"/>
                  </a:cubicBezTo>
                  <a:lnTo>
                    <a:pt x="11518" y="12035"/>
                  </a:lnTo>
                  <a:cubicBezTo>
                    <a:pt x="11982" y="12035"/>
                    <a:pt x="12365" y="11651"/>
                    <a:pt x="12365" y="11187"/>
                  </a:cubicBezTo>
                  <a:lnTo>
                    <a:pt x="12365" y="10581"/>
                  </a:lnTo>
                  <a:cubicBezTo>
                    <a:pt x="12365" y="10108"/>
                    <a:pt x="11982" y="9733"/>
                    <a:pt x="11518" y="9733"/>
                  </a:cubicBezTo>
                  <a:lnTo>
                    <a:pt x="10840" y="9733"/>
                  </a:lnTo>
                  <a:cubicBezTo>
                    <a:pt x="10724" y="9260"/>
                    <a:pt x="10545" y="8814"/>
                    <a:pt x="10296" y="8404"/>
                  </a:cubicBezTo>
                  <a:lnTo>
                    <a:pt x="10768" y="7931"/>
                  </a:lnTo>
                  <a:cubicBezTo>
                    <a:pt x="11098" y="7619"/>
                    <a:pt x="11098" y="7048"/>
                    <a:pt x="10768" y="6736"/>
                  </a:cubicBezTo>
                  <a:lnTo>
                    <a:pt x="10322" y="6299"/>
                  </a:lnTo>
                  <a:cubicBezTo>
                    <a:pt x="10157" y="6134"/>
                    <a:pt x="9941" y="6051"/>
                    <a:pt x="9725" y="6051"/>
                  </a:cubicBezTo>
                  <a:cubicBezTo>
                    <a:pt x="9508" y="6051"/>
                    <a:pt x="9292" y="6134"/>
                    <a:pt x="9127" y="6299"/>
                  </a:cubicBezTo>
                  <a:lnTo>
                    <a:pt x="8654" y="6763"/>
                  </a:lnTo>
                  <a:cubicBezTo>
                    <a:pt x="8297" y="6557"/>
                    <a:pt x="7923" y="6388"/>
                    <a:pt x="7530" y="6272"/>
                  </a:cubicBezTo>
                  <a:lnTo>
                    <a:pt x="7530" y="3167"/>
                  </a:lnTo>
                  <a:lnTo>
                    <a:pt x="16558" y="3167"/>
                  </a:lnTo>
                  <a:lnTo>
                    <a:pt x="16558" y="3872"/>
                  </a:lnTo>
                  <a:cubicBezTo>
                    <a:pt x="16563" y="4037"/>
                    <a:pt x="16685" y="4120"/>
                    <a:pt x="16808" y="4120"/>
                  </a:cubicBezTo>
                  <a:cubicBezTo>
                    <a:pt x="16931" y="4120"/>
                    <a:pt x="17053" y="4037"/>
                    <a:pt x="17058" y="3872"/>
                  </a:cubicBezTo>
                  <a:lnTo>
                    <a:pt x="17058" y="1116"/>
                  </a:lnTo>
                  <a:cubicBezTo>
                    <a:pt x="17058" y="500"/>
                    <a:pt x="16558" y="0"/>
                    <a:pt x="15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6"/>
            <p:cNvSpPr/>
            <p:nvPr/>
          </p:nvSpPr>
          <p:spPr>
            <a:xfrm>
              <a:off x="4872314" y="3617614"/>
              <a:ext cx="35760" cy="35555"/>
            </a:xfrm>
            <a:custGeom>
              <a:avLst/>
              <a:gdLst/>
              <a:ahLst/>
              <a:cxnLst/>
              <a:rect l="l" t="t" r="r" b="b"/>
              <a:pathLst>
                <a:path w="1571" h="1562" extrusionOk="0">
                  <a:moveTo>
                    <a:pt x="785" y="498"/>
                  </a:moveTo>
                  <a:cubicBezTo>
                    <a:pt x="924"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3" y="1303"/>
                    <a:pt x="404" y="1562"/>
                    <a:pt x="785" y="1562"/>
                  </a:cubicBezTo>
                  <a:cubicBezTo>
                    <a:pt x="1167" y="1562"/>
                    <a:pt x="1548" y="1303"/>
                    <a:pt x="1571" y="785"/>
                  </a:cubicBezTo>
                  <a:cubicBezTo>
                    <a:pt x="1571" y="348"/>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4916792" y="3617614"/>
              <a:ext cx="35760" cy="35555"/>
            </a:xfrm>
            <a:custGeom>
              <a:avLst/>
              <a:gdLst/>
              <a:ahLst/>
              <a:cxnLst/>
              <a:rect l="l" t="t" r="r" b="b"/>
              <a:pathLst>
                <a:path w="1571" h="1562" extrusionOk="0">
                  <a:moveTo>
                    <a:pt x="785" y="498"/>
                  </a:moveTo>
                  <a:cubicBezTo>
                    <a:pt x="923"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2" y="1303"/>
                    <a:pt x="406" y="1562"/>
                    <a:pt x="789" y="1562"/>
                  </a:cubicBezTo>
                  <a:cubicBezTo>
                    <a:pt x="1171" y="1562"/>
                    <a:pt x="1552" y="1303"/>
                    <a:pt x="1570" y="785"/>
                  </a:cubicBezTo>
                  <a:cubicBezTo>
                    <a:pt x="1570" y="348"/>
                    <a:pt x="1222"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6"/>
            <p:cNvSpPr/>
            <p:nvPr/>
          </p:nvSpPr>
          <p:spPr>
            <a:xfrm>
              <a:off x="4961452" y="3617614"/>
              <a:ext cx="35555" cy="35555"/>
            </a:xfrm>
            <a:custGeom>
              <a:avLst/>
              <a:gdLst/>
              <a:ahLst/>
              <a:cxnLst/>
              <a:rect l="l" t="t" r="r" b="b"/>
              <a:pathLst>
                <a:path w="1562" h="1562" extrusionOk="0">
                  <a:moveTo>
                    <a:pt x="781" y="498"/>
                  </a:moveTo>
                  <a:cubicBezTo>
                    <a:pt x="920" y="498"/>
                    <a:pt x="1058" y="594"/>
                    <a:pt x="1062" y="785"/>
                  </a:cubicBezTo>
                  <a:cubicBezTo>
                    <a:pt x="1062" y="937"/>
                    <a:pt x="937" y="1062"/>
                    <a:pt x="777" y="1062"/>
                  </a:cubicBezTo>
                  <a:cubicBezTo>
                    <a:pt x="625" y="1062"/>
                    <a:pt x="500" y="937"/>
                    <a:pt x="500" y="785"/>
                  </a:cubicBezTo>
                  <a:cubicBezTo>
                    <a:pt x="505" y="594"/>
                    <a:pt x="643" y="498"/>
                    <a:pt x="781" y="498"/>
                  </a:cubicBezTo>
                  <a:close/>
                  <a:moveTo>
                    <a:pt x="777" y="0"/>
                  </a:moveTo>
                  <a:cubicBezTo>
                    <a:pt x="349" y="0"/>
                    <a:pt x="1" y="348"/>
                    <a:pt x="1" y="785"/>
                  </a:cubicBezTo>
                  <a:cubicBezTo>
                    <a:pt x="19" y="1303"/>
                    <a:pt x="400" y="1562"/>
                    <a:pt x="781" y="1562"/>
                  </a:cubicBezTo>
                  <a:cubicBezTo>
                    <a:pt x="1163" y="1562"/>
                    <a:pt x="1544" y="1303"/>
                    <a:pt x="1562" y="785"/>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6"/>
            <p:cNvSpPr/>
            <p:nvPr/>
          </p:nvSpPr>
          <p:spPr>
            <a:xfrm>
              <a:off x="4729184" y="3773560"/>
              <a:ext cx="159588" cy="148161"/>
            </a:xfrm>
            <a:custGeom>
              <a:avLst/>
              <a:gdLst/>
              <a:ahLst/>
              <a:cxnLst/>
              <a:rect l="l" t="t" r="r" b="b"/>
              <a:pathLst>
                <a:path w="7011" h="6509" extrusionOk="0">
                  <a:moveTo>
                    <a:pt x="5120" y="857"/>
                  </a:moveTo>
                  <a:cubicBezTo>
                    <a:pt x="5932" y="1339"/>
                    <a:pt x="6476" y="2231"/>
                    <a:pt x="6476" y="3239"/>
                  </a:cubicBezTo>
                  <a:cubicBezTo>
                    <a:pt x="6476" y="4069"/>
                    <a:pt x="6110" y="4818"/>
                    <a:pt x="5530" y="5318"/>
                  </a:cubicBezTo>
                  <a:cubicBezTo>
                    <a:pt x="5280" y="5237"/>
                    <a:pt x="5120" y="5005"/>
                    <a:pt x="5120" y="4738"/>
                  </a:cubicBezTo>
                  <a:lnTo>
                    <a:pt x="5120" y="857"/>
                  </a:lnTo>
                  <a:close/>
                  <a:moveTo>
                    <a:pt x="3715" y="1"/>
                  </a:moveTo>
                  <a:cubicBezTo>
                    <a:pt x="2125" y="1"/>
                    <a:pt x="534" y="1080"/>
                    <a:pt x="454" y="3239"/>
                  </a:cubicBezTo>
                  <a:cubicBezTo>
                    <a:pt x="454" y="4051"/>
                    <a:pt x="757" y="4836"/>
                    <a:pt x="1302" y="5434"/>
                  </a:cubicBezTo>
                  <a:cubicBezTo>
                    <a:pt x="1352" y="5490"/>
                    <a:pt x="1424" y="5521"/>
                    <a:pt x="1497" y="5521"/>
                  </a:cubicBezTo>
                  <a:cubicBezTo>
                    <a:pt x="1540" y="5521"/>
                    <a:pt x="1583" y="5510"/>
                    <a:pt x="1623" y="5487"/>
                  </a:cubicBezTo>
                  <a:cubicBezTo>
                    <a:pt x="1757" y="5407"/>
                    <a:pt x="1783" y="5219"/>
                    <a:pt x="1676" y="5103"/>
                  </a:cubicBezTo>
                  <a:cubicBezTo>
                    <a:pt x="0" y="3231"/>
                    <a:pt x="1468" y="477"/>
                    <a:pt x="3692" y="477"/>
                  </a:cubicBezTo>
                  <a:cubicBezTo>
                    <a:pt x="3990" y="477"/>
                    <a:pt x="4301" y="527"/>
                    <a:pt x="4620" y="634"/>
                  </a:cubicBezTo>
                  <a:lnTo>
                    <a:pt x="4620" y="4738"/>
                  </a:lnTo>
                  <a:cubicBezTo>
                    <a:pt x="4620" y="5103"/>
                    <a:pt x="4790" y="5434"/>
                    <a:pt x="5075" y="5639"/>
                  </a:cubicBezTo>
                  <a:cubicBezTo>
                    <a:pt x="4675" y="5875"/>
                    <a:pt x="4192" y="5996"/>
                    <a:pt x="3708" y="5996"/>
                  </a:cubicBezTo>
                  <a:cubicBezTo>
                    <a:pt x="3297" y="5996"/>
                    <a:pt x="2885" y="5908"/>
                    <a:pt x="2524" y="5728"/>
                  </a:cubicBezTo>
                  <a:cubicBezTo>
                    <a:pt x="2484" y="5711"/>
                    <a:pt x="2447" y="5703"/>
                    <a:pt x="2411" y="5703"/>
                  </a:cubicBezTo>
                  <a:cubicBezTo>
                    <a:pt x="2176" y="5703"/>
                    <a:pt x="2053" y="6051"/>
                    <a:pt x="2310" y="6183"/>
                  </a:cubicBezTo>
                  <a:cubicBezTo>
                    <a:pt x="2756" y="6406"/>
                    <a:pt x="3224" y="6508"/>
                    <a:pt x="3685" y="6508"/>
                  </a:cubicBezTo>
                  <a:cubicBezTo>
                    <a:pt x="5400" y="6508"/>
                    <a:pt x="7010" y="5095"/>
                    <a:pt x="6975" y="3239"/>
                  </a:cubicBezTo>
                  <a:cubicBezTo>
                    <a:pt x="6895" y="1080"/>
                    <a:pt x="5305"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4977295" y="3696395"/>
              <a:ext cx="53219" cy="11404"/>
            </a:xfrm>
            <a:custGeom>
              <a:avLst/>
              <a:gdLst/>
              <a:ahLst/>
              <a:cxnLst/>
              <a:rect l="l" t="t" r="r" b="b"/>
              <a:pathLst>
                <a:path w="2338" h="501" extrusionOk="0">
                  <a:moveTo>
                    <a:pt x="331" y="1"/>
                  </a:moveTo>
                  <a:cubicBezTo>
                    <a:pt x="1" y="10"/>
                    <a:pt x="1" y="491"/>
                    <a:pt x="331" y="500"/>
                  </a:cubicBezTo>
                  <a:lnTo>
                    <a:pt x="2070" y="500"/>
                  </a:lnTo>
                  <a:cubicBezTo>
                    <a:pt x="2222" y="500"/>
                    <a:pt x="2338" y="375"/>
                    <a:pt x="2320" y="224"/>
                  </a:cubicBezTo>
                  <a:cubicBezTo>
                    <a:pt x="2302" y="99"/>
                    <a:pt x="2186"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4991704" y="3779865"/>
              <a:ext cx="40244" cy="11381"/>
            </a:xfrm>
            <a:custGeom>
              <a:avLst/>
              <a:gdLst/>
              <a:ahLst/>
              <a:cxnLst/>
              <a:rect l="l" t="t" r="r" b="b"/>
              <a:pathLst>
                <a:path w="1768" h="500" extrusionOk="0">
                  <a:moveTo>
                    <a:pt x="331" y="0"/>
                  </a:moveTo>
                  <a:cubicBezTo>
                    <a:pt x="1" y="9"/>
                    <a:pt x="1" y="491"/>
                    <a:pt x="331" y="500"/>
                  </a:cubicBezTo>
                  <a:lnTo>
                    <a:pt x="1437" y="500"/>
                  </a:lnTo>
                  <a:cubicBezTo>
                    <a:pt x="1767" y="491"/>
                    <a:pt x="1767" y="9"/>
                    <a:pt x="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4946224" y="3719954"/>
              <a:ext cx="85724" cy="11404"/>
            </a:xfrm>
            <a:custGeom>
              <a:avLst/>
              <a:gdLst/>
              <a:ahLst/>
              <a:cxnLst/>
              <a:rect l="l" t="t" r="r" b="b"/>
              <a:pathLst>
                <a:path w="3766" h="501" extrusionOk="0">
                  <a:moveTo>
                    <a:pt x="277" y="1"/>
                  </a:moveTo>
                  <a:cubicBezTo>
                    <a:pt x="152" y="1"/>
                    <a:pt x="36" y="90"/>
                    <a:pt x="19" y="224"/>
                  </a:cubicBezTo>
                  <a:cubicBezTo>
                    <a:pt x="1" y="375"/>
                    <a:pt x="117" y="500"/>
                    <a:pt x="268" y="500"/>
                  </a:cubicBezTo>
                  <a:lnTo>
                    <a:pt x="3435" y="500"/>
                  </a:lnTo>
                  <a:cubicBezTo>
                    <a:pt x="3765" y="491"/>
                    <a:pt x="3765" y="9"/>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6"/>
            <p:cNvSpPr/>
            <p:nvPr/>
          </p:nvSpPr>
          <p:spPr>
            <a:xfrm>
              <a:off x="4946224" y="3743513"/>
              <a:ext cx="85724" cy="11381"/>
            </a:xfrm>
            <a:custGeom>
              <a:avLst/>
              <a:gdLst/>
              <a:ahLst/>
              <a:cxnLst/>
              <a:rect l="l" t="t" r="r" b="b"/>
              <a:pathLst>
                <a:path w="3766" h="500" extrusionOk="0">
                  <a:moveTo>
                    <a:pt x="277" y="0"/>
                  </a:moveTo>
                  <a:cubicBezTo>
                    <a:pt x="152" y="0"/>
                    <a:pt x="36" y="90"/>
                    <a:pt x="19" y="214"/>
                  </a:cubicBezTo>
                  <a:cubicBezTo>
                    <a:pt x="1" y="366"/>
                    <a:pt x="117" y="500"/>
                    <a:pt x="268" y="500"/>
                  </a:cubicBezTo>
                  <a:lnTo>
                    <a:pt x="3435" y="500"/>
                  </a:lnTo>
                  <a:cubicBezTo>
                    <a:pt x="3765" y="491"/>
                    <a:pt x="3765"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8" name="Google Shape;10908;p86"/>
          <p:cNvGrpSpPr/>
          <p:nvPr/>
        </p:nvGrpSpPr>
        <p:grpSpPr>
          <a:xfrm>
            <a:off x="1496164" y="2133052"/>
            <a:ext cx="491981" cy="450817"/>
            <a:chOff x="5284930" y="3615588"/>
            <a:chExt cx="388488" cy="355983"/>
          </a:xfrm>
        </p:grpSpPr>
        <p:sp>
          <p:nvSpPr>
            <p:cNvPr id="10909" name="Google Shape;10909;p86"/>
            <p:cNvSpPr/>
            <p:nvPr/>
          </p:nvSpPr>
          <p:spPr>
            <a:xfrm>
              <a:off x="5284930" y="3615588"/>
              <a:ext cx="388488" cy="355983"/>
            </a:xfrm>
            <a:custGeom>
              <a:avLst/>
              <a:gdLst/>
              <a:ahLst/>
              <a:cxnLst/>
              <a:rect l="l" t="t" r="r" b="b"/>
              <a:pathLst>
                <a:path w="17067" h="15639" extrusionOk="0">
                  <a:moveTo>
                    <a:pt x="15952" y="500"/>
                  </a:moveTo>
                  <a:cubicBezTo>
                    <a:pt x="16291" y="500"/>
                    <a:pt x="16567" y="776"/>
                    <a:pt x="16567" y="1115"/>
                  </a:cubicBezTo>
                  <a:lnTo>
                    <a:pt x="16567" y="2667"/>
                  </a:lnTo>
                  <a:lnTo>
                    <a:pt x="16103" y="2667"/>
                  </a:lnTo>
                  <a:cubicBezTo>
                    <a:pt x="16077" y="1829"/>
                    <a:pt x="15399" y="1160"/>
                    <a:pt x="14569" y="1160"/>
                  </a:cubicBezTo>
                  <a:lnTo>
                    <a:pt x="13302" y="1160"/>
                  </a:lnTo>
                  <a:cubicBezTo>
                    <a:pt x="13177" y="1160"/>
                    <a:pt x="13061" y="1258"/>
                    <a:pt x="13044" y="1383"/>
                  </a:cubicBezTo>
                  <a:cubicBezTo>
                    <a:pt x="13026" y="1535"/>
                    <a:pt x="13151" y="1659"/>
                    <a:pt x="13293" y="1659"/>
                  </a:cubicBezTo>
                  <a:lnTo>
                    <a:pt x="14551" y="1659"/>
                  </a:lnTo>
                  <a:cubicBezTo>
                    <a:pt x="15131" y="1659"/>
                    <a:pt x="15604" y="2132"/>
                    <a:pt x="15604" y="2712"/>
                  </a:cubicBezTo>
                  <a:lnTo>
                    <a:pt x="15604" y="5736"/>
                  </a:lnTo>
                  <a:cubicBezTo>
                    <a:pt x="15604" y="5736"/>
                    <a:pt x="15143" y="6763"/>
                    <a:pt x="14573" y="6763"/>
                  </a:cubicBezTo>
                  <a:cubicBezTo>
                    <a:pt x="14566" y="6763"/>
                    <a:pt x="14558" y="6763"/>
                    <a:pt x="14551" y="6762"/>
                  </a:cubicBezTo>
                  <a:lnTo>
                    <a:pt x="13784" y="6762"/>
                  </a:lnTo>
                  <a:cubicBezTo>
                    <a:pt x="13579" y="6780"/>
                    <a:pt x="13391" y="6967"/>
                    <a:pt x="13400" y="7182"/>
                  </a:cubicBezTo>
                  <a:cubicBezTo>
                    <a:pt x="13400" y="7467"/>
                    <a:pt x="13445" y="7690"/>
                    <a:pt x="13490" y="7877"/>
                  </a:cubicBezTo>
                  <a:cubicBezTo>
                    <a:pt x="13026" y="7663"/>
                    <a:pt x="12776" y="7297"/>
                    <a:pt x="12713" y="7074"/>
                  </a:cubicBezTo>
                  <a:cubicBezTo>
                    <a:pt x="12670" y="6911"/>
                    <a:pt x="12528" y="6797"/>
                    <a:pt x="12366" y="6797"/>
                  </a:cubicBezTo>
                  <a:cubicBezTo>
                    <a:pt x="12360" y="6797"/>
                    <a:pt x="12354" y="6798"/>
                    <a:pt x="12348" y="6798"/>
                  </a:cubicBezTo>
                  <a:lnTo>
                    <a:pt x="9752" y="6798"/>
                  </a:lnTo>
                  <a:cubicBezTo>
                    <a:pt x="9172" y="6789"/>
                    <a:pt x="8699" y="5736"/>
                    <a:pt x="8699" y="5736"/>
                  </a:cubicBezTo>
                  <a:lnTo>
                    <a:pt x="8699" y="2712"/>
                  </a:lnTo>
                  <a:cubicBezTo>
                    <a:pt x="8699" y="2132"/>
                    <a:pt x="9172" y="1659"/>
                    <a:pt x="9752" y="1659"/>
                  </a:cubicBezTo>
                  <a:lnTo>
                    <a:pt x="12107" y="1659"/>
                  </a:lnTo>
                  <a:cubicBezTo>
                    <a:pt x="12437" y="1651"/>
                    <a:pt x="12437" y="1178"/>
                    <a:pt x="12107" y="1160"/>
                  </a:cubicBezTo>
                  <a:lnTo>
                    <a:pt x="9752" y="1160"/>
                  </a:lnTo>
                  <a:cubicBezTo>
                    <a:pt x="8913" y="1160"/>
                    <a:pt x="8226" y="1829"/>
                    <a:pt x="8208" y="2667"/>
                  </a:cubicBezTo>
                  <a:lnTo>
                    <a:pt x="501" y="2667"/>
                  </a:lnTo>
                  <a:lnTo>
                    <a:pt x="501" y="1115"/>
                  </a:lnTo>
                  <a:cubicBezTo>
                    <a:pt x="501" y="776"/>
                    <a:pt x="777" y="500"/>
                    <a:pt x="1116" y="500"/>
                  </a:cubicBezTo>
                  <a:close/>
                  <a:moveTo>
                    <a:pt x="7620" y="8796"/>
                  </a:moveTo>
                  <a:cubicBezTo>
                    <a:pt x="8199" y="8796"/>
                    <a:pt x="8672" y="9260"/>
                    <a:pt x="8672" y="9840"/>
                  </a:cubicBezTo>
                  <a:lnTo>
                    <a:pt x="8672" y="12855"/>
                  </a:lnTo>
                  <a:cubicBezTo>
                    <a:pt x="8672" y="13426"/>
                    <a:pt x="8199" y="13899"/>
                    <a:pt x="7620" y="13899"/>
                  </a:cubicBezTo>
                  <a:lnTo>
                    <a:pt x="5041" y="13899"/>
                  </a:lnTo>
                  <a:cubicBezTo>
                    <a:pt x="5041" y="13899"/>
                    <a:pt x="4711" y="14042"/>
                    <a:pt x="4667" y="14211"/>
                  </a:cubicBezTo>
                  <a:cubicBezTo>
                    <a:pt x="4613" y="14434"/>
                    <a:pt x="4354" y="14800"/>
                    <a:pt x="3891" y="15014"/>
                  </a:cubicBezTo>
                  <a:cubicBezTo>
                    <a:pt x="3944" y="14827"/>
                    <a:pt x="3980" y="14604"/>
                    <a:pt x="3989" y="14309"/>
                  </a:cubicBezTo>
                  <a:cubicBezTo>
                    <a:pt x="3989" y="14109"/>
                    <a:pt x="3818" y="13925"/>
                    <a:pt x="3611" y="13925"/>
                  </a:cubicBezTo>
                  <a:cubicBezTo>
                    <a:pt x="3606" y="13925"/>
                    <a:pt x="3601" y="13926"/>
                    <a:pt x="3596" y="13926"/>
                  </a:cubicBezTo>
                  <a:lnTo>
                    <a:pt x="2829" y="13926"/>
                  </a:lnTo>
                  <a:cubicBezTo>
                    <a:pt x="2249" y="13926"/>
                    <a:pt x="1767" y="12873"/>
                    <a:pt x="1767" y="12873"/>
                  </a:cubicBezTo>
                  <a:lnTo>
                    <a:pt x="1767" y="9840"/>
                  </a:lnTo>
                  <a:cubicBezTo>
                    <a:pt x="1767" y="9260"/>
                    <a:pt x="2240" y="8796"/>
                    <a:pt x="2820" y="8796"/>
                  </a:cubicBezTo>
                  <a:close/>
                  <a:moveTo>
                    <a:pt x="269" y="0"/>
                  </a:moveTo>
                  <a:cubicBezTo>
                    <a:pt x="117" y="0"/>
                    <a:pt x="1" y="116"/>
                    <a:pt x="1" y="259"/>
                  </a:cubicBezTo>
                  <a:lnTo>
                    <a:pt x="1" y="6780"/>
                  </a:lnTo>
                  <a:cubicBezTo>
                    <a:pt x="1" y="6798"/>
                    <a:pt x="10" y="6816"/>
                    <a:pt x="19" y="6825"/>
                  </a:cubicBezTo>
                  <a:cubicBezTo>
                    <a:pt x="96" y="6902"/>
                    <a:pt x="178" y="6935"/>
                    <a:pt x="252" y="6935"/>
                  </a:cubicBezTo>
                  <a:cubicBezTo>
                    <a:pt x="391" y="6935"/>
                    <a:pt x="501" y="6822"/>
                    <a:pt x="501" y="6682"/>
                  </a:cubicBezTo>
                  <a:lnTo>
                    <a:pt x="501" y="3194"/>
                  </a:lnTo>
                  <a:lnTo>
                    <a:pt x="8199" y="3194"/>
                  </a:lnTo>
                  <a:lnTo>
                    <a:pt x="8199" y="5754"/>
                  </a:lnTo>
                  <a:cubicBezTo>
                    <a:pt x="8199" y="6602"/>
                    <a:pt x="8895" y="7297"/>
                    <a:pt x="9752" y="7297"/>
                  </a:cubicBezTo>
                  <a:lnTo>
                    <a:pt x="12285" y="7297"/>
                  </a:lnTo>
                  <a:cubicBezTo>
                    <a:pt x="12455" y="7788"/>
                    <a:pt x="13008" y="8341"/>
                    <a:pt x="13820" y="8502"/>
                  </a:cubicBezTo>
                  <a:cubicBezTo>
                    <a:pt x="13840" y="8506"/>
                    <a:pt x="13861" y="8508"/>
                    <a:pt x="13881" y="8508"/>
                  </a:cubicBezTo>
                  <a:cubicBezTo>
                    <a:pt x="14100" y="8508"/>
                    <a:pt x="14254" y="8252"/>
                    <a:pt x="14123" y="8056"/>
                  </a:cubicBezTo>
                  <a:cubicBezTo>
                    <a:pt x="14069" y="7975"/>
                    <a:pt x="13945" y="7735"/>
                    <a:pt x="13918" y="7297"/>
                  </a:cubicBezTo>
                  <a:lnTo>
                    <a:pt x="14560" y="7297"/>
                  </a:lnTo>
                  <a:cubicBezTo>
                    <a:pt x="15408" y="7297"/>
                    <a:pt x="16103" y="6602"/>
                    <a:pt x="16103" y="5754"/>
                  </a:cubicBezTo>
                  <a:lnTo>
                    <a:pt x="16103" y="3194"/>
                  </a:lnTo>
                  <a:lnTo>
                    <a:pt x="16567" y="3194"/>
                  </a:lnTo>
                  <a:lnTo>
                    <a:pt x="16567" y="12382"/>
                  </a:lnTo>
                  <a:cubicBezTo>
                    <a:pt x="16567" y="12721"/>
                    <a:pt x="16291" y="12998"/>
                    <a:pt x="15952" y="12998"/>
                  </a:cubicBezTo>
                  <a:lnTo>
                    <a:pt x="9163" y="12998"/>
                  </a:lnTo>
                  <a:cubicBezTo>
                    <a:pt x="9163" y="12953"/>
                    <a:pt x="9172" y="12909"/>
                    <a:pt x="9172" y="12864"/>
                  </a:cubicBezTo>
                  <a:lnTo>
                    <a:pt x="9172" y="9840"/>
                  </a:lnTo>
                  <a:cubicBezTo>
                    <a:pt x="9172" y="8992"/>
                    <a:pt x="8476" y="8297"/>
                    <a:pt x="7620" y="8297"/>
                  </a:cubicBezTo>
                  <a:lnTo>
                    <a:pt x="2802" y="8297"/>
                  </a:lnTo>
                  <a:cubicBezTo>
                    <a:pt x="1955" y="8297"/>
                    <a:pt x="1268" y="8992"/>
                    <a:pt x="1268" y="9840"/>
                  </a:cubicBezTo>
                  <a:lnTo>
                    <a:pt x="1268" y="12864"/>
                  </a:lnTo>
                  <a:cubicBezTo>
                    <a:pt x="1268" y="12909"/>
                    <a:pt x="1277" y="12953"/>
                    <a:pt x="1277" y="12998"/>
                  </a:cubicBezTo>
                  <a:lnTo>
                    <a:pt x="1116" y="12998"/>
                  </a:lnTo>
                  <a:cubicBezTo>
                    <a:pt x="777" y="12998"/>
                    <a:pt x="501" y="12721"/>
                    <a:pt x="501" y="12382"/>
                  </a:cubicBezTo>
                  <a:lnTo>
                    <a:pt x="501" y="7851"/>
                  </a:lnTo>
                  <a:cubicBezTo>
                    <a:pt x="501" y="7851"/>
                    <a:pt x="393" y="7601"/>
                    <a:pt x="260" y="7601"/>
                  </a:cubicBezTo>
                  <a:cubicBezTo>
                    <a:pt x="117" y="7601"/>
                    <a:pt x="10" y="7717"/>
                    <a:pt x="1" y="7851"/>
                  </a:cubicBezTo>
                  <a:lnTo>
                    <a:pt x="1" y="12391"/>
                  </a:lnTo>
                  <a:cubicBezTo>
                    <a:pt x="10" y="13007"/>
                    <a:pt x="509" y="13507"/>
                    <a:pt x="1125" y="13533"/>
                  </a:cubicBezTo>
                  <a:lnTo>
                    <a:pt x="1419" y="13533"/>
                  </a:lnTo>
                  <a:cubicBezTo>
                    <a:pt x="1660" y="14042"/>
                    <a:pt x="2204" y="14425"/>
                    <a:pt x="2829" y="14425"/>
                  </a:cubicBezTo>
                  <a:lnTo>
                    <a:pt x="3480" y="14425"/>
                  </a:lnTo>
                  <a:cubicBezTo>
                    <a:pt x="3453" y="14863"/>
                    <a:pt x="3329" y="15103"/>
                    <a:pt x="3275" y="15184"/>
                  </a:cubicBezTo>
                  <a:cubicBezTo>
                    <a:pt x="3145" y="15378"/>
                    <a:pt x="3295" y="15638"/>
                    <a:pt x="3510" y="15638"/>
                  </a:cubicBezTo>
                  <a:cubicBezTo>
                    <a:pt x="3532" y="15638"/>
                    <a:pt x="3555" y="15635"/>
                    <a:pt x="3578" y="15630"/>
                  </a:cubicBezTo>
                  <a:cubicBezTo>
                    <a:pt x="4390" y="15469"/>
                    <a:pt x="4961" y="14916"/>
                    <a:pt x="5131" y="14425"/>
                  </a:cubicBezTo>
                  <a:lnTo>
                    <a:pt x="7628" y="14425"/>
                  </a:lnTo>
                  <a:cubicBezTo>
                    <a:pt x="8262" y="14425"/>
                    <a:pt x="9047" y="13533"/>
                    <a:pt x="9047" y="13533"/>
                  </a:cubicBezTo>
                  <a:lnTo>
                    <a:pt x="15952" y="13533"/>
                  </a:lnTo>
                  <a:cubicBezTo>
                    <a:pt x="16567" y="13533"/>
                    <a:pt x="17067" y="13025"/>
                    <a:pt x="17067" y="12409"/>
                  </a:cubicBezTo>
                  <a:lnTo>
                    <a:pt x="17067" y="1115"/>
                  </a:lnTo>
                  <a:cubicBezTo>
                    <a:pt x="17067" y="500"/>
                    <a:pt x="16567" y="0"/>
                    <a:pt x="15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6"/>
            <p:cNvSpPr/>
            <p:nvPr/>
          </p:nvSpPr>
          <p:spPr>
            <a:xfrm>
              <a:off x="5323513" y="3633661"/>
              <a:ext cx="35783" cy="35555"/>
            </a:xfrm>
            <a:custGeom>
              <a:avLst/>
              <a:gdLst/>
              <a:ahLst/>
              <a:cxnLst/>
              <a:rect l="l" t="t" r="r" b="b"/>
              <a:pathLst>
                <a:path w="1572" h="1562" extrusionOk="0">
                  <a:moveTo>
                    <a:pt x="786" y="504"/>
                  </a:moveTo>
                  <a:cubicBezTo>
                    <a:pt x="924" y="504"/>
                    <a:pt x="1063" y="598"/>
                    <a:pt x="1071" y="785"/>
                  </a:cubicBezTo>
                  <a:cubicBezTo>
                    <a:pt x="1071" y="946"/>
                    <a:pt x="938" y="1071"/>
                    <a:pt x="786" y="1071"/>
                  </a:cubicBezTo>
                  <a:cubicBezTo>
                    <a:pt x="625" y="1071"/>
                    <a:pt x="501" y="946"/>
                    <a:pt x="501" y="785"/>
                  </a:cubicBezTo>
                  <a:cubicBezTo>
                    <a:pt x="509" y="598"/>
                    <a:pt x="648" y="504"/>
                    <a:pt x="786" y="504"/>
                  </a:cubicBezTo>
                  <a:close/>
                  <a:moveTo>
                    <a:pt x="786" y="0"/>
                  </a:moveTo>
                  <a:cubicBezTo>
                    <a:pt x="349" y="0"/>
                    <a:pt x="1" y="357"/>
                    <a:pt x="1" y="785"/>
                  </a:cubicBezTo>
                  <a:cubicBezTo>
                    <a:pt x="23" y="1303"/>
                    <a:pt x="405" y="1561"/>
                    <a:pt x="786" y="1561"/>
                  </a:cubicBezTo>
                  <a:cubicBezTo>
                    <a:pt x="1167" y="1561"/>
                    <a:pt x="1549" y="1303"/>
                    <a:pt x="1571" y="785"/>
                  </a:cubicBezTo>
                  <a:cubicBezTo>
                    <a:pt x="1571"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5367991" y="3633661"/>
              <a:ext cx="35760" cy="35555"/>
            </a:xfrm>
            <a:custGeom>
              <a:avLst/>
              <a:gdLst/>
              <a:ahLst/>
              <a:cxnLst/>
              <a:rect l="l" t="t" r="r" b="b"/>
              <a:pathLst>
                <a:path w="1571" h="1562" extrusionOk="0">
                  <a:moveTo>
                    <a:pt x="786" y="504"/>
                  </a:moveTo>
                  <a:cubicBezTo>
                    <a:pt x="924" y="504"/>
                    <a:pt x="1062" y="598"/>
                    <a:pt x="1071" y="785"/>
                  </a:cubicBezTo>
                  <a:cubicBezTo>
                    <a:pt x="1071" y="946"/>
                    <a:pt x="946" y="1071"/>
                    <a:pt x="786" y="1071"/>
                  </a:cubicBezTo>
                  <a:cubicBezTo>
                    <a:pt x="634" y="1071"/>
                    <a:pt x="500" y="946"/>
                    <a:pt x="500" y="785"/>
                  </a:cubicBezTo>
                  <a:cubicBezTo>
                    <a:pt x="509" y="598"/>
                    <a:pt x="647" y="504"/>
                    <a:pt x="786" y="504"/>
                  </a:cubicBezTo>
                  <a:close/>
                  <a:moveTo>
                    <a:pt x="786" y="0"/>
                  </a:moveTo>
                  <a:cubicBezTo>
                    <a:pt x="358" y="0"/>
                    <a:pt x="1" y="357"/>
                    <a:pt x="1" y="785"/>
                  </a:cubicBezTo>
                  <a:cubicBezTo>
                    <a:pt x="23" y="1303"/>
                    <a:pt x="404" y="1561"/>
                    <a:pt x="786" y="1561"/>
                  </a:cubicBezTo>
                  <a:cubicBezTo>
                    <a:pt x="1167" y="1561"/>
                    <a:pt x="1548" y="1303"/>
                    <a:pt x="1571" y="785"/>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5412469" y="3633661"/>
              <a:ext cx="35760" cy="35555"/>
            </a:xfrm>
            <a:custGeom>
              <a:avLst/>
              <a:gdLst/>
              <a:ahLst/>
              <a:cxnLst/>
              <a:rect l="l" t="t" r="r" b="b"/>
              <a:pathLst>
                <a:path w="1571" h="1562" extrusionOk="0">
                  <a:moveTo>
                    <a:pt x="790" y="504"/>
                  </a:moveTo>
                  <a:cubicBezTo>
                    <a:pt x="928" y="504"/>
                    <a:pt x="1066" y="598"/>
                    <a:pt x="1071" y="785"/>
                  </a:cubicBezTo>
                  <a:cubicBezTo>
                    <a:pt x="1071" y="946"/>
                    <a:pt x="946" y="1071"/>
                    <a:pt x="785" y="1071"/>
                  </a:cubicBezTo>
                  <a:cubicBezTo>
                    <a:pt x="634" y="1071"/>
                    <a:pt x="509" y="946"/>
                    <a:pt x="509" y="785"/>
                  </a:cubicBezTo>
                  <a:cubicBezTo>
                    <a:pt x="513" y="598"/>
                    <a:pt x="652" y="504"/>
                    <a:pt x="790" y="504"/>
                  </a:cubicBezTo>
                  <a:close/>
                  <a:moveTo>
                    <a:pt x="785" y="0"/>
                  </a:moveTo>
                  <a:cubicBezTo>
                    <a:pt x="357" y="0"/>
                    <a:pt x="0" y="357"/>
                    <a:pt x="0" y="785"/>
                  </a:cubicBezTo>
                  <a:cubicBezTo>
                    <a:pt x="23" y="1303"/>
                    <a:pt x="406" y="1561"/>
                    <a:pt x="789" y="1561"/>
                  </a:cubicBezTo>
                  <a:cubicBezTo>
                    <a:pt x="1171" y="1561"/>
                    <a:pt x="1553" y="1303"/>
                    <a:pt x="1570" y="785"/>
                  </a:cubicBezTo>
                  <a:cubicBezTo>
                    <a:pt x="1570" y="357"/>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5507912" y="3679141"/>
              <a:ext cx="53424" cy="11586"/>
            </a:xfrm>
            <a:custGeom>
              <a:avLst/>
              <a:gdLst/>
              <a:ahLst/>
              <a:cxnLst/>
              <a:rect l="l" t="t" r="r" b="b"/>
              <a:pathLst>
                <a:path w="2347" h="509" extrusionOk="0">
                  <a:moveTo>
                    <a:pt x="268" y="0"/>
                  </a:moveTo>
                  <a:cubicBezTo>
                    <a:pt x="116" y="0"/>
                    <a:pt x="0" y="134"/>
                    <a:pt x="18" y="286"/>
                  </a:cubicBezTo>
                  <a:cubicBezTo>
                    <a:pt x="36" y="411"/>
                    <a:pt x="152" y="509"/>
                    <a:pt x="277" y="509"/>
                  </a:cubicBezTo>
                  <a:lnTo>
                    <a:pt x="2008" y="509"/>
                  </a:lnTo>
                  <a:cubicBezTo>
                    <a:pt x="2338" y="491"/>
                    <a:pt x="2347" y="18"/>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5507912" y="3702700"/>
              <a:ext cx="84290" cy="11381"/>
            </a:xfrm>
            <a:custGeom>
              <a:avLst/>
              <a:gdLst/>
              <a:ahLst/>
              <a:cxnLst/>
              <a:rect l="l" t="t" r="r" b="b"/>
              <a:pathLst>
                <a:path w="3703" h="500" extrusionOk="0">
                  <a:moveTo>
                    <a:pt x="268" y="0"/>
                  </a:moveTo>
                  <a:cubicBezTo>
                    <a:pt x="116" y="0"/>
                    <a:pt x="0" y="134"/>
                    <a:pt x="18" y="286"/>
                  </a:cubicBezTo>
                  <a:cubicBezTo>
                    <a:pt x="36" y="411"/>
                    <a:pt x="152" y="500"/>
                    <a:pt x="277" y="500"/>
                  </a:cubicBezTo>
                  <a:lnTo>
                    <a:pt x="3426" y="500"/>
                  </a:lnTo>
                  <a:cubicBezTo>
                    <a:pt x="3551" y="500"/>
                    <a:pt x="3667" y="411"/>
                    <a:pt x="3685" y="286"/>
                  </a:cubicBezTo>
                  <a:cubicBezTo>
                    <a:pt x="3703" y="134"/>
                    <a:pt x="3587" y="0"/>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6"/>
            <p:cNvSpPr/>
            <p:nvPr/>
          </p:nvSpPr>
          <p:spPr>
            <a:xfrm>
              <a:off x="5507912" y="3727056"/>
              <a:ext cx="85701" cy="11404"/>
            </a:xfrm>
            <a:custGeom>
              <a:avLst/>
              <a:gdLst/>
              <a:ahLst/>
              <a:cxnLst/>
              <a:rect l="l" t="t" r="r" b="b"/>
              <a:pathLst>
                <a:path w="3765" h="501" extrusionOk="0">
                  <a:moveTo>
                    <a:pt x="277" y="1"/>
                  </a:moveTo>
                  <a:cubicBezTo>
                    <a:pt x="152" y="1"/>
                    <a:pt x="36" y="90"/>
                    <a:pt x="18" y="215"/>
                  </a:cubicBezTo>
                  <a:cubicBezTo>
                    <a:pt x="0" y="367"/>
                    <a:pt x="116" y="500"/>
                    <a:pt x="268" y="500"/>
                  </a:cubicBezTo>
                  <a:lnTo>
                    <a:pt x="3435" y="500"/>
                  </a:lnTo>
                  <a:cubicBezTo>
                    <a:pt x="3765" y="491"/>
                    <a:pt x="3765"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6"/>
            <p:cNvSpPr/>
            <p:nvPr/>
          </p:nvSpPr>
          <p:spPr>
            <a:xfrm>
              <a:off x="5354584" y="3843008"/>
              <a:ext cx="53241" cy="11609"/>
            </a:xfrm>
            <a:custGeom>
              <a:avLst/>
              <a:gdLst/>
              <a:ahLst/>
              <a:cxnLst/>
              <a:rect l="l" t="t" r="r" b="b"/>
              <a:pathLst>
                <a:path w="2339" h="510" extrusionOk="0">
                  <a:moveTo>
                    <a:pt x="269" y="1"/>
                  </a:moveTo>
                  <a:cubicBezTo>
                    <a:pt x="117" y="1"/>
                    <a:pt x="1" y="134"/>
                    <a:pt x="19" y="286"/>
                  </a:cubicBezTo>
                  <a:cubicBezTo>
                    <a:pt x="37" y="411"/>
                    <a:pt x="144" y="509"/>
                    <a:pt x="277" y="509"/>
                  </a:cubicBezTo>
                  <a:lnTo>
                    <a:pt x="2008" y="509"/>
                  </a:lnTo>
                  <a:cubicBezTo>
                    <a:pt x="2338" y="491"/>
                    <a:pt x="2338" y="18"/>
                    <a:pt x="2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6"/>
            <p:cNvSpPr/>
            <p:nvPr/>
          </p:nvSpPr>
          <p:spPr>
            <a:xfrm>
              <a:off x="5354584" y="3866567"/>
              <a:ext cx="85724" cy="11404"/>
            </a:xfrm>
            <a:custGeom>
              <a:avLst/>
              <a:gdLst/>
              <a:ahLst/>
              <a:cxnLst/>
              <a:rect l="l" t="t" r="r" b="b"/>
              <a:pathLst>
                <a:path w="3766" h="501" extrusionOk="0">
                  <a:moveTo>
                    <a:pt x="277" y="0"/>
                  </a:moveTo>
                  <a:cubicBezTo>
                    <a:pt x="144" y="0"/>
                    <a:pt x="37" y="99"/>
                    <a:pt x="19" y="223"/>
                  </a:cubicBezTo>
                  <a:cubicBezTo>
                    <a:pt x="1" y="375"/>
                    <a:pt x="117" y="500"/>
                    <a:pt x="269" y="500"/>
                  </a:cubicBezTo>
                  <a:lnTo>
                    <a:pt x="3435" y="500"/>
                  </a:lnTo>
                  <a:cubicBezTo>
                    <a:pt x="3766" y="491"/>
                    <a:pt x="3766"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6"/>
            <p:cNvSpPr/>
            <p:nvPr/>
          </p:nvSpPr>
          <p:spPr>
            <a:xfrm>
              <a:off x="5354584" y="3890923"/>
              <a:ext cx="85724" cy="11404"/>
            </a:xfrm>
            <a:custGeom>
              <a:avLst/>
              <a:gdLst/>
              <a:ahLst/>
              <a:cxnLst/>
              <a:rect l="l" t="t" r="r" b="b"/>
              <a:pathLst>
                <a:path w="3766" h="501" extrusionOk="0">
                  <a:moveTo>
                    <a:pt x="277" y="1"/>
                  </a:moveTo>
                  <a:cubicBezTo>
                    <a:pt x="144" y="1"/>
                    <a:pt x="37" y="90"/>
                    <a:pt x="19" y="215"/>
                  </a:cubicBezTo>
                  <a:cubicBezTo>
                    <a:pt x="1" y="367"/>
                    <a:pt x="117" y="501"/>
                    <a:pt x="269" y="501"/>
                  </a:cubicBezTo>
                  <a:lnTo>
                    <a:pt x="3435" y="501"/>
                  </a:lnTo>
                  <a:cubicBezTo>
                    <a:pt x="3766" y="492"/>
                    <a:pt x="3766"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6"/>
            <p:cNvSpPr/>
            <p:nvPr/>
          </p:nvSpPr>
          <p:spPr>
            <a:xfrm>
              <a:off x="5521706" y="3843008"/>
              <a:ext cx="100952" cy="37399"/>
            </a:xfrm>
            <a:custGeom>
              <a:avLst/>
              <a:gdLst/>
              <a:ahLst/>
              <a:cxnLst/>
              <a:rect l="l" t="t" r="r" b="b"/>
              <a:pathLst>
                <a:path w="4435" h="1643" extrusionOk="0">
                  <a:moveTo>
                    <a:pt x="3337" y="509"/>
                  </a:moveTo>
                  <a:cubicBezTo>
                    <a:pt x="3498" y="509"/>
                    <a:pt x="3641" y="616"/>
                    <a:pt x="3667" y="777"/>
                  </a:cubicBezTo>
                  <a:cubicBezTo>
                    <a:pt x="3694" y="973"/>
                    <a:pt x="3543" y="1143"/>
                    <a:pt x="3346" y="1143"/>
                  </a:cubicBezTo>
                  <a:lnTo>
                    <a:pt x="1080" y="1143"/>
                  </a:lnTo>
                  <a:cubicBezTo>
                    <a:pt x="893" y="1143"/>
                    <a:pt x="741" y="973"/>
                    <a:pt x="768" y="777"/>
                  </a:cubicBezTo>
                  <a:cubicBezTo>
                    <a:pt x="795" y="616"/>
                    <a:pt x="938" y="509"/>
                    <a:pt x="1098" y="509"/>
                  </a:cubicBezTo>
                  <a:close/>
                  <a:moveTo>
                    <a:pt x="1080" y="1"/>
                  </a:moveTo>
                  <a:cubicBezTo>
                    <a:pt x="1" y="45"/>
                    <a:pt x="1" y="1597"/>
                    <a:pt x="1080" y="1642"/>
                  </a:cubicBezTo>
                  <a:lnTo>
                    <a:pt x="3346" y="1642"/>
                  </a:lnTo>
                  <a:cubicBezTo>
                    <a:pt x="4435" y="1597"/>
                    <a:pt x="4435"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86"/>
          <p:cNvGrpSpPr/>
          <p:nvPr/>
        </p:nvGrpSpPr>
        <p:grpSpPr>
          <a:xfrm>
            <a:off x="5271159" y="2112470"/>
            <a:ext cx="491981" cy="491981"/>
            <a:chOff x="5896581" y="3599336"/>
            <a:chExt cx="388488" cy="388488"/>
          </a:xfrm>
        </p:grpSpPr>
        <p:sp>
          <p:nvSpPr>
            <p:cNvPr id="10921" name="Google Shape;10921;p86"/>
            <p:cNvSpPr/>
            <p:nvPr/>
          </p:nvSpPr>
          <p:spPr>
            <a:xfrm>
              <a:off x="5896581" y="3599336"/>
              <a:ext cx="388488" cy="388488"/>
            </a:xfrm>
            <a:custGeom>
              <a:avLst/>
              <a:gdLst/>
              <a:ahLst/>
              <a:cxnLst/>
              <a:rect l="l" t="t" r="r" b="b"/>
              <a:pathLst>
                <a:path w="17067" h="17067" extrusionOk="0">
                  <a:moveTo>
                    <a:pt x="12383" y="500"/>
                  </a:moveTo>
                  <a:cubicBezTo>
                    <a:pt x="12615" y="500"/>
                    <a:pt x="12802" y="687"/>
                    <a:pt x="12802" y="919"/>
                  </a:cubicBezTo>
                  <a:lnTo>
                    <a:pt x="12802" y="2668"/>
                  </a:lnTo>
                  <a:lnTo>
                    <a:pt x="4300" y="2668"/>
                  </a:lnTo>
                  <a:lnTo>
                    <a:pt x="4300" y="919"/>
                  </a:lnTo>
                  <a:cubicBezTo>
                    <a:pt x="4300" y="687"/>
                    <a:pt x="4487" y="500"/>
                    <a:pt x="4719" y="500"/>
                  </a:cubicBezTo>
                  <a:close/>
                  <a:moveTo>
                    <a:pt x="3801" y="6263"/>
                  </a:moveTo>
                  <a:lnTo>
                    <a:pt x="3801" y="13962"/>
                  </a:lnTo>
                  <a:lnTo>
                    <a:pt x="2552" y="13962"/>
                  </a:lnTo>
                  <a:cubicBezTo>
                    <a:pt x="2471" y="13962"/>
                    <a:pt x="2400" y="13899"/>
                    <a:pt x="2400" y="13819"/>
                  </a:cubicBezTo>
                  <a:lnTo>
                    <a:pt x="2400" y="6415"/>
                  </a:lnTo>
                  <a:cubicBezTo>
                    <a:pt x="2400" y="6334"/>
                    <a:pt x="2471" y="6263"/>
                    <a:pt x="2552" y="6263"/>
                  </a:cubicBezTo>
                  <a:close/>
                  <a:moveTo>
                    <a:pt x="12802" y="3167"/>
                  </a:moveTo>
                  <a:lnTo>
                    <a:pt x="12802" y="13962"/>
                  </a:lnTo>
                  <a:lnTo>
                    <a:pt x="4300" y="13962"/>
                  </a:lnTo>
                  <a:lnTo>
                    <a:pt x="4300" y="3167"/>
                  </a:lnTo>
                  <a:close/>
                  <a:moveTo>
                    <a:pt x="14550" y="6263"/>
                  </a:moveTo>
                  <a:cubicBezTo>
                    <a:pt x="14631" y="6263"/>
                    <a:pt x="14702" y="6334"/>
                    <a:pt x="14702" y="6415"/>
                  </a:cubicBezTo>
                  <a:lnTo>
                    <a:pt x="14702" y="13819"/>
                  </a:lnTo>
                  <a:cubicBezTo>
                    <a:pt x="14702" y="13899"/>
                    <a:pt x="14631" y="13962"/>
                    <a:pt x="14550" y="13962"/>
                  </a:cubicBezTo>
                  <a:lnTo>
                    <a:pt x="13301" y="13962"/>
                  </a:lnTo>
                  <a:lnTo>
                    <a:pt x="13301" y="6263"/>
                  </a:lnTo>
                  <a:close/>
                  <a:moveTo>
                    <a:pt x="10027" y="15469"/>
                  </a:moveTo>
                  <a:lnTo>
                    <a:pt x="9929" y="15764"/>
                  </a:lnTo>
                  <a:lnTo>
                    <a:pt x="7173" y="15764"/>
                  </a:lnTo>
                  <a:lnTo>
                    <a:pt x="7066" y="15469"/>
                  </a:lnTo>
                  <a:close/>
                  <a:moveTo>
                    <a:pt x="16567" y="15469"/>
                  </a:moveTo>
                  <a:lnTo>
                    <a:pt x="16567" y="16014"/>
                  </a:lnTo>
                  <a:cubicBezTo>
                    <a:pt x="16567" y="16317"/>
                    <a:pt x="16317" y="16567"/>
                    <a:pt x="16013" y="16567"/>
                  </a:cubicBezTo>
                  <a:lnTo>
                    <a:pt x="1062" y="16567"/>
                  </a:lnTo>
                  <a:cubicBezTo>
                    <a:pt x="750" y="16567"/>
                    <a:pt x="500" y="16317"/>
                    <a:pt x="500" y="16014"/>
                  </a:cubicBezTo>
                  <a:lnTo>
                    <a:pt x="500" y="15469"/>
                  </a:lnTo>
                  <a:lnTo>
                    <a:pt x="6521" y="15469"/>
                  </a:lnTo>
                  <a:lnTo>
                    <a:pt x="6700" y="15987"/>
                  </a:lnTo>
                  <a:cubicBezTo>
                    <a:pt x="6762" y="16156"/>
                    <a:pt x="6914" y="16263"/>
                    <a:pt x="7092" y="16263"/>
                  </a:cubicBezTo>
                  <a:lnTo>
                    <a:pt x="9974" y="16263"/>
                  </a:lnTo>
                  <a:cubicBezTo>
                    <a:pt x="10152" y="16263"/>
                    <a:pt x="10304" y="16156"/>
                    <a:pt x="10366" y="15987"/>
                  </a:cubicBezTo>
                  <a:lnTo>
                    <a:pt x="10545" y="15469"/>
                  </a:lnTo>
                  <a:close/>
                  <a:moveTo>
                    <a:pt x="4719" y="0"/>
                  </a:moveTo>
                  <a:cubicBezTo>
                    <a:pt x="4211" y="0"/>
                    <a:pt x="3801" y="411"/>
                    <a:pt x="3801" y="919"/>
                  </a:cubicBezTo>
                  <a:lnTo>
                    <a:pt x="3801" y="4764"/>
                  </a:lnTo>
                  <a:lnTo>
                    <a:pt x="2177" y="4764"/>
                  </a:lnTo>
                  <a:cubicBezTo>
                    <a:pt x="1472" y="4764"/>
                    <a:pt x="901" y="5335"/>
                    <a:pt x="901" y="6040"/>
                  </a:cubicBezTo>
                  <a:lnTo>
                    <a:pt x="901" y="12053"/>
                  </a:lnTo>
                  <a:cubicBezTo>
                    <a:pt x="906" y="12214"/>
                    <a:pt x="1030" y="12297"/>
                    <a:pt x="1153" y="12297"/>
                  </a:cubicBezTo>
                  <a:cubicBezTo>
                    <a:pt x="1275" y="12297"/>
                    <a:pt x="1396" y="12217"/>
                    <a:pt x="1401" y="12053"/>
                  </a:cubicBezTo>
                  <a:lnTo>
                    <a:pt x="1401" y="6040"/>
                  </a:lnTo>
                  <a:cubicBezTo>
                    <a:pt x="1401" y="5612"/>
                    <a:pt x="1749" y="5264"/>
                    <a:pt x="2177" y="5264"/>
                  </a:cubicBezTo>
                  <a:lnTo>
                    <a:pt x="3801" y="5264"/>
                  </a:lnTo>
                  <a:lnTo>
                    <a:pt x="3801" y="5763"/>
                  </a:lnTo>
                  <a:lnTo>
                    <a:pt x="2552" y="5763"/>
                  </a:lnTo>
                  <a:cubicBezTo>
                    <a:pt x="2195" y="5763"/>
                    <a:pt x="1900" y="6058"/>
                    <a:pt x="1900" y="6415"/>
                  </a:cubicBezTo>
                  <a:lnTo>
                    <a:pt x="1900" y="13819"/>
                  </a:lnTo>
                  <a:cubicBezTo>
                    <a:pt x="1900" y="14176"/>
                    <a:pt x="2195" y="14461"/>
                    <a:pt x="2552" y="14461"/>
                  </a:cubicBezTo>
                  <a:lnTo>
                    <a:pt x="14550" y="14461"/>
                  </a:lnTo>
                  <a:cubicBezTo>
                    <a:pt x="14907" y="14461"/>
                    <a:pt x="15202" y="14176"/>
                    <a:pt x="15202" y="13819"/>
                  </a:cubicBezTo>
                  <a:lnTo>
                    <a:pt x="15202" y="6415"/>
                  </a:lnTo>
                  <a:cubicBezTo>
                    <a:pt x="15202" y="6058"/>
                    <a:pt x="14907" y="5763"/>
                    <a:pt x="14550" y="5763"/>
                  </a:cubicBezTo>
                  <a:lnTo>
                    <a:pt x="13301" y="5763"/>
                  </a:lnTo>
                  <a:lnTo>
                    <a:pt x="13301" y="5264"/>
                  </a:lnTo>
                  <a:lnTo>
                    <a:pt x="14889" y="5264"/>
                  </a:lnTo>
                  <a:cubicBezTo>
                    <a:pt x="15318" y="5264"/>
                    <a:pt x="15666" y="5612"/>
                    <a:pt x="15666" y="6040"/>
                  </a:cubicBezTo>
                  <a:lnTo>
                    <a:pt x="15666" y="14185"/>
                  </a:lnTo>
                  <a:cubicBezTo>
                    <a:pt x="15666" y="14613"/>
                    <a:pt x="15318" y="14970"/>
                    <a:pt x="14889" y="14970"/>
                  </a:cubicBezTo>
                  <a:lnTo>
                    <a:pt x="1659" y="14970"/>
                  </a:lnTo>
                  <a:cubicBezTo>
                    <a:pt x="1517" y="14970"/>
                    <a:pt x="1401" y="14845"/>
                    <a:pt x="1401" y="14702"/>
                  </a:cubicBezTo>
                  <a:lnTo>
                    <a:pt x="1401" y="13150"/>
                  </a:lnTo>
                  <a:cubicBezTo>
                    <a:pt x="1401" y="13123"/>
                    <a:pt x="1392" y="13096"/>
                    <a:pt x="1374" y="13079"/>
                  </a:cubicBezTo>
                  <a:cubicBezTo>
                    <a:pt x="1302" y="13010"/>
                    <a:pt x="1225" y="12981"/>
                    <a:pt x="1155" y="12981"/>
                  </a:cubicBezTo>
                  <a:cubicBezTo>
                    <a:pt x="1015" y="12981"/>
                    <a:pt x="901" y="13094"/>
                    <a:pt x="901" y="13230"/>
                  </a:cubicBezTo>
                  <a:lnTo>
                    <a:pt x="901" y="14185"/>
                  </a:lnTo>
                  <a:cubicBezTo>
                    <a:pt x="901" y="14479"/>
                    <a:pt x="999" y="14747"/>
                    <a:pt x="1169" y="14970"/>
                  </a:cubicBezTo>
                  <a:lnTo>
                    <a:pt x="455" y="14970"/>
                  </a:lnTo>
                  <a:cubicBezTo>
                    <a:pt x="205" y="14970"/>
                    <a:pt x="0" y="15166"/>
                    <a:pt x="0" y="15416"/>
                  </a:cubicBezTo>
                  <a:lnTo>
                    <a:pt x="0" y="16014"/>
                  </a:lnTo>
                  <a:cubicBezTo>
                    <a:pt x="0" y="16593"/>
                    <a:pt x="473" y="17066"/>
                    <a:pt x="1062" y="17066"/>
                  </a:cubicBezTo>
                  <a:lnTo>
                    <a:pt x="16013" y="17066"/>
                  </a:lnTo>
                  <a:cubicBezTo>
                    <a:pt x="16593" y="17066"/>
                    <a:pt x="17066" y="16593"/>
                    <a:pt x="17066" y="16014"/>
                  </a:cubicBezTo>
                  <a:lnTo>
                    <a:pt x="17066" y="15416"/>
                  </a:lnTo>
                  <a:cubicBezTo>
                    <a:pt x="17066" y="15166"/>
                    <a:pt x="16861" y="14970"/>
                    <a:pt x="16620" y="14970"/>
                  </a:cubicBezTo>
                  <a:lnTo>
                    <a:pt x="15897" y="14970"/>
                  </a:lnTo>
                  <a:cubicBezTo>
                    <a:pt x="16067" y="14747"/>
                    <a:pt x="16165" y="14479"/>
                    <a:pt x="16165" y="14185"/>
                  </a:cubicBezTo>
                  <a:lnTo>
                    <a:pt x="16165" y="6040"/>
                  </a:lnTo>
                  <a:cubicBezTo>
                    <a:pt x="16165" y="5335"/>
                    <a:pt x="15594" y="4764"/>
                    <a:pt x="14889" y="4764"/>
                  </a:cubicBezTo>
                  <a:lnTo>
                    <a:pt x="13301" y="4764"/>
                  </a:lnTo>
                  <a:lnTo>
                    <a:pt x="13301" y="919"/>
                  </a:lnTo>
                  <a:cubicBezTo>
                    <a:pt x="13301" y="411"/>
                    <a:pt x="12891" y="0"/>
                    <a:pt x="1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6011304" y="3617204"/>
              <a:ext cx="35760" cy="35714"/>
            </a:xfrm>
            <a:custGeom>
              <a:avLst/>
              <a:gdLst/>
              <a:ahLst/>
              <a:cxnLst/>
              <a:rect l="l" t="t" r="r" b="b"/>
              <a:pathLst>
                <a:path w="1571" h="1569" extrusionOk="0">
                  <a:moveTo>
                    <a:pt x="790" y="505"/>
                  </a:moveTo>
                  <a:cubicBezTo>
                    <a:pt x="928" y="505"/>
                    <a:pt x="1067" y="598"/>
                    <a:pt x="1071" y="786"/>
                  </a:cubicBezTo>
                  <a:cubicBezTo>
                    <a:pt x="1071" y="946"/>
                    <a:pt x="946" y="1071"/>
                    <a:pt x="786" y="1071"/>
                  </a:cubicBezTo>
                  <a:cubicBezTo>
                    <a:pt x="634" y="1071"/>
                    <a:pt x="509" y="946"/>
                    <a:pt x="509" y="786"/>
                  </a:cubicBezTo>
                  <a:cubicBezTo>
                    <a:pt x="514" y="598"/>
                    <a:pt x="652" y="505"/>
                    <a:pt x="790" y="505"/>
                  </a:cubicBezTo>
                  <a:close/>
                  <a:moveTo>
                    <a:pt x="786" y="0"/>
                  </a:moveTo>
                  <a:cubicBezTo>
                    <a:pt x="357" y="0"/>
                    <a:pt x="1" y="357"/>
                    <a:pt x="1" y="786"/>
                  </a:cubicBezTo>
                  <a:cubicBezTo>
                    <a:pt x="23" y="1307"/>
                    <a:pt x="406" y="1568"/>
                    <a:pt x="789" y="1568"/>
                  </a:cubicBezTo>
                  <a:cubicBezTo>
                    <a:pt x="1171" y="1568"/>
                    <a:pt x="1553" y="1307"/>
                    <a:pt x="1571" y="786"/>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6055987"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5"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4"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6100442" y="3617204"/>
              <a:ext cx="35578" cy="35714"/>
            </a:xfrm>
            <a:custGeom>
              <a:avLst/>
              <a:gdLst/>
              <a:ahLst/>
              <a:cxnLst/>
              <a:rect l="l" t="t" r="r" b="b"/>
              <a:pathLst>
                <a:path w="1563" h="1569" extrusionOk="0">
                  <a:moveTo>
                    <a:pt x="781" y="505"/>
                  </a:moveTo>
                  <a:cubicBezTo>
                    <a:pt x="920" y="505"/>
                    <a:pt x="1058" y="598"/>
                    <a:pt x="1062" y="786"/>
                  </a:cubicBezTo>
                  <a:cubicBezTo>
                    <a:pt x="1062" y="946"/>
                    <a:pt x="938"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6"/>
            <p:cNvSpPr/>
            <p:nvPr/>
          </p:nvSpPr>
          <p:spPr>
            <a:xfrm>
              <a:off x="6013535" y="3795093"/>
              <a:ext cx="79418" cy="11381"/>
            </a:xfrm>
            <a:custGeom>
              <a:avLst/>
              <a:gdLst/>
              <a:ahLst/>
              <a:cxnLst/>
              <a:rect l="l" t="t" r="r" b="b"/>
              <a:pathLst>
                <a:path w="3489" h="500" extrusionOk="0">
                  <a:moveTo>
                    <a:pt x="331" y="0"/>
                  </a:moveTo>
                  <a:cubicBezTo>
                    <a:pt x="1" y="9"/>
                    <a:pt x="1" y="491"/>
                    <a:pt x="331" y="500"/>
                  </a:cubicBezTo>
                  <a:lnTo>
                    <a:pt x="3212" y="500"/>
                  </a:lnTo>
                  <a:cubicBezTo>
                    <a:pt x="3337" y="500"/>
                    <a:pt x="3453" y="411"/>
                    <a:pt x="3471" y="277"/>
                  </a:cubicBezTo>
                  <a:cubicBezTo>
                    <a:pt x="3489" y="125"/>
                    <a:pt x="3364" y="0"/>
                    <a:pt x="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6"/>
            <p:cNvSpPr/>
            <p:nvPr/>
          </p:nvSpPr>
          <p:spPr>
            <a:xfrm>
              <a:off x="6013535" y="3823933"/>
              <a:ext cx="155172" cy="11381"/>
            </a:xfrm>
            <a:custGeom>
              <a:avLst/>
              <a:gdLst/>
              <a:ahLst/>
              <a:cxnLst/>
              <a:rect l="l" t="t" r="r" b="b"/>
              <a:pathLst>
                <a:path w="6817" h="500" extrusionOk="0">
                  <a:moveTo>
                    <a:pt x="331" y="0"/>
                  </a:moveTo>
                  <a:cubicBezTo>
                    <a:pt x="1" y="9"/>
                    <a:pt x="1" y="491"/>
                    <a:pt x="331" y="500"/>
                  </a:cubicBezTo>
                  <a:lnTo>
                    <a:pt x="6486" y="500"/>
                  </a:lnTo>
                  <a:cubicBezTo>
                    <a:pt x="6816" y="491"/>
                    <a:pt x="6816" y="9"/>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6013535" y="3852750"/>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6013535" y="3881591"/>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6"/>
            <p:cNvSpPr/>
            <p:nvPr/>
          </p:nvSpPr>
          <p:spPr>
            <a:xfrm>
              <a:off x="6015766" y="3690317"/>
              <a:ext cx="150915" cy="75139"/>
            </a:xfrm>
            <a:custGeom>
              <a:avLst/>
              <a:gdLst/>
              <a:ahLst/>
              <a:cxnLst/>
              <a:rect l="l" t="t" r="r" b="b"/>
              <a:pathLst>
                <a:path w="6630" h="3301" extrusionOk="0">
                  <a:moveTo>
                    <a:pt x="518" y="0"/>
                  </a:moveTo>
                  <a:cubicBezTo>
                    <a:pt x="233" y="0"/>
                    <a:pt x="1" y="232"/>
                    <a:pt x="1" y="526"/>
                  </a:cubicBezTo>
                  <a:lnTo>
                    <a:pt x="1" y="2783"/>
                  </a:lnTo>
                  <a:cubicBezTo>
                    <a:pt x="1" y="3069"/>
                    <a:pt x="233" y="3301"/>
                    <a:pt x="518" y="3301"/>
                  </a:cubicBezTo>
                  <a:lnTo>
                    <a:pt x="6112" y="3301"/>
                  </a:lnTo>
                  <a:cubicBezTo>
                    <a:pt x="6397" y="3301"/>
                    <a:pt x="6629" y="3069"/>
                    <a:pt x="6629" y="2783"/>
                  </a:cubicBezTo>
                  <a:lnTo>
                    <a:pt x="6629" y="526"/>
                  </a:lnTo>
                  <a:cubicBezTo>
                    <a:pt x="6629" y="232"/>
                    <a:pt x="6397" y="0"/>
                    <a:pt x="6112" y="0"/>
                  </a:cubicBezTo>
                  <a:lnTo>
                    <a:pt x="4997" y="0"/>
                  </a:lnTo>
                  <a:cubicBezTo>
                    <a:pt x="4667" y="18"/>
                    <a:pt x="4667" y="491"/>
                    <a:pt x="4997" y="500"/>
                  </a:cubicBezTo>
                  <a:lnTo>
                    <a:pt x="6112" y="500"/>
                  </a:lnTo>
                  <a:cubicBezTo>
                    <a:pt x="6121" y="500"/>
                    <a:pt x="6130" y="509"/>
                    <a:pt x="6130" y="526"/>
                  </a:cubicBezTo>
                  <a:lnTo>
                    <a:pt x="6130" y="2783"/>
                  </a:lnTo>
                  <a:cubicBezTo>
                    <a:pt x="6130" y="2792"/>
                    <a:pt x="6121" y="2801"/>
                    <a:pt x="6112" y="2801"/>
                  </a:cubicBezTo>
                  <a:cubicBezTo>
                    <a:pt x="6108" y="2799"/>
                    <a:pt x="6005" y="2798"/>
                    <a:pt x="5828" y="2798"/>
                  </a:cubicBezTo>
                  <a:cubicBezTo>
                    <a:pt x="5151" y="2798"/>
                    <a:pt x="3398" y="2812"/>
                    <a:pt x="2086" y="2812"/>
                  </a:cubicBezTo>
                  <a:cubicBezTo>
                    <a:pt x="1190" y="2812"/>
                    <a:pt x="500" y="2805"/>
                    <a:pt x="500" y="2783"/>
                  </a:cubicBezTo>
                  <a:lnTo>
                    <a:pt x="500" y="526"/>
                  </a:lnTo>
                  <a:cubicBezTo>
                    <a:pt x="500" y="509"/>
                    <a:pt x="509" y="500"/>
                    <a:pt x="518" y="500"/>
                  </a:cubicBezTo>
                  <a:lnTo>
                    <a:pt x="3801" y="500"/>
                  </a:lnTo>
                  <a:cubicBezTo>
                    <a:pt x="3926" y="500"/>
                    <a:pt x="4042" y="410"/>
                    <a:pt x="4060" y="286"/>
                  </a:cubicBezTo>
                  <a:cubicBezTo>
                    <a:pt x="4078" y="134"/>
                    <a:pt x="3962" y="0"/>
                    <a:pt x="3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86"/>
          <p:cNvGrpSpPr/>
          <p:nvPr/>
        </p:nvGrpSpPr>
        <p:grpSpPr>
          <a:xfrm>
            <a:off x="7154425" y="2112470"/>
            <a:ext cx="500225" cy="491981"/>
            <a:chOff x="6507390" y="3599336"/>
            <a:chExt cx="394998" cy="388488"/>
          </a:xfrm>
        </p:grpSpPr>
        <p:sp>
          <p:nvSpPr>
            <p:cNvPr id="10931" name="Google Shape;10931;p86"/>
            <p:cNvSpPr/>
            <p:nvPr/>
          </p:nvSpPr>
          <p:spPr>
            <a:xfrm>
              <a:off x="6507390" y="3818652"/>
              <a:ext cx="394998" cy="169171"/>
            </a:xfrm>
            <a:custGeom>
              <a:avLst/>
              <a:gdLst/>
              <a:ahLst/>
              <a:cxnLst/>
              <a:rect l="l" t="t" r="r" b="b"/>
              <a:pathLst>
                <a:path w="17353" h="7432" extrusionOk="0">
                  <a:moveTo>
                    <a:pt x="6192" y="2230"/>
                  </a:moveTo>
                  <a:lnTo>
                    <a:pt x="6192" y="5933"/>
                  </a:lnTo>
                  <a:lnTo>
                    <a:pt x="2418" y="5933"/>
                  </a:lnTo>
                  <a:lnTo>
                    <a:pt x="2418" y="2230"/>
                  </a:lnTo>
                  <a:close/>
                  <a:moveTo>
                    <a:pt x="10456" y="500"/>
                  </a:moveTo>
                  <a:lnTo>
                    <a:pt x="10456" y="5933"/>
                  </a:lnTo>
                  <a:lnTo>
                    <a:pt x="6691" y="5933"/>
                  </a:lnTo>
                  <a:lnTo>
                    <a:pt x="6691" y="500"/>
                  </a:lnTo>
                  <a:close/>
                  <a:moveTo>
                    <a:pt x="14720" y="3461"/>
                  </a:moveTo>
                  <a:lnTo>
                    <a:pt x="14720" y="5933"/>
                  </a:lnTo>
                  <a:lnTo>
                    <a:pt x="10956" y="5933"/>
                  </a:lnTo>
                  <a:lnTo>
                    <a:pt x="10956" y="3461"/>
                  </a:lnTo>
                  <a:close/>
                  <a:moveTo>
                    <a:pt x="6575" y="0"/>
                  </a:moveTo>
                  <a:cubicBezTo>
                    <a:pt x="6361" y="0"/>
                    <a:pt x="6192" y="170"/>
                    <a:pt x="6192" y="384"/>
                  </a:cubicBezTo>
                  <a:lnTo>
                    <a:pt x="6192" y="1731"/>
                  </a:lnTo>
                  <a:lnTo>
                    <a:pt x="2302" y="1731"/>
                  </a:lnTo>
                  <a:cubicBezTo>
                    <a:pt x="2097" y="1731"/>
                    <a:pt x="1919" y="1900"/>
                    <a:pt x="1919" y="2114"/>
                  </a:cubicBezTo>
                  <a:lnTo>
                    <a:pt x="1919" y="5933"/>
                  </a:lnTo>
                  <a:lnTo>
                    <a:pt x="804" y="5933"/>
                  </a:lnTo>
                  <a:cubicBezTo>
                    <a:pt x="420" y="5933"/>
                    <a:pt x="81" y="6218"/>
                    <a:pt x="45" y="6611"/>
                  </a:cubicBezTo>
                  <a:cubicBezTo>
                    <a:pt x="1" y="7057"/>
                    <a:pt x="349" y="7431"/>
                    <a:pt x="786" y="7431"/>
                  </a:cubicBezTo>
                  <a:lnTo>
                    <a:pt x="2472" y="7431"/>
                  </a:lnTo>
                  <a:cubicBezTo>
                    <a:pt x="2606" y="7431"/>
                    <a:pt x="2722" y="7342"/>
                    <a:pt x="2731" y="7208"/>
                  </a:cubicBezTo>
                  <a:cubicBezTo>
                    <a:pt x="2748" y="7057"/>
                    <a:pt x="2632" y="6932"/>
                    <a:pt x="2490" y="6932"/>
                  </a:cubicBezTo>
                  <a:lnTo>
                    <a:pt x="768" y="6932"/>
                  </a:lnTo>
                  <a:cubicBezTo>
                    <a:pt x="447" y="6923"/>
                    <a:pt x="438" y="6441"/>
                    <a:pt x="768" y="6432"/>
                  </a:cubicBezTo>
                  <a:lnTo>
                    <a:pt x="16335" y="6432"/>
                  </a:lnTo>
                  <a:cubicBezTo>
                    <a:pt x="16656" y="6441"/>
                    <a:pt x="16674" y="6914"/>
                    <a:pt x="16335" y="6932"/>
                  </a:cubicBezTo>
                  <a:lnTo>
                    <a:pt x="3667" y="6932"/>
                  </a:lnTo>
                  <a:cubicBezTo>
                    <a:pt x="3337" y="6941"/>
                    <a:pt x="3337" y="7422"/>
                    <a:pt x="3667" y="7431"/>
                  </a:cubicBezTo>
                  <a:lnTo>
                    <a:pt x="16353" y="7431"/>
                  </a:lnTo>
                  <a:cubicBezTo>
                    <a:pt x="17343" y="7396"/>
                    <a:pt x="17352" y="5968"/>
                    <a:pt x="16353" y="5933"/>
                  </a:cubicBezTo>
                  <a:lnTo>
                    <a:pt x="15220" y="5933"/>
                  </a:lnTo>
                  <a:lnTo>
                    <a:pt x="15220" y="3345"/>
                  </a:lnTo>
                  <a:cubicBezTo>
                    <a:pt x="15220" y="3131"/>
                    <a:pt x="15050" y="2962"/>
                    <a:pt x="14836" y="2962"/>
                  </a:cubicBezTo>
                  <a:lnTo>
                    <a:pt x="10956" y="2962"/>
                  </a:lnTo>
                  <a:lnTo>
                    <a:pt x="10956" y="384"/>
                  </a:lnTo>
                  <a:cubicBezTo>
                    <a:pt x="10956" y="170"/>
                    <a:pt x="10786"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6612576" y="3599336"/>
              <a:ext cx="179141" cy="189680"/>
            </a:xfrm>
            <a:custGeom>
              <a:avLst/>
              <a:gdLst/>
              <a:ahLst/>
              <a:cxnLst/>
              <a:rect l="l" t="t" r="r" b="b"/>
              <a:pathLst>
                <a:path w="7870" h="8333" extrusionOk="0">
                  <a:moveTo>
                    <a:pt x="7370" y="3167"/>
                  </a:moveTo>
                  <a:lnTo>
                    <a:pt x="7370" y="7218"/>
                  </a:lnTo>
                  <a:cubicBezTo>
                    <a:pt x="7370" y="7557"/>
                    <a:pt x="7093" y="7833"/>
                    <a:pt x="6754" y="7833"/>
                  </a:cubicBezTo>
                  <a:lnTo>
                    <a:pt x="1116" y="7833"/>
                  </a:lnTo>
                  <a:cubicBezTo>
                    <a:pt x="777" y="7833"/>
                    <a:pt x="500" y="7557"/>
                    <a:pt x="500" y="7218"/>
                  </a:cubicBezTo>
                  <a:lnTo>
                    <a:pt x="500" y="3167"/>
                  </a:lnTo>
                  <a:close/>
                  <a:moveTo>
                    <a:pt x="1116" y="0"/>
                  </a:moveTo>
                  <a:cubicBezTo>
                    <a:pt x="500" y="0"/>
                    <a:pt x="1" y="500"/>
                    <a:pt x="1" y="1116"/>
                  </a:cubicBezTo>
                  <a:lnTo>
                    <a:pt x="1" y="7218"/>
                  </a:lnTo>
                  <a:cubicBezTo>
                    <a:pt x="1" y="7833"/>
                    <a:pt x="500" y="8333"/>
                    <a:pt x="1116" y="8333"/>
                  </a:cubicBezTo>
                  <a:lnTo>
                    <a:pt x="6754" y="8333"/>
                  </a:lnTo>
                  <a:cubicBezTo>
                    <a:pt x="7370" y="8333"/>
                    <a:pt x="7869" y="7833"/>
                    <a:pt x="7869" y="7218"/>
                  </a:cubicBezTo>
                  <a:lnTo>
                    <a:pt x="7869" y="259"/>
                  </a:lnTo>
                  <a:cubicBezTo>
                    <a:pt x="7869" y="116"/>
                    <a:pt x="7753" y="0"/>
                    <a:pt x="7601" y="0"/>
                  </a:cubicBezTo>
                  <a:lnTo>
                    <a:pt x="5942" y="0"/>
                  </a:lnTo>
                  <a:cubicBezTo>
                    <a:pt x="5924" y="0"/>
                    <a:pt x="5915" y="9"/>
                    <a:pt x="5898" y="18"/>
                  </a:cubicBezTo>
                  <a:cubicBezTo>
                    <a:pt x="5675" y="232"/>
                    <a:pt x="5826" y="500"/>
                    <a:pt x="6040" y="500"/>
                  </a:cubicBezTo>
                  <a:lnTo>
                    <a:pt x="6754" y="500"/>
                  </a:lnTo>
                  <a:cubicBezTo>
                    <a:pt x="7093" y="500"/>
                    <a:pt x="7370" y="777"/>
                    <a:pt x="7370" y="1116"/>
                  </a:cubicBezTo>
                  <a:lnTo>
                    <a:pt x="7370" y="2668"/>
                  </a:lnTo>
                  <a:lnTo>
                    <a:pt x="500" y="2668"/>
                  </a:lnTo>
                  <a:lnTo>
                    <a:pt x="500" y="759"/>
                  </a:lnTo>
                  <a:cubicBezTo>
                    <a:pt x="500" y="616"/>
                    <a:pt x="616" y="500"/>
                    <a:pt x="759" y="500"/>
                  </a:cubicBezTo>
                  <a:lnTo>
                    <a:pt x="4943" y="500"/>
                  </a:lnTo>
                  <a:cubicBezTo>
                    <a:pt x="4970" y="500"/>
                    <a:pt x="4997" y="491"/>
                    <a:pt x="5023" y="464"/>
                  </a:cubicBezTo>
                  <a:cubicBezTo>
                    <a:pt x="5220" y="250"/>
                    <a:pt x="50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6636750" y="3617614"/>
              <a:ext cx="41451" cy="35760"/>
            </a:xfrm>
            <a:custGeom>
              <a:avLst/>
              <a:gdLst/>
              <a:ahLst/>
              <a:cxnLst/>
              <a:rect l="l" t="t" r="r" b="b"/>
              <a:pathLst>
                <a:path w="1821" h="1571" extrusionOk="0">
                  <a:moveTo>
                    <a:pt x="776" y="500"/>
                  </a:moveTo>
                  <a:cubicBezTo>
                    <a:pt x="937" y="500"/>
                    <a:pt x="1062" y="625"/>
                    <a:pt x="1062" y="785"/>
                  </a:cubicBezTo>
                  <a:cubicBezTo>
                    <a:pt x="1062" y="937"/>
                    <a:pt x="937" y="1071"/>
                    <a:pt x="776" y="1071"/>
                  </a:cubicBezTo>
                  <a:cubicBezTo>
                    <a:pt x="402" y="1053"/>
                    <a:pt x="402" y="518"/>
                    <a:pt x="776" y="500"/>
                  </a:cubicBezTo>
                  <a:close/>
                  <a:moveTo>
                    <a:pt x="776" y="0"/>
                  </a:moveTo>
                  <a:cubicBezTo>
                    <a:pt x="348" y="0"/>
                    <a:pt x="0" y="348"/>
                    <a:pt x="0" y="785"/>
                  </a:cubicBezTo>
                  <a:cubicBezTo>
                    <a:pt x="0" y="1214"/>
                    <a:pt x="348" y="1570"/>
                    <a:pt x="776" y="1570"/>
                  </a:cubicBezTo>
                  <a:cubicBezTo>
                    <a:pt x="1820" y="1526"/>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6"/>
            <p:cNvSpPr/>
            <p:nvPr/>
          </p:nvSpPr>
          <p:spPr>
            <a:xfrm>
              <a:off x="6659899" y="3691933"/>
              <a:ext cx="53424" cy="11381"/>
            </a:xfrm>
            <a:custGeom>
              <a:avLst/>
              <a:gdLst/>
              <a:ahLst/>
              <a:cxnLst/>
              <a:rect l="l" t="t" r="r" b="b"/>
              <a:pathLst>
                <a:path w="2347" h="500" extrusionOk="0">
                  <a:moveTo>
                    <a:pt x="277" y="0"/>
                  </a:moveTo>
                  <a:cubicBezTo>
                    <a:pt x="152" y="0"/>
                    <a:pt x="36" y="90"/>
                    <a:pt x="18" y="215"/>
                  </a:cubicBezTo>
                  <a:cubicBezTo>
                    <a:pt x="0" y="366"/>
                    <a:pt x="125" y="500"/>
                    <a:pt x="268" y="500"/>
                  </a:cubicBezTo>
                  <a:lnTo>
                    <a:pt x="2017" y="500"/>
                  </a:lnTo>
                  <a:cubicBezTo>
                    <a:pt x="2347" y="491"/>
                    <a:pt x="2347" y="9"/>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86"/>
            <p:cNvSpPr/>
            <p:nvPr/>
          </p:nvSpPr>
          <p:spPr>
            <a:xfrm>
              <a:off x="6658465" y="3715493"/>
              <a:ext cx="87340" cy="11381"/>
            </a:xfrm>
            <a:custGeom>
              <a:avLst/>
              <a:gdLst/>
              <a:ahLst/>
              <a:cxnLst/>
              <a:rect l="l" t="t" r="r" b="b"/>
              <a:pathLst>
                <a:path w="3837" h="500" extrusionOk="0">
                  <a:moveTo>
                    <a:pt x="331" y="0"/>
                  </a:moveTo>
                  <a:cubicBezTo>
                    <a:pt x="1" y="9"/>
                    <a:pt x="1" y="491"/>
                    <a:pt x="331" y="500"/>
                  </a:cubicBezTo>
                  <a:lnTo>
                    <a:pt x="3498" y="500"/>
                  </a:lnTo>
                  <a:cubicBezTo>
                    <a:pt x="3828" y="491"/>
                    <a:pt x="3837" y="9"/>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6"/>
            <p:cNvSpPr/>
            <p:nvPr/>
          </p:nvSpPr>
          <p:spPr>
            <a:xfrm>
              <a:off x="6658465" y="3738847"/>
              <a:ext cx="87340" cy="11381"/>
            </a:xfrm>
            <a:custGeom>
              <a:avLst/>
              <a:gdLst/>
              <a:ahLst/>
              <a:cxnLst/>
              <a:rect l="l" t="t" r="r" b="b"/>
              <a:pathLst>
                <a:path w="3837" h="500" extrusionOk="0">
                  <a:moveTo>
                    <a:pt x="331" y="0"/>
                  </a:moveTo>
                  <a:cubicBezTo>
                    <a:pt x="1" y="18"/>
                    <a:pt x="1" y="491"/>
                    <a:pt x="331" y="500"/>
                  </a:cubicBezTo>
                  <a:lnTo>
                    <a:pt x="3498" y="500"/>
                  </a:lnTo>
                  <a:cubicBezTo>
                    <a:pt x="3828" y="491"/>
                    <a:pt x="3837" y="18"/>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7" name="Google Shape;10937;p86"/>
          <p:cNvSpPr/>
          <p:nvPr/>
        </p:nvSpPr>
        <p:spPr>
          <a:xfrm>
            <a:off x="8291538" y="231499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939" name="Google Shape;10939;p8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43"/>
        <p:cNvGrpSpPr/>
        <p:nvPr/>
      </p:nvGrpSpPr>
      <p:grpSpPr>
        <a:xfrm>
          <a:off x="0" y="0"/>
          <a:ext cx="0" cy="0"/>
          <a:chOff x="0" y="0"/>
          <a:chExt cx="0" cy="0"/>
        </a:xfrm>
      </p:grpSpPr>
      <p:sp>
        <p:nvSpPr>
          <p:cNvPr id="10944" name="Google Shape;10944;p8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945" name="Google Shape;10945;p8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946" name="Google Shape;10946;p87"/>
          <p:cNvGrpSpPr/>
          <p:nvPr/>
        </p:nvGrpSpPr>
        <p:grpSpPr>
          <a:xfrm>
            <a:off x="1268175" y="971325"/>
            <a:ext cx="6613200" cy="3200850"/>
            <a:chOff x="1268175" y="963075"/>
            <a:chExt cx="6613200" cy="3200850"/>
          </a:xfrm>
        </p:grpSpPr>
        <p:sp>
          <p:nvSpPr>
            <p:cNvPr id="10947" name="Google Shape;10947;p87"/>
            <p:cNvSpPr/>
            <p:nvPr/>
          </p:nvSpPr>
          <p:spPr>
            <a:xfrm>
              <a:off x="1268175" y="963075"/>
              <a:ext cx="66132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948" name="Google Shape;10948;p87"/>
            <p:cNvSpPr/>
            <p:nvPr/>
          </p:nvSpPr>
          <p:spPr>
            <a:xfrm>
              <a:off x="1268175" y="1367325"/>
              <a:ext cx="6613200" cy="279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949" name="Google Shape;10949;p87"/>
            <p:cNvGrpSpPr/>
            <p:nvPr/>
          </p:nvGrpSpPr>
          <p:grpSpPr>
            <a:xfrm>
              <a:off x="7053102" y="1092800"/>
              <a:ext cx="655400" cy="157800"/>
              <a:chOff x="7968325" y="355525"/>
              <a:chExt cx="655400" cy="157800"/>
            </a:xfrm>
          </p:grpSpPr>
          <p:sp>
            <p:nvSpPr>
              <p:cNvPr id="10950" name="Google Shape;10950;p87"/>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51" name="Google Shape;10951;p8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952" name="Google Shape;10952;p87"/>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53" name="Google Shape;10953;p8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954" name="Google Shape;10954;p87"/>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8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56" name="Google Shape;10956;p8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0957" name="Google Shape;10957;p87"/>
          <p:cNvSpPr txBox="1">
            <a:spLocks noGrp="1"/>
          </p:cNvSpPr>
          <p:nvPr>
            <p:ph type="title"/>
          </p:nvPr>
        </p:nvSpPr>
        <p:spPr>
          <a:xfrm>
            <a:off x="4181024" y="1629950"/>
            <a:ext cx="3487800" cy="13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10958" name="Google Shape;10958;p87"/>
          <p:cNvSpPr txBox="1">
            <a:spLocks noGrp="1"/>
          </p:cNvSpPr>
          <p:nvPr>
            <p:ph type="subTitle" idx="1"/>
          </p:nvPr>
        </p:nvSpPr>
        <p:spPr>
          <a:xfrm>
            <a:off x="4181024" y="3097561"/>
            <a:ext cx="3317100" cy="7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grpSp>
        <p:nvGrpSpPr>
          <p:cNvPr id="10960" name="Google Shape;10960;p87"/>
          <p:cNvGrpSpPr/>
          <p:nvPr/>
        </p:nvGrpSpPr>
        <p:grpSpPr>
          <a:xfrm>
            <a:off x="1521233" y="1520310"/>
            <a:ext cx="2462782" cy="2455542"/>
            <a:chOff x="5037123" y="946496"/>
            <a:chExt cx="3163497" cy="3154197"/>
          </a:xfrm>
        </p:grpSpPr>
        <p:sp>
          <p:nvSpPr>
            <p:cNvPr id="10961" name="Google Shape;10961;p87"/>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7"/>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7"/>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7"/>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87"/>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7"/>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7"/>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7"/>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7"/>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7"/>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7"/>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7"/>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7"/>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7"/>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7"/>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7"/>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7"/>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7"/>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7"/>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7"/>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7"/>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7"/>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7"/>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7"/>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7"/>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7"/>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7"/>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7"/>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7"/>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7"/>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7"/>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7"/>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7"/>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7"/>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7"/>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7"/>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7"/>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7"/>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7"/>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7"/>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7"/>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7"/>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7"/>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7"/>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7"/>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7"/>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7"/>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7"/>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7"/>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7"/>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87"/>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7"/>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7"/>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7"/>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7"/>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7"/>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7"/>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7"/>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7"/>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7"/>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7"/>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7"/>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7"/>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7"/>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7"/>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7"/>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7"/>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7"/>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7"/>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7"/>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7"/>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7"/>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7"/>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7"/>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7"/>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7"/>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87"/>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87"/>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7"/>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7"/>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7"/>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7"/>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7"/>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7"/>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7"/>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7"/>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7"/>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87"/>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7"/>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7"/>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7"/>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87"/>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7"/>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7"/>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7"/>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7"/>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7"/>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7"/>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7"/>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7"/>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7"/>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87"/>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7"/>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7"/>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7"/>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7"/>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87"/>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7"/>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7"/>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7"/>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7"/>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7"/>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7"/>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7"/>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7"/>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7"/>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7"/>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7"/>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7"/>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87"/>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7"/>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7"/>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7"/>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7"/>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7"/>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87"/>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7"/>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7"/>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7"/>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7"/>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7"/>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7"/>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1" name="Google Shape;11101;p87"/>
          <p:cNvGrpSpPr/>
          <p:nvPr/>
        </p:nvGrpSpPr>
        <p:grpSpPr>
          <a:xfrm>
            <a:off x="8290351" y="863900"/>
            <a:ext cx="123600" cy="3239150"/>
            <a:chOff x="8290351" y="863900"/>
            <a:chExt cx="123600" cy="3239150"/>
          </a:xfrm>
        </p:grpSpPr>
        <p:sp>
          <p:nvSpPr>
            <p:cNvPr id="11102" name="Google Shape;11102;p8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8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7" name="Google Shape;11107;p87">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108" name="Google Shape;11108;p87">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109" name="Google Shape;11109;p87"/>
          <p:cNvSpPr/>
          <p:nvPr/>
        </p:nvSpPr>
        <p:spPr>
          <a:xfrm>
            <a:off x="8291538" y="235798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7">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111" name="Google Shape;11111;p87">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93" name="Google Shape;11093;p87"/>
          <p:cNvPicPr preferRelativeResize="0"/>
          <p:nvPr/>
        </p:nvPicPr>
        <p:blipFill rotWithShape="1">
          <a:blip r:embed="rId4">
            <a:alphaModFix amt="69000"/>
          </a:blip>
          <a:srcRect l="4522" r="19339"/>
          <a:stretch/>
        </p:blipFill>
        <p:spPr>
          <a:xfrm>
            <a:off x="1516549" y="1532886"/>
            <a:ext cx="2466479" cy="247253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15"/>
        <p:cNvGrpSpPr/>
        <p:nvPr/>
      </p:nvGrpSpPr>
      <p:grpSpPr>
        <a:xfrm>
          <a:off x="0" y="0"/>
          <a:ext cx="0" cy="0"/>
          <a:chOff x="0" y="0"/>
          <a:chExt cx="0" cy="0"/>
        </a:xfrm>
      </p:grpSpPr>
      <p:grpSp>
        <p:nvGrpSpPr>
          <p:cNvPr id="11116" name="Google Shape;11116;p88"/>
          <p:cNvGrpSpPr/>
          <p:nvPr/>
        </p:nvGrpSpPr>
        <p:grpSpPr>
          <a:xfrm>
            <a:off x="8290351" y="863900"/>
            <a:ext cx="123600" cy="3239150"/>
            <a:chOff x="8290351" y="863900"/>
            <a:chExt cx="123600" cy="3239150"/>
          </a:xfrm>
        </p:grpSpPr>
        <p:sp>
          <p:nvSpPr>
            <p:cNvPr id="11117" name="Google Shape;11117;p8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8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2" name="Google Shape;11122;p88">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123" name="Google Shape;11123;p88">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187" name="Google Shape;11187;p88"/>
          <p:cNvGrpSpPr/>
          <p:nvPr/>
        </p:nvGrpSpPr>
        <p:grpSpPr>
          <a:xfrm>
            <a:off x="1910975" y="2292700"/>
            <a:ext cx="5322050" cy="1952400"/>
            <a:chOff x="1910425" y="2292700"/>
            <a:chExt cx="5322050" cy="1952400"/>
          </a:xfrm>
        </p:grpSpPr>
        <p:sp>
          <p:nvSpPr>
            <p:cNvPr id="11188" name="Google Shape;11188;p88"/>
            <p:cNvSpPr/>
            <p:nvPr/>
          </p:nvSpPr>
          <p:spPr>
            <a:xfrm>
              <a:off x="1910425" y="2292700"/>
              <a:ext cx="53220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1189" name="Google Shape;11189;p88"/>
            <p:cNvGrpSpPr/>
            <p:nvPr/>
          </p:nvGrpSpPr>
          <p:grpSpPr>
            <a:xfrm>
              <a:off x="6448550" y="2398755"/>
              <a:ext cx="655400" cy="157800"/>
              <a:chOff x="7968325" y="355525"/>
              <a:chExt cx="655400" cy="157800"/>
            </a:xfrm>
          </p:grpSpPr>
          <p:sp>
            <p:nvSpPr>
              <p:cNvPr id="11190" name="Google Shape;11190;p88"/>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91" name="Google Shape;11191;p8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192" name="Google Shape;11192;p88"/>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93" name="Google Shape;11193;p8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194" name="Google Shape;11194;p88"/>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96" name="Google Shape;11196;p8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1197" name="Google Shape;11197;p88"/>
            <p:cNvSpPr/>
            <p:nvPr/>
          </p:nvSpPr>
          <p:spPr>
            <a:xfrm>
              <a:off x="1910475" y="2662600"/>
              <a:ext cx="5322000" cy="15825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1198" name="Google Shape;11198;p88"/>
          <p:cNvSpPr txBox="1">
            <a:spLocks noGrp="1"/>
          </p:cNvSpPr>
          <p:nvPr>
            <p:ph type="title"/>
          </p:nvPr>
        </p:nvSpPr>
        <p:spPr>
          <a:xfrm>
            <a:off x="2181600" y="2676075"/>
            <a:ext cx="4780800" cy="105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always reinforces the concept</a:t>
            </a:r>
            <a:endParaRPr/>
          </a:p>
        </p:txBody>
      </p:sp>
      <p:sp>
        <p:nvSpPr>
          <p:cNvPr id="11199" name="Google Shape;11199;p88"/>
          <p:cNvSpPr txBox="1">
            <a:spLocks noGrp="1"/>
          </p:cNvSpPr>
          <p:nvPr>
            <p:ph type="subTitle" idx="1"/>
          </p:nvPr>
        </p:nvSpPr>
        <p:spPr>
          <a:xfrm>
            <a:off x="2181600" y="3587275"/>
            <a:ext cx="4780800" cy="60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Images reveal large amounts of data, so remember: use an image instead of a long text. Your audience will appreciate it</a:t>
            </a:r>
            <a:endParaRPr/>
          </a:p>
        </p:txBody>
      </p:sp>
      <p:sp>
        <p:nvSpPr>
          <p:cNvPr id="11200" name="Google Shape;11200;p88">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201" name="Google Shape;11201;p88">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220" name="Google Shape;11220;p88"/>
          <p:cNvSpPr/>
          <p:nvPr/>
        </p:nvSpPr>
        <p:spPr>
          <a:xfrm>
            <a:off x="8291538" y="240097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222" name="Google Shape;11222;p8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5" name="Google Shape;11125;p88"/>
          <p:cNvGrpSpPr/>
          <p:nvPr/>
        </p:nvGrpSpPr>
        <p:grpSpPr>
          <a:xfrm>
            <a:off x="1911043" y="722419"/>
            <a:ext cx="5321808" cy="1447789"/>
            <a:chOff x="-446899" y="722432"/>
            <a:chExt cx="4966690" cy="1447789"/>
          </a:xfrm>
        </p:grpSpPr>
        <p:sp>
          <p:nvSpPr>
            <p:cNvPr id="11126" name="Google Shape;11126;p88"/>
            <p:cNvSpPr/>
            <p:nvPr/>
          </p:nvSpPr>
          <p:spPr>
            <a:xfrm>
              <a:off x="-446899" y="21146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8"/>
            <p:cNvSpPr/>
            <p:nvPr/>
          </p:nvSpPr>
          <p:spPr>
            <a:xfrm>
              <a:off x="-446899" y="20184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8"/>
            <p:cNvSpPr/>
            <p:nvPr/>
          </p:nvSpPr>
          <p:spPr>
            <a:xfrm>
              <a:off x="-446899" y="19222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8"/>
            <p:cNvSpPr/>
            <p:nvPr/>
          </p:nvSpPr>
          <p:spPr>
            <a:xfrm>
              <a:off x="-446899" y="1826082"/>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8"/>
            <p:cNvSpPr/>
            <p:nvPr/>
          </p:nvSpPr>
          <p:spPr>
            <a:xfrm>
              <a:off x="-446899" y="1729908"/>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8"/>
            <p:cNvSpPr/>
            <p:nvPr/>
          </p:nvSpPr>
          <p:spPr>
            <a:xfrm>
              <a:off x="-446899" y="1633734"/>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8"/>
            <p:cNvSpPr/>
            <p:nvPr/>
          </p:nvSpPr>
          <p:spPr>
            <a:xfrm>
              <a:off x="-446899" y="15381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8"/>
            <p:cNvSpPr/>
            <p:nvPr/>
          </p:nvSpPr>
          <p:spPr>
            <a:xfrm>
              <a:off x="-446899" y="14420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8"/>
            <p:cNvSpPr/>
            <p:nvPr/>
          </p:nvSpPr>
          <p:spPr>
            <a:xfrm>
              <a:off x="-446899" y="1345871"/>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8"/>
            <p:cNvSpPr/>
            <p:nvPr/>
          </p:nvSpPr>
          <p:spPr>
            <a:xfrm>
              <a:off x="-446899" y="1249697"/>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8"/>
            <p:cNvSpPr/>
            <p:nvPr/>
          </p:nvSpPr>
          <p:spPr>
            <a:xfrm>
              <a:off x="-446899" y="115352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8"/>
            <p:cNvSpPr/>
            <p:nvPr/>
          </p:nvSpPr>
          <p:spPr>
            <a:xfrm>
              <a:off x="-446899" y="10573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8"/>
            <p:cNvSpPr/>
            <p:nvPr/>
          </p:nvSpPr>
          <p:spPr>
            <a:xfrm>
              <a:off x="-446899" y="9611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8"/>
            <p:cNvSpPr/>
            <p:nvPr/>
          </p:nvSpPr>
          <p:spPr>
            <a:xfrm>
              <a:off x="-446899" y="8656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8"/>
            <p:cNvSpPr/>
            <p:nvPr/>
          </p:nvSpPr>
          <p:spPr>
            <a:xfrm>
              <a:off x="-446899" y="76946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8"/>
            <p:cNvSpPr/>
            <p:nvPr/>
          </p:nvSpPr>
          <p:spPr>
            <a:xfrm>
              <a:off x="-441598" y="2163744"/>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8"/>
            <p:cNvSpPr/>
            <p:nvPr/>
          </p:nvSpPr>
          <p:spPr>
            <a:xfrm>
              <a:off x="-441598" y="2067570"/>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8"/>
            <p:cNvSpPr/>
            <p:nvPr/>
          </p:nvSpPr>
          <p:spPr>
            <a:xfrm>
              <a:off x="-441598" y="197139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8"/>
            <p:cNvSpPr/>
            <p:nvPr/>
          </p:nvSpPr>
          <p:spPr>
            <a:xfrm>
              <a:off x="-441598" y="187522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8"/>
            <p:cNvSpPr/>
            <p:nvPr/>
          </p:nvSpPr>
          <p:spPr>
            <a:xfrm>
              <a:off x="-441598" y="17790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8"/>
            <p:cNvSpPr/>
            <p:nvPr/>
          </p:nvSpPr>
          <p:spPr>
            <a:xfrm>
              <a:off x="-441598" y="16828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8"/>
            <p:cNvSpPr/>
            <p:nvPr/>
          </p:nvSpPr>
          <p:spPr>
            <a:xfrm>
              <a:off x="-441598" y="15873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88"/>
            <p:cNvSpPr/>
            <p:nvPr/>
          </p:nvSpPr>
          <p:spPr>
            <a:xfrm>
              <a:off x="-441598" y="14911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88"/>
            <p:cNvSpPr/>
            <p:nvPr/>
          </p:nvSpPr>
          <p:spPr>
            <a:xfrm>
              <a:off x="-441598" y="139501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8"/>
            <p:cNvSpPr/>
            <p:nvPr/>
          </p:nvSpPr>
          <p:spPr>
            <a:xfrm>
              <a:off x="-441598" y="1298838"/>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8"/>
            <p:cNvSpPr/>
            <p:nvPr/>
          </p:nvSpPr>
          <p:spPr>
            <a:xfrm>
              <a:off x="-441598" y="1202664"/>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8"/>
            <p:cNvSpPr/>
            <p:nvPr/>
          </p:nvSpPr>
          <p:spPr>
            <a:xfrm>
              <a:off x="-441598" y="110649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8"/>
            <p:cNvSpPr/>
            <p:nvPr/>
          </p:nvSpPr>
          <p:spPr>
            <a:xfrm>
              <a:off x="-441598" y="101031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8"/>
            <p:cNvSpPr/>
            <p:nvPr/>
          </p:nvSpPr>
          <p:spPr>
            <a:xfrm>
              <a:off x="-441598" y="91477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8"/>
            <p:cNvSpPr/>
            <p:nvPr/>
          </p:nvSpPr>
          <p:spPr>
            <a:xfrm>
              <a:off x="-441598" y="818606"/>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8"/>
            <p:cNvSpPr/>
            <p:nvPr/>
          </p:nvSpPr>
          <p:spPr>
            <a:xfrm>
              <a:off x="-441598" y="722432"/>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8"/>
            <p:cNvSpPr/>
            <p:nvPr/>
          </p:nvSpPr>
          <p:spPr>
            <a:xfrm>
              <a:off x="-443589" y="21388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8"/>
            <p:cNvSpPr/>
            <p:nvPr/>
          </p:nvSpPr>
          <p:spPr>
            <a:xfrm>
              <a:off x="-443589" y="20426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8"/>
            <p:cNvSpPr/>
            <p:nvPr/>
          </p:nvSpPr>
          <p:spPr>
            <a:xfrm>
              <a:off x="-443589" y="19464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88"/>
            <p:cNvSpPr/>
            <p:nvPr/>
          </p:nvSpPr>
          <p:spPr>
            <a:xfrm>
              <a:off x="-443589" y="185028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8"/>
            <p:cNvSpPr/>
            <p:nvPr/>
          </p:nvSpPr>
          <p:spPr>
            <a:xfrm>
              <a:off x="-443589" y="175410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8"/>
            <p:cNvSpPr/>
            <p:nvPr/>
          </p:nvSpPr>
          <p:spPr>
            <a:xfrm>
              <a:off x="-443589" y="165793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8"/>
            <p:cNvSpPr/>
            <p:nvPr/>
          </p:nvSpPr>
          <p:spPr>
            <a:xfrm>
              <a:off x="-443589" y="15623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8"/>
            <p:cNvSpPr/>
            <p:nvPr/>
          </p:nvSpPr>
          <p:spPr>
            <a:xfrm>
              <a:off x="-443589" y="14662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8"/>
            <p:cNvSpPr/>
            <p:nvPr/>
          </p:nvSpPr>
          <p:spPr>
            <a:xfrm>
              <a:off x="-443589" y="1370070"/>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8"/>
            <p:cNvSpPr/>
            <p:nvPr/>
          </p:nvSpPr>
          <p:spPr>
            <a:xfrm>
              <a:off x="-443589" y="1273896"/>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8"/>
            <p:cNvSpPr/>
            <p:nvPr/>
          </p:nvSpPr>
          <p:spPr>
            <a:xfrm>
              <a:off x="-443589" y="117772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8"/>
            <p:cNvSpPr/>
            <p:nvPr/>
          </p:nvSpPr>
          <p:spPr>
            <a:xfrm>
              <a:off x="-443589" y="10815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8"/>
            <p:cNvSpPr/>
            <p:nvPr/>
          </p:nvSpPr>
          <p:spPr>
            <a:xfrm>
              <a:off x="-443589" y="9853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8"/>
            <p:cNvSpPr/>
            <p:nvPr/>
          </p:nvSpPr>
          <p:spPr>
            <a:xfrm>
              <a:off x="-443589" y="8898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8"/>
            <p:cNvSpPr/>
            <p:nvPr/>
          </p:nvSpPr>
          <p:spPr>
            <a:xfrm>
              <a:off x="-443589" y="7936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88"/>
            <p:cNvSpPr/>
            <p:nvPr/>
          </p:nvSpPr>
          <p:spPr>
            <a:xfrm>
              <a:off x="-443589" y="2090975"/>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88"/>
            <p:cNvSpPr/>
            <p:nvPr/>
          </p:nvSpPr>
          <p:spPr>
            <a:xfrm>
              <a:off x="-443589" y="1994801"/>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8"/>
            <p:cNvSpPr/>
            <p:nvPr/>
          </p:nvSpPr>
          <p:spPr>
            <a:xfrm>
              <a:off x="-443589" y="189862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8"/>
            <p:cNvSpPr/>
            <p:nvPr/>
          </p:nvSpPr>
          <p:spPr>
            <a:xfrm>
              <a:off x="-443589" y="180245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8"/>
            <p:cNvSpPr/>
            <p:nvPr/>
          </p:nvSpPr>
          <p:spPr>
            <a:xfrm>
              <a:off x="-443589" y="170628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8"/>
            <p:cNvSpPr/>
            <p:nvPr/>
          </p:nvSpPr>
          <p:spPr>
            <a:xfrm>
              <a:off x="-443589" y="161010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8"/>
            <p:cNvSpPr/>
            <p:nvPr/>
          </p:nvSpPr>
          <p:spPr>
            <a:xfrm>
              <a:off x="-443589" y="151456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8"/>
            <p:cNvSpPr/>
            <p:nvPr/>
          </p:nvSpPr>
          <p:spPr>
            <a:xfrm>
              <a:off x="-443589" y="141839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8"/>
            <p:cNvSpPr/>
            <p:nvPr/>
          </p:nvSpPr>
          <p:spPr>
            <a:xfrm>
              <a:off x="-443589" y="132224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8"/>
            <p:cNvSpPr/>
            <p:nvPr/>
          </p:nvSpPr>
          <p:spPr>
            <a:xfrm>
              <a:off x="-443589" y="1226069"/>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8"/>
            <p:cNvSpPr/>
            <p:nvPr/>
          </p:nvSpPr>
          <p:spPr>
            <a:xfrm>
              <a:off x="-443589" y="1129895"/>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8"/>
            <p:cNvSpPr/>
            <p:nvPr/>
          </p:nvSpPr>
          <p:spPr>
            <a:xfrm>
              <a:off x="-443589" y="103372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8"/>
            <p:cNvSpPr/>
            <p:nvPr/>
          </p:nvSpPr>
          <p:spPr>
            <a:xfrm>
              <a:off x="-443589" y="93754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8"/>
            <p:cNvSpPr/>
            <p:nvPr/>
          </p:nvSpPr>
          <p:spPr>
            <a:xfrm>
              <a:off x="-443589" y="842010"/>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8"/>
            <p:cNvSpPr/>
            <p:nvPr/>
          </p:nvSpPr>
          <p:spPr>
            <a:xfrm>
              <a:off x="-443589" y="74583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02" name="Google Shape;11202;p88"/>
          <p:cNvPicPr preferRelativeResize="0">
            <a:picLocks noGrp="1"/>
          </p:cNvPicPr>
          <p:nvPr>
            <p:ph type="pic" idx="4"/>
          </p:nvPr>
        </p:nvPicPr>
        <p:blipFill rotWithShape="1">
          <a:blip r:embed="rId4">
            <a:alphaModFix amt="70000"/>
          </a:blip>
          <a:srcRect t="45169" b="27716"/>
          <a:stretch/>
        </p:blipFill>
        <p:spPr>
          <a:xfrm>
            <a:off x="1911000" y="727225"/>
            <a:ext cx="5322000" cy="144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125"/>
                                        </p:tgtEl>
                                        <p:attrNameLst>
                                          <p:attrName>style.visibility</p:attrName>
                                        </p:attrNameLst>
                                      </p:cBhvr>
                                      <p:to>
                                        <p:strVal val="visible"/>
                                      </p:to>
                                    </p:set>
                                    <p:anim calcmode="lin" valueType="num">
                                      <p:cBhvr additive="base">
                                        <p:cTn id="7" dur="1000"/>
                                        <p:tgtEl>
                                          <p:spTgt spid="1112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1202"/>
                                        </p:tgtEl>
                                        <p:attrNameLst>
                                          <p:attrName>style.visibility</p:attrName>
                                        </p:attrNameLst>
                                      </p:cBhvr>
                                      <p:to>
                                        <p:strVal val="visible"/>
                                      </p:to>
                                    </p:set>
                                    <p:anim calcmode="lin" valueType="num">
                                      <p:cBhvr additive="base">
                                        <p:cTn id="10" dur="1000"/>
                                        <p:tgtEl>
                                          <p:spTgt spid="1120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1187"/>
                                        </p:tgtEl>
                                        <p:attrNameLst>
                                          <p:attrName>style.visibility</p:attrName>
                                        </p:attrNameLst>
                                      </p:cBhvr>
                                      <p:to>
                                        <p:strVal val="visible"/>
                                      </p:to>
                                    </p:set>
                                    <p:anim calcmode="lin" valueType="num">
                                      <p:cBhvr additive="base">
                                        <p:cTn id="13" dur="1000"/>
                                        <p:tgtEl>
                                          <p:spTgt spid="11187"/>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198"/>
                                        </p:tgtEl>
                                        <p:attrNameLst>
                                          <p:attrName>style.visibility</p:attrName>
                                        </p:attrNameLst>
                                      </p:cBhvr>
                                      <p:to>
                                        <p:strVal val="visible"/>
                                      </p:to>
                                    </p:set>
                                    <p:anim calcmode="lin" valueType="num">
                                      <p:cBhvr additive="base">
                                        <p:cTn id="16" dur="1000"/>
                                        <p:tgtEl>
                                          <p:spTgt spid="11198"/>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199"/>
                                        </p:tgtEl>
                                        <p:attrNameLst>
                                          <p:attrName>style.visibility</p:attrName>
                                        </p:attrNameLst>
                                      </p:cBhvr>
                                      <p:to>
                                        <p:strVal val="visible"/>
                                      </p:to>
                                    </p:set>
                                    <p:anim calcmode="lin" valueType="num">
                                      <p:cBhvr additive="base">
                                        <p:cTn id="19" dur="1000"/>
                                        <p:tgtEl>
                                          <p:spTgt spid="11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26"/>
        <p:cNvGrpSpPr/>
        <p:nvPr/>
      </p:nvGrpSpPr>
      <p:grpSpPr>
        <a:xfrm>
          <a:off x="0" y="0"/>
          <a:ext cx="0" cy="0"/>
          <a:chOff x="0" y="0"/>
          <a:chExt cx="0" cy="0"/>
        </a:xfrm>
      </p:grpSpPr>
      <p:grpSp>
        <p:nvGrpSpPr>
          <p:cNvPr id="11231" name="Google Shape;11231;p89"/>
          <p:cNvGrpSpPr/>
          <p:nvPr/>
        </p:nvGrpSpPr>
        <p:grpSpPr>
          <a:xfrm>
            <a:off x="3343570" y="1636195"/>
            <a:ext cx="2462782" cy="2455542"/>
            <a:chOff x="5037123" y="946496"/>
            <a:chExt cx="3163497" cy="3154197"/>
          </a:xfrm>
        </p:grpSpPr>
        <p:sp>
          <p:nvSpPr>
            <p:cNvPr id="11232" name="Google Shape;11232;p89"/>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9"/>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9"/>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9"/>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89"/>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89"/>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9"/>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9"/>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9"/>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9"/>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9"/>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89"/>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9"/>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89"/>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89"/>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9"/>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9"/>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9"/>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9"/>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89"/>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89"/>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9"/>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9"/>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89"/>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9"/>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9"/>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89"/>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9"/>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9"/>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9"/>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9"/>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9"/>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89"/>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89"/>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9"/>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89"/>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9"/>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9"/>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9"/>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89"/>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9"/>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9"/>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89"/>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89"/>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9"/>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9"/>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89"/>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89"/>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9"/>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9"/>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9"/>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9"/>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89"/>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9"/>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9"/>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9"/>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89"/>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89"/>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9"/>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9"/>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9"/>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9"/>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9"/>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9"/>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89"/>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89"/>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9"/>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9"/>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9"/>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89"/>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89"/>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89"/>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9"/>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9"/>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9"/>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9"/>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89"/>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89"/>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9"/>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9"/>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9"/>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9"/>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9"/>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9"/>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9"/>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89"/>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9"/>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9"/>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9"/>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9"/>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9"/>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9"/>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9"/>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9"/>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9"/>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89"/>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89"/>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9"/>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9"/>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9"/>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9"/>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9"/>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9"/>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9"/>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9"/>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9"/>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9"/>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9"/>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9"/>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9"/>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9"/>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9"/>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9"/>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89"/>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9"/>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9"/>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9"/>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9"/>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9"/>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9"/>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9"/>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9"/>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9"/>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9"/>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9"/>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9"/>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89"/>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9"/>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9"/>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9"/>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9"/>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9"/>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64" name="Google Shape;11364;p89"/>
          <p:cNvPicPr preferRelativeResize="0"/>
          <p:nvPr/>
        </p:nvPicPr>
        <p:blipFill rotWithShape="1">
          <a:blip r:embed="rId3">
            <a:alphaModFix amt="71000"/>
          </a:blip>
          <a:srcRect l="11930" r="11930"/>
          <a:stretch/>
        </p:blipFill>
        <p:spPr>
          <a:xfrm>
            <a:off x="3338760" y="1635412"/>
            <a:ext cx="2466479" cy="2472533"/>
          </a:xfrm>
          <a:prstGeom prst="rect">
            <a:avLst/>
          </a:prstGeom>
          <a:noFill/>
          <a:ln w="9525" cap="flat" cmpd="sng">
            <a:solidFill>
              <a:schemeClr val="dk1"/>
            </a:solidFill>
            <a:prstDash val="solid"/>
            <a:round/>
            <a:headEnd type="none" w="sm" len="sm"/>
            <a:tailEnd type="none" w="sm" len="sm"/>
          </a:ln>
        </p:spPr>
      </p:pic>
      <p:sp>
        <p:nvSpPr>
          <p:cNvPr id="11227" name="Google Shape;11227;p89">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228" name="Google Shape;11228;p89">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229" name="Google Shape;11229;p8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Competitor analysis</a:t>
            </a:r>
            <a:endParaRPr/>
          </a:p>
        </p:txBody>
      </p:sp>
      <p:sp>
        <p:nvSpPr>
          <p:cNvPr id="11365" name="Google Shape;11365;p89"/>
          <p:cNvSpPr/>
          <p:nvPr/>
        </p:nvSpPr>
        <p:spPr>
          <a:xfrm>
            <a:off x="3019283" y="3288797"/>
            <a:ext cx="640200" cy="640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9"/>
          <p:cNvSpPr/>
          <p:nvPr/>
        </p:nvSpPr>
        <p:spPr>
          <a:xfrm>
            <a:off x="5484517" y="3288797"/>
            <a:ext cx="640200" cy="640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367" name="Google Shape;11367;p89"/>
          <p:cNvSpPr/>
          <p:nvPr/>
        </p:nvSpPr>
        <p:spPr>
          <a:xfrm>
            <a:off x="3019283" y="1850297"/>
            <a:ext cx="640200" cy="640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368" name="Google Shape;11368;p89"/>
          <p:cNvSpPr/>
          <p:nvPr/>
        </p:nvSpPr>
        <p:spPr>
          <a:xfrm>
            <a:off x="5484517" y="1850297"/>
            <a:ext cx="640200" cy="640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369" name="Google Shape;11369;p89"/>
          <p:cNvGrpSpPr/>
          <p:nvPr/>
        </p:nvGrpSpPr>
        <p:grpSpPr>
          <a:xfrm>
            <a:off x="5616277" y="3425898"/>
            <a:ext cx="376699" cy="366023"/>
            <a:chOff x="2672291" y="2134793"/>
            <a:chExt cx="408434" cy="396859"/>
          </a:xfrm>
        </p:grpSpPr>
        <p:sp>
          <p:nvSpPr>
            <p:cNvPr id="11370" name="Google Shape;11370;p89"/>
            <p:cNvSpPr/>
            <p:nvPr/>
          </p:nvSpPr>
          <p:spPr>
            <a:xfrm>
              <a:off x="2672291" y="2164423"/>
              <a:ext cx="408434" cy="367229"/>
            </a:xfrm>
            <a:custGeom>
              <a:avLst/>
              <a:gdLst/>
              <a:ahLst/>
              <a:cxnLst/>
              <a:rect l="l" t="t" r="r" b="b"/>
              <a:pathLst>
                <a:path w="11813" h="10622" extrusionOk="0">
                  <a:moveTo>
                    <a:pt x="8097" y="9788"/>
                  </a:moveTo>
                  <a:cubicBezTo>
                    <a:pt x="8192" y="9788"/>
                    <a:pt x="8264" y="9860"/>
                    <a:pt x="8264" y="9955"/>
                  </a:cubicBezTo>
                  <a:lnTo>
                    <a:pt x="8264" y="10122"/>
                  </a:lnTo>
                  <a:cubicBezTo>
                    <a:pt x="8264" y="10217"/>
                    <a:pt x="8192" y="10265"/>
                    <a:pt x="8097" y="10265"/>
                  </a:cubicBezTo>
                  <a:lnTo>
                    <a:pt x="3715" y="10265"/>
                  </a:lnTo>
                  <a:cubicBezTo>
                    <a:pt x="3644" y="10265"/>
                    <a:pt x="3572" y="10217"/>
                    <a:pt x="3572" y="10122"/>
                  </a:cubicBezTo>
                  <a:lnTo>
                    <a:pt x="3572" y="9955"/>
                  </a:lnTo>
                  <a:cubicBezTo>
                    <a:pt x="3572" y="9860"/>
                    <a:pt x="3644" y="9788"/>
                    <a:pt x="3715" y="9788"/>
                  </a:cubicBezTo>
                  <a:close/>
                  <a:moveTo>
                    <a:pt x="1310" y="1"/>
                  </a:moveTo>
                  <a:cubicBezTo>
                    <a:pt x="595" y="1"/>
                    <a:pt x="0" y="572"/>
                    <a:pt x="0" y="1287"/>
                  </a:cubicBezTo>
                  <a:lnTo>
                    <a:pt x="0" y="6883"/>
                  </a:lnTo>
                  <a:cubicBezTo>
                    <a:pt x="0" y="7598"/>
                    <a:pt x="595" y="8169"/>
                    <a:pt x="1310" y="8169"/>
                  </a:cubicBezTo>
                  <a:lnTo>
                    <a:pt x="4525" y="8169"/>
                  </a:lnTo>
                  <a:lnTo>
                    <a:pt x="4525" y="8788"/>
                  </a:lnTo>
                  <a:lnTo>
                    <a:pt x="3953"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8716" y="1"/>
                  </a:lnTo>
                  <a:cubicBezTo>
                    <a:pt x="8621" y="1"/>
                    <a:pt x="8549" y="72"/>
                    <a:pt x="8549" y="167"/>
                  </a:cubicBezTo>
                  <a:cubicBezTo>
                    <a:pt x="8549" y="263"/>
                    <a:pt x="8621" y="334"/>
                    <a:pt x="8716" y="334"/>
                  </a:cubicBezTo>
                  <a:lnTo>
                    <a:pt x="10526" y="334"/>
                  </a:lnTo>
                  <a:cubicBezTo>
                    <a:pt x="11050" y="334"/>
                    <a:pt x="11479" y="763"/>
                    <a:pt x="11479" y="1287"/>
                  </a:cubicBezTo>
                  <a:lnTo>
                    <a:pt x="11479" y="6716"/>
                  </a:lnTo>
                  <a:lnTo>
                    <a:pt x="9478" y="6716"/>
                  </a:lnTo>
                  <a:cubicBezTo>
                    <a:pt x="9383" y="6716"/>
                    <a:pt x="9312" y="6788"/>
                    <a:pt x="9312" y="6883"/>
                  </a:cubicBezTo>
                  <a:cubicBezTo>
                    <a:pt x="9312" y="6978"/>
                    <a:pt x="9383" y="7050"/>
                    <a:pt x="9478" y="7050"/>
                  </a:cubicBezTo>
                  <a:lnTo>
                    <a:pt x="11455" y="7050"/>
                  </a:lnTo>
                  <a:cubicBezTo>
                    <a:pt x="11383" y="7502"/>
                    <a:pt x="10979" y="7836"/>
                    <a:pt x="10526" y="7836"/>
                  </a:cubicBezTo>
                  <a:lnTo>
                    <a:pt x="6001" y="7836"/>
                  </a:lnTo>
                  <a:cubicBezTo>
                    <a:pt x="5906" y="7836"/>
                    <a:pt x="5811" y="7907"/>
                    <a:pt x="5811" y="8002"/>
                  </a:cubicBezTo>
                  <a:cubicBezTo>
                    <a:pt x="5811" y="8098"/>
                    <a:pt x="5906" y="8169"/>
                    <a:pt x="6001" y="8169"/>
                  </a:cubicBezTo>
                  <a:lnTo>
                    <a:pt x="6978" y="8169"/>
                  </a:lnTo>
                  <a:lnTo>
                    <a:pt x="6978" y="8860"/>
                  </a:lnTo>
                  <a:cubicBezTo>
                    <a:pt x="6978" y="8907"/>
                    <a:pt x="7002" y="8931"/>
                    <a:pt x="7025" y="8979"/>
                  </a:cubicBezTo>
                  <a:lnTo>
                    <a:pt x="7430" y="9431"/>
                  </a:lnTo>
                  <a:lnTo>
                    <a:pt x="4406" y="9431"/>
                  </a:lnTo>
                  <a:lnTo>
                    <a:pt x="4811" y="8979"/>
                  </a:lnTo>
                  <a:cubicBezTo>
                    <a:pt x="4858" y="8931"/>
                    <a:pt x="4858" y="8907"/>
                    <a:pt x="4858" y="8860"/>
                  </a:cubicBezTo>
                  <a:lnTo>
                    <a:pt x="4858" y="8169"/>
                  </a:lnTo>
                  <a:lnTo>
                    <a:pt x="5263" y="8169"/>
                  </a:lnTo>
                  <a:cubicBezTo>
                    <a:pt x="5358" y="8169"/>
                    <a:pt x="5430" y="8098"/>
                    <a:pt x="5430" y="8002"/>
                  </a:cubicBezTo>
                  <a:cubicBezTo>
                    <a:pt x="5430" y="7907"/>
                    <a:pt x="5358" y="7836"/>
                    <a:pt x="5263" y="7836"/>
                  </a:cubicBezTo>
                  <a:lnTo>
                    <a:pt x="1310" y="7836"/>
                  </a:lnTo>
                  <a:cubicBezTo>
                    <a:pt x="834" y="7836"/>
                    <a:pt x="453" y="7502"/>
                    <a:pt x="381" y="7050"/>
                  </a:cubicBezTo>
                  <a:lnTo>
                    <a:pt x="8740" y="7050"/>
                  </a:lnTo>
                  <a:cubicBezTo>
                    <a:pt x="8835" y="7050"/>
                    <a:pt x="8907" y="6978"/>
                    <a:pt x="8907" y="6883"/>
                  </a:cubicBezTo>
                  <a:cubicBezTo>
                    <a:pt x="8907" y="6788"/>
                    <a:pt x="8835" y="6716"/>
                    <a:pt x="8740" y="6716"/>
                  </a:cubicBezTo>
                  <a:lnTo>
                    <a:pt x="357" y="6716"/>
                  </a:lnTo>
                  <a:lnTo>
                    <a:pt x="357" y="1287"/>
                  </a:lnTo>
                  <a:cubicBezTo>
                    <a:pt x="357" y="763"/>
                    <a:pt x="786" y="334"/>
                    <a:pt x="1310" y="334"/>
                  </a:cubicBezTo>
                  <a:lnTo>
                    <a:pt x="3120" y="334"/>
                  </a:lnTo>
                  <a:cubicBezTo>
                    <a:pt x="3215" y="334"/>
                    <a:pt x="3286" y="263"/>
                    <a:pt x="3286" y="167"/>
                  </a:cubicBezTo>
                  <a:cubicBezTo>
                    <a:pt x="3286" y="72"/>
                    <a:pt x="321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9"/>
            <p:cNvSpPr/>
            <p:nvPr/>
          </p:nvSpPr>
          <p:spPr>
            <a:xfrm>
              <a:off x="2727436" y="2134793"/>
              <a:ext cx="319508" cy="239622"/>
            </a:xfrm>
            <a:custGeom>
              <a:avLst/>
              <a:gdLst/>
              <a:ahLst/>
              <a:cxnLst/>
              <a:rect l="l" t="t" r="r" b="b"/>
              <a:pathLst>
                <a:path w="9241" h="6931" extrusionOk="0">
                  <a:moveTo>
                    <a:pt x="4335" y="358"/>
                  </a:moveTo>
                  <a:cubicBezTo>
                    <a:pt x="5621" y="358"/>
                    <a:pt x="6693" y="1358"/>
                    <a:pt x="6764" y="2620"/>
                  </a:cubicBezTo>
                  <a:lnTo>
                    <a:pt x="4430" y="2620"/>
                  </a:lnTo>
                  <a:lnTo>
                    <a:pt x="3120" y="667"/>
                  </a:lnTo>
                  <a:cubicBezTo>
                    <a:pt x="3478" y="453"/>
                    <a:pt x="3906" y="358"/>
                    <a:pt x="4335" y="358"/>
                  </a:cubicBezTo>
                  <a:close/>
                  <a:moveTo>
                    <a:pt x="3787" y="3501"/>
                  </a:moveTo>
                  <a:cubicBezTo>
                    <a:pt x="3954" y="3501"/>
                    <a:pt x="4097" y="3620"/>
                    <a:pt x="4097" y="3787"/>
                  </a:cubicBezTo>
                  <a:cubicBezTo>
                    <a:pt x="4097" y="3954"/>
                    <a:pt x="3954" y="4073"/>
                    <a:pt x="3787" y="4073"/>
                  </a:cubicBezTo>
                  <a:cubicBezTo>
                    <a:pt x="3620" y="4073"/>
                    <a:pt x="3501" y="3954"/>
                    <a:pt x="3501" y="3787"/>
                  </a:cubicBezTo>
                  <a:cubicBezTo>
                    <a:pt x="3501" y="3620"/>
                    <a:pt x="3620" y="3501"/>
                    <a:pt x="3787" y="3501"/>
                  </a:cubicBezTo>
                  <a:close/>
                  <a:moveTo>
                    <a:pt x="8598" y="3954"/>
                  </a:moveTo>
                  <a:cubicBezTo>
                    <a:pt x="8764" y="3954"/>
                    <a:pt x="8883" y="4096"/>
                    <a:pt x="8883" y="4263"/>
                  </a:cubicBezTo>
                  <a:cubicBezTo>
                    <a:pt x="8883" y="4430"/>
                    <a:pt x="8764" y="4549"/>
                    <a:pt x="8598" y="4549"/>
                  </a:cubicBezTo>
                  <a:cubicBezTo>
                    <a:pt x="8431" y="4549"/>
                    <a:pt x="8288" y="4406"/>
                    <a:pt x="8288" y="4263"/>
                  </a:cubicBezTo>
                  <a:cubicBezTo>
                    <a:pt x="8288" y="4096"/>
                    <a:pt x="8431" y="3954"/>
                    <a:pt x="8598" y="3954"/>
                  </a:cubicBezTo>
                  <a:close/>
                  <a:moveTo>
                    <a:pt x="644" y="5978"/>
                  </a:moveTo>
                  <a:cubicBezTo>
                    <a:pt x="810" y="5978"/>
                    <a:pt x="929" y="6121"/>
                    <a:pt x="929" y="6287"/>
                  </a:cubicBezTo>
                  <a:cubicBezTo>
                    <a:pt x="929" y="6430"/>
                    <a:pt x="810" y="6573"/>
                    <a:pt x="644" y="6573"/>
                  </a:cubicBezTo>
                  <a:cubicBezTo>
                    <a:pt x="477" y="6573"/>
                    <a:pt x="334" y="6430"/>
                    <a:pt x="334" y="6287"/>
                  </a:cubicBezTo>
                  <a:cubicBezTo>
                    <a:pt x="334" y="6121"/>
                    <a:pt x="477" y="5978"/>
                    <a:pt x="644" y="5978"/>
                  </a:cubicBezTo>
                  <a:close/>
                  <a:moveTo>
                    <a:pt x="6431" y="5978"/>
                  </a:moveTo>
                  <a:cubicBezTo>
                    <a:pt x="6502" y="5978"/>
                    <a:pt x="6597" y="6025"/>
                    <a:pt x="6645" y="6073"/>
                  </a:cubicBezTo>
                  <a:cubicBezTo>
                    <a:pt x="6693" y="6121"/>
                    <a:pt x="6716" y="6192"/>
                    <a:pt x="6716" y="6287"/>
                  </a:cubicBezTo>
                  <a:cubicBezTo>
                    <a:pt x="6716" y="6454"/>
                    <a:pt x="6597" y="6573"/>
                    <a:pt x="6431" y="6573"/>
                  </a:cubicBezTo>
                  <a:cubicBezTo>
                    <a:pt x="6264" y="6573"/>
                    <a:pt x="6121" y="6430"/>
                    <a:pt x="6121" y="6287"/>
                  </a:cubicBezTo>
                  <a:cubicBezTo>
                    <a:pt x="6121" y="6192"/>
                    <a:pt x="6169" y="6121"/>
                    <a:pt x="6216" y="6073"/>
                  </a:cubicBezTo>
                  <a:cubicBezTo>
                    <a:pt x="6264" y="6025"/>
                    <a:pt x="6335" y="5978"/>
                    <a:pt x="6431" y="5978"/>
                  </a:cubicBezTo>
                  <a:close/>
                  <a:moveTo>
                    <a:pt x="4335" y="0"/>
                  </a:moveTo>
                  <a:cubicBezTo>
                    <a:pt x="3620" y="0"/>
                    <a:pt x="2954" y="262"/>
                    <a:pt x="2430" y="739"/>
                  </a:cubicBezTo>
                  <a:cubicBezTo>
                    <a:pt x="1930" y="1215"/>
                    <a:pt x="1596" y="1858"/>
                    <a:pt x="1549" y="2549"/>
                  </a:cubicBezTo>
                  <a:cubicBezTo>
                    <a:pt x="1525" y="2644"/>
                    <a:pt x="1596" y="2739"/>
                    <a:pt x="1691" y="2739"/>
                  </a:cubicBezTo>
                  <a:cubicBezTo>
                    <a:pt x="1787" y="2739"/>
                    <a:pt x="1882" y="2668"/>
                    <a:pt x="1882" y="2572"/>
                  </a:cubicBezTo>
                  <a:cubicBezTo>
                    <a:pt x="1930" y="1977"/>
                    <a:pt x="2215" y="1405"/>
                    <a:pt x="2668" y="1001"/>
                  </a:cubicBezTo>
                  <a:cubicBezTo>
                    <a:pt x="2715" y="953"/>
                    <a:pt x="2787" y="905"/>
                    <a:pt x="2835" y="858"/>
                  </a:cubicBezTo>
                  <a:lnTo>
                    <a:pt x="4192" y="2882"/>
                  </a:lnTo>
                  <a:cubicBezTo>
                    <a:pt x="4216" y="2953"/>
                    <a:pt x="4263" y="2977"/>
                    <a:pt x="4335" y="2977"/>
                  </a:cubicBezTo>
                  <a:lnTo>
                    <a:pt x="6764" y="2977"/>
                  </a:lnTo>
                  <a:cubicBezTo>
                    <a:pt x="6716" y="3882"/>
                    <a:pt x="6145" y="4668"/>
                    <a:pt x="5359" y="5025"/>
                  </a:cubicBezTo>
                  <a:lnTo>
                    <a:pt x="4359" y="4073"/>
                  </a:lnTo>
                  <a:cubicBezTo>
                    <a:pt x="4406" y="4001"/>
                    <a:pt x="4430" y="3882"/>
                    <a:pt x="4430" y="3787"/>
                  </a:cubicBezTo>
                  <a:cubicBezTo>
                    <a:pt x="4430" y="3430"/>
                    <a:pt x="4144" y="3144"/>
                    <a:pt x="3787" y="3144"/>
                  </a:cubicBezTo>
                  <a:cubicBezTo>
                    <a:pt x="3430" y="3144"/>
                    <a:pt x="3144" y="3430"/>
                    <a:pt x="3144" y="3787"/>
                  </a:cubicBezTo>
                  <a:cubicBezTo>
                    <a:pt x="3144" y="3882"/>
                    <a:pt x="3168" y="3954"/>
                    <a:pt x="3192" y="4025"/>
                  </a:cubicBezTo>
                  <a:lnTo>
                    <a:pt x="3049" y="4144"/>
                  </a:lnTo>
                  <a:cubicBezTo>
                    <a:pt x="2977" y="4216"/>
                    <a:pt x="2954" y="4335"/>
                    <a:pt x="3025" y="4406"/>
                  </a:cubicBezTo>
                  <a:cubicBezTo>
                    <a:pt x="3049" y="4454"/>
                    <a:pt x="3097" y="4454"/>
                    <a:pt x="3144" y="4454"/>
                  </a:cubicBezTo>
                  <a:cubicBezTo>
                    <a:pt x="3192" y="4454"/>
                    <a:pt x="3216" y="4454"/>
                    <a:pt x="3263" y="4430"/>
                  </a:cubicBezTo>
                  <a:lnTo>
                    <a:pt x="3406" y="4311"/>
                  </a:lnTo>
                  <a:cubicBezTo>
                    <a:pt x="3525" y="4382"/>
                    <a:pt x="3644" y="4430"/>
                    <a:pt x="3787" y="4430"/>
                  </a:cubicBezTo>
                  <a:cubicBezTo>
                    <a:pt x="3906" y="4430"/>
                    <a:pt x="4025" y="4406"/>
                    <a:pt x="4121" y="4335"/>
                  </a:cubicBezTo>
                  <a:lnTo>
                    <a:pt x="4978" y="5168"/>
                  </a:lnTo>
                  <a:cubicBezTo>
                    <a:pt x="4787" y="5216"/>
                    <a:pt x="4549" y="5240"/>
                    <a:pt x="4335" y="5240"/>
                  </a:cubicBezTo>
                  <a:cubicBezTo>
                    <a:pt x="3168" y="5240"/>
                    <a:pt x="2144" y="4406"/>
                    <a:pt x="1930" y="3263"/>
                  </a:cubicBezTo>
                  <a:cubicBezTo>
                    <a:pt x="1910" y="3184"/>
                    <a:pt x="1841" y="3138"/>
                    <a:pt x="1764" y="3138"/>
                  </a:cubicBezTo>
                  <a:cubicBezTo>
                    <a:pt x="1748" y="3138"/>
                    <a:pt x="1732" y="3140"/>
                    <a:pt x="1715" y="3144"/>
                  </a:cubicBezTo>
                  <a:cubicBezTo>
                    <a:pt x="1620" y="3144"/>
                    <a:pt x="1572" y="3239"/>
                    <a:pt x="1572" y="3334"/>
                  </a:cubicBezTo>
                  <a:cubicBezTo>
                    <a:pt x="1691" y="3882"/>
                    <a:pt x="1953" y="4358"/>
                    <a:pt x="2311" y="4739"/>
                  </a:cubicBezTo>
                  <a:lnTo>
                    <a:pt x="1025" y="5763"/>
                  </a:lnTo>
                  <a:cubicBezTo>
                    <a:pt x="906" y="5692"/>
                    <a:pt x="787" y="5644"/>
                    <a:pt x="644" y="5644"/>
                  </a:cubicBezTo>
                  <a:cubicBezTo>
                    <a:pt x="286" y="5644"/>
                    <a:pt x="1" y="5930"/>
                    <a:pt x="1" y="6287"/>
                  </a:cubicBezTo>
                  <a:cubicBezTo>
                    <a:pt x="1" y="6621"/>
                    <a:pt x="286" y="6930"/>
                    <a:pt x="644" y="6930"/>
                  </a:cubicBezTo>
                  <a:cubicBezTo>
                    <a:pt x="1001" y="6930"/>
                    <a:pt x="1287" y="6621"/>
                    <a:pt x="1287" y="6287"/>
                  </a:cubicBezTo>
                  <a:cubicBezTo>
                    <a:pt x="1287" y="6192"/>
                    <a:pt x="1263" y="6097"/>
                    <a:pt x="1239" y="6025"/>
                  </a:cubicBezTo>
                  <a:lnTo>
                    <a:pt x="2573" y="4978"/>
                  </a:lnTo>
                  <a:cubicBezTo>
                    <a:pt x="3049" y="5359"/>
                    <a:pt x="3668" y="5597"/>
                    <a:pt x="4335" y="5597"/>
                  </a:cubicBezTo>
                  <a:cubicBezTo>
                    <a:pt x="4668" y="5597"/>
                    <a:pt x="4978" y="5525"/>
                    <a:pt x="5287" y="5430"/>
                  </a:cubicBezTo>
                  <a:lnTo>
                    <a:pt x="5859" y="5978"/>
                  </a:lnTo>
                  <a:cubicBezTo>
                    <a:pt x="5811" y="6073"/>
                    <a:pt x="5788" y="6168"/>
                    <a:pt x="5788" y="6287"/>
                  </a:cubicBezTo>
                  <a:cubicBezTo>
                    <a:pt x="5788" y="6645"/>
                    <a:pt x="6073" y="6930"/>
                    <a:pt x="6431" y="6930"/>
                  </a:cubicBezTo>
                  <a:cubicBezTo>
                    <a:pt x="6788" y="6930"/>
                    <a:pt x="7074" y="6645"/>
                    <a:pt x="7074" y="6287"/>
                  </a:cubicBezTo>
                  <a:cubicBezTo>
                    <a:pt x="7074" y="6168"/>
                    <a:pt x="7050" y="6073"/>
                    <a:pt x="7002" y="5978"/>
                  </a:cubicBezTo>
                  <a:lnTo>
                    <a:pt x="8264" y="4811"/>
                  </a:lnTo>
                  <a:cubicBezTo>
                    <a:pt x="8360" y="4859"/>
                    <a:pt x="8479" y="4906"/>
                    <a:pt x="8598" y="4906"/>
                  </a:cubicBezTo>
                  <a:cubicBezTo>
                    <a:pt x="8955" y="4906"/>
                    <a:pt x="9241" y="4620"/>
                    <a:pt x="9241" y="4263"/>
                  </a:cubicBezTo>
                  <a:cubicBezTo>
                    <a:pt x="9241" y="3906"/>
                    <a:pt x="8955" y="3620"/>
                    <a:pt x="8598" y="3620"/>
                  </a:cubicBezTo>
                  <a:cubicBezTo>
                    <a:pt x="8240" y="3620"/>
                    <a:pt x="7955" y="3906"/>
                    <a:pt x="7955" y="4263"/>
                  </a:cubicBezTo>
                  <a:cubicBezTo>
                    <a:pt x="7955" y="4358"/>
                    <a:pt x="7978" y="4454"/>
                    <a:pt x="8026" y="4549"/>
                  </a:cubicBezTo>
                  <a:lnTo>
                    <a:pt x="6764" y="5740"/>
                  </a:lnTo>
                  <a:cubicBezTo>
                    <a:pt x="6669" y="5668"/>
                    <a:pt x="6550" y="5644"/>
                    <a:pt x="6431" y="5644"/>
                  </a:cubicBezTo>
                  <a:cubicBezTo>
                    <a:pt x="6311" y="5644"/>
                    <a:pt x="6192" y="5668"/>
                    <a:pt x="6097" y="5716"/>
                  </a:cubicBezTo>
                  <a:lnTo>
                    <a:pt x="5621" y="5287"/>
                  </a:lnTo>
                  <a:cubicBezTo>
                    <a:pt x="6526" y="4811"/>
                    <a:pt x="7121" y="3882"/>
                    <a:pt x="7121" y="2787"/>
                  </a:cubicBezTo>
                  <a:cubicBezTo>
                    <a:pt x="7121" y="1263"/>
                    <a:pt x="5859" y="0"/>
                    <a:pt x="4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89"/>
          <p:cNvGrpSpPr/>
          <p:nvPr/>
        </p:nvGrpSpPr>
        <p:grpSpPr>
          <a:xfrm>
            <a:off x="5616665" y="1995740"/>
            <a:ext cx="375934" cy="349315"/>
            <a:chOff x="4015998" y="2143851"/>
            <a:chExt cx="407605" cy="378744"/>
          </a:xfrm>
        </p:grpSpPr>
        <p:sp>
          <p:nvSpPr>
            <p:cNvPr id="11373" name="Google Shape;11373;p89"/>
            <p:cNvSpPr/>
            <p:nvPr/>
          </p:nvSpPr>
          <p:spPr>
            <a:xfrm>
              <a:off x="4015998" y="2209714"/>
              <a:ext cx="407605" cy="312881"/>
            </a:xfrm>
            <a:custGeom>
              <a:avLst/>
              <a:gdLst/>
              <a:ahLst/>
              <a:cxnLst/>
              <a:rect l="l" t="t" r="r" b="b"/>
              <a:pathLst>
                <a:path w="11789" h="9050" extrusionOk="0">
                  <a:moveTo>
                    <a:pt x="1096" y="1"/>
                  </a:moveTo>
                  <a:cubicBezTo>
                    <a:pt x="477" y="1"/>
                    <a:pt x="0" y="501"/>
                    <a:pt x="0" y="1096"/>
                  </a:cubicBezTo>
                  <a:lnTo>
                    <a:pt x="0" y="7955"/>
                  </a:lnTo>
                  <a:cubicBezTo>
                    <a:pt x="0" y="8550"/>
                    <a:pt x="477" y="9050"/>
                    <a:pt x="1096" y="9050"/>
                  </a:cubicBezTo>
                  <a:lnTo>
                    <a:pt x="10693" y="9050"/>
                  </a:lnTo>
                  <a:cubicBezTo>
                    <a:pt x="11312" y="9050"/>
                    <a:pt x="11788" y="8550"/>
                    <a:pt x="11788" y="7955"/>
                  </a:cubicBezTo>
                  <a:lnTo>
                    <a:pt x="11788" y="1096"/>
                  </a:lnTo>
                  <a:cubicBezTo>
                    <a:pt x="11788" y="501"/>
                    <a:pt x="11312" y="1"/>
                    <a:pt x="10693" y="1"/>
                  </a:cubicBezTo>
                  <a:lnTo>
                    <a:pt x="10264" y="1"/>
                  </a:lnTo>
                  <a:cubicBezTo>
                    <a:pt x="10169" y="1"/>
                    <a:pt x="10074" y="96"/>
                    <a:pt x="10074" y="191"/>
                  </a:cubicBezTo>
                  <a:cubicBezTo>
                    <a:pt x="10074" y="286"/>
                    <a:pt x="10169" y="358"/>
                    <a:pt x="10264" y="358"/>
                  </a:cubicBezTo>
                  <a:lnTo>
                    <a:pt x="10693" y="358"/>
                  </a:lnTo>
                  <a:cubicBezTo>
                    <a:pt x="11122" y="358"/>
                    <a:pt x="11455" y="691"/>
                    <a:pt x="11455" y="1096"/>
                  </a:cubicBezTo>
                  <a:lnTo>
                    <a:pt x="11455" y="7955"/>
                  </a:lnTo>
                  <a:cubicBezTo>
                    <a:pt x="11455" y="8359"/>
                    <a:pt x="11122" y="8693"/>
                    <a:pt x="10693" y="8693"/>
                  </a:cubicBezTo>
                  <a:lnTo>
                    <a:pt x="1096" y="8693"/>
                  </a:lnTo>
                  <a:cubicBezTo>
                    <a:pt x="667" y="8693"/>
                    <a:pt x="334" y="8359"/>
                    <a:pt x="334" y="7955"/>
                  </a:cubicBezTo>
                  <a:lnTo>
                    <a:pt x="334" y="1096"/>
                  </a:lnTo>
                  <a:cubicBezTo>
                    <a:pt x="334" y="691"/>
                    <a:pt x="667" y="358"/>
                    <a:pt x="1096" y="358"/>
                  </a:cubicBezTo>
                  <a:lnTo>
                    <a:pt x="1691" y="358"/>
                  </a:lnTo>
                  <a:cubicBezTo>
                    <a:pt x="1786" y="358"/>
                    <a:pt x="1858" y="286"/>
                    <a:pt x="1858" y="191"/>
                  </a:cubicBezTo>
                  <a:cubicBezTo>
                    <a:pt x="1858" y="96"/>
                    <a:pt x="1786"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9"/>
            <p:cNvSpPr/>
            <p:nvPr/>
          </p:nvSpPr>
          <p:spPr>
            <a:xfrm>
              <a:off x="4331345" y="2233604"/>
              <a:ext cx="68355" cy="265137"/>
            </a:xfrm>
            <a:custGeom>
              <a:avLst/>
              <a:gdLst/>
              <a:ahLst/>
              <a:cxnLst/>
              <a:rect l="l" t="t" r="r" b="b"/>
              <a:pathLst>
                <a:path w="1977" h="7669" extrusionOk="0">
                  <a:moveTo>
                    <a:pt x="1524" y="0"/>
                  </a:moveTo>
                  <a:cubicBezTo>
                    <a:pt x="1429" y="0"/>
                    <a:pt x="1334" y="95"/>
                    <a:pt x="1334" y="191"/>
                  </a:cubicBezTo>
                  <a:cubicBezTo>
                    <a:pt x="1334" y="286"/>
                    <a:pt x="1429" y="357"/>
                    <a:pt x="1524" y="357"/>
                  </a:cubicBezTo>
                  <a:lnTo>
                    <a:pt x="1572" y="357"/>
                  </a:lnTo>
                  <a:cubicBezTo>
                    <a:pt x="1620" y="357"/>
                    <a:pt x="1643" y="381"/>
                    <a:pt x="1643" y="405"/>
                  </a:cubicBezTo>
                  <a:lnTo>
                    <a:pt x="1643" y="7264"/>
                  </a:lnTo>
                  <a:cubicBezTo>
                    <a:pt x="1643" y="7287"/>
                    <a:pt x="1620" y="7311"/>
                    <a:pt x="1572" y="7311"/>
                  </a:cubicBezTo>
                  <a:lnTo>
                    <a:pt x="191" y="7311"/>
                  </a:lnTo>
                  <a:cubicBezTo>
                    <a:pt x="96" y="7311"/>
                    <a:pt x="0" y="7383"/>
                    <a:pt x="0" y="7478"/>
                  </a:cubicBezTo>
                  <a:cubicBezTo>
                    <a:pt x="0" y="7573"/>
                    <a:pt x="96" y="7668"/>
                    <a:pt x="191" y="7668"/>
                  </a:cubicBezTo>
                  <a:lnTo>
                    <a:pt x="1572" y="7668"/>
                  </a:lnTo>
                  <a:cubicBezTo>
                    <a:pt x="1810" y="7668"/>
                    <a:pt x="1977" y="7478"/>
                    <a:pt x="1977" y="7264"/>
                  </a:cubicBezTo>
                  <a:lnTo>
                    <a:pt x="1977" y="405"/>
                  </a:lnTo>
                  <a:cubicBezTo>
                    <a:pt x="1977" y="191"/>
                    <a:pt x="1810"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9"/>
            <p:cNvSpPr/>
            <p:nvPr/>
          </p:nvSpPr>
          <p:spPr>
            <a:xfrm>
              <a:off x="4039854" y="2233604"/>
              <a:ext cx="278363" cy="265137"/>
            </a:xfrm>
            <a:custGeom>
              <a:avLst/>
              <a:gdLst/>
              <a:ahLst/>
              <a:cxnLst/>
              <a:rect l="l" t="t" r="r" b="b"/>
              <a:pathLst>
                <a:path w="8051" h="7669" extrusionOk="0">
                  <a:moveTo>
                    <a:pt x="406" y="0"/>
                  </a:moveTo>
                  <a:cubicBezTo>
                    <a:pt x="168" y="0"/>
                    <a:pt x="1" y="191"/>
                    <a:pt x="1" y="405"/>
                  </a:cubicBezTo>
                  <a:lnTo>
                    <a:pt x="1" y="7264"/>
                  </a:lnTo>
                  <a:cubicBezTo>
                    <a:pt x="1" y="7478"/>
                    <a:pt x="168" y="7668"/>
                    <a:pt x="406" y="7668"/>
                  </a:cubicBezTo>
                  <a:lnTo>
                    <a:pt x="7884" y="7668"/>
                  </a:lnTo>
                  <a:cubicBezTo>
                    <a:pt x="7979" y="7668"/>
                    <a:pt x="8050" y="7573"/>
                    <a:pt x="8050" y="7478"/>
                  </a:cubicBezTo>
                  <a:cubicBezTo>
                    <a:pt x="8050" y="7383"/>
                    <a:pt x="7979" y="7311"/>
                    <a:pt x="7884" y="7311"/>
                  </a:cubicBezTo>
                  <a:lnTo>
                    <a:pt x="406" y="7311"/>
                  </a:lnTo>
                  <a:cubicBezTo>
                    <a:pt x="358" y="7311"/>
                    <a:pt x="334" y="7287"/>
                    <a:pt x="334" y="7264"/>
                  </a:cubicBezTo>
                  <a:lnTo>
                    <a:pt x="334" y="405"/>
                  </a:lnTo>
                  <a:cubicBezTo>
                    <a:pt x="334" y="381"/>
                    <a:pt x="358" y="357"/>
                    <a:pt x="406" y="357"/>
                  </a:cubicBezTo>
                  <a:lnTo>
                    <a:pt x="620" y="357"/>
                  </a:lnTo>
                  <a:cubicBezTo>
                    <a:pt x="715" y="357"/>
                    <a:pt x="787" y="286"/>
                    <a:pt x="787" y="191"/>
                  </a:cubicBezTo>
                  <a:cubicBezTo>
                    <a:pt x="787" y="95"/>
                    <a:pt x="715"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9"/>
            <p:cNvSpPr/>
            <p:nvPr/>
          </p:nvSpPr>
          <p:spPr>
            <a:xfrm>
              <a:off x="4079406" y="2143851"/>
              <a:ext cx="286558" cy="163874"/>
            </a:xfrm>
            <a:custGeom>
              <a:avLst/>
              <a:gdLst/>
              <a:ahLst/>
              <a:cxnLst/>
              <a:rect l="l" t="t" r="r" b="b"/>
              <a:pathLst>
                <a:path w="8288" h="4740" extrusionOk="0">
                  <a:moveTo>
                    <a:pt x="6549" y="358"/>
                  </a:moveTo>
                  <a:cubicBezTo>
                    <a:pt x="6763" y="358"/>
                    <a:pt x="6930" y="524"/>
                    <a:pt x="6930" y="739"/>
                  </a:cubicBezTo>
                  <a:lnTo>
                    <a:pt x="6930" y="1453"/>
                  </a:lnTo>
                  <a:lnTo>
                    <a:pt x="6239" y="1453"/>
                  </a:lnTo>
                  <a:cubicBezTo>
                    <a:pt x="6144" y="1453"/>
                    <a:pt x="6073" y="1548"/>
                    <a:pt x="6073" y="1644"/>
                  </a:cubicBezTo>
                  <a:cubicBezTo>
                    <a:pt x="6073" y="1739"/>
                    <a:pt x="6144" y="1810"/>
                    <a:pt x="6239" y="1810"/>
                  </a:cubicBezTo>
                  <a:lnTo>
                    <a:pt x="7025" y="1810"/>
                  </a:lnTo>
                  <a:lnTo>
                    <a:pt x="7716" y="2596"/>
                  </a:lnTo>
                  <a:lnTo>
                    <a:pt x="548" y="2596"/>
                  </a:lnTo>
                  <a:lnTo>
                    <a:pt x="1262" y="1810"/>
                  </a:lnTo>
                  <a:lnTo>
                    <a:pt x="5501" y="1810"/>
                  </a:lnTo>
                  <a:cubicBezTo>
                    <a:pt x="5596" y="1810"/>
                    <a:pt x="5692" y="1739"/>
                    <a:pt x="5692" y="1644"/>
                  </a:cubicBezTo>
                  <a:cubicBezTo>
                    <a:pt x="5692" y="1548"/>
                    <a:pt x="5596" y="1453"/>
                    <a:pt x="5501" y="1453"/>
                  </a:cubicBezTo>
                  <a:lnTo>
                    <a:pt x="1357" y="1453"/>
                  </a:lnTo>
                  <a:lnTo>
                    <a:pt x="1357" y="739"/>
                  </a:lnTo>
                  <a:cubicBezTo>
                    <a:pt x="1357" y="524"/>
                    <a:pt x="1524" y="358"/>
                    <a:pt x="1738" y="358"/>
                  </a:cubicBezTo>
                  <a:close/>
                  <a:moveTo>
                    <a:pt x="1596" y="2953"/>
                  </a:moveTo>
                  <a:lnTo>
                    <a:pt x="1596" y="3763"/>
                  </a:lnTo>
                  <a:cubicBezTo>
                    <a:pt x="1596" y="4120"/>
                    <a:pt x="1310" y="4382"/>
                    <a:pt x="976" y="4382"/>
                  </a:cubicBezTo>
                  <a:cubicBezTo>
                    <a:pt x="619" y="4382"/>
                    <a:pt x="357" y="4120"/>
                    <a:pt x="357" y="3763"/>
                  </a:cubicBezTo>
                  <a:lnTo>
                    <a:pt x="357" y="2953"/>
                  </a:lnTo>
                  <a:close/>
                  <a:moveTo>
                    <a:pt x="3167" y="2953"/>
                  </a:moveTo>
                  <a:lnTo>
                    <a:pt x="3167" y="3763"/>
                  </a:lnTo>
                  <a:cubicBezTo>
                    <a:pt x="3167" y="4120"/>
                    <a:pt x="2905" y="4382"/>
                    <a:pt x="2548" y="4382"/>
                  </a:cubicBezTo>
                  <a:cubicBezTo>
                    <a:pt x="2215" y="4382"/>
                    <a:pt x="1929" y="4120"/>
                    <a:pt x="1929" y="3763"/>
                  </a:cubicBezTo>
                  <a:lnTo>
                    <a:pt x="1929" y="2953"/>
                  </a:lnTo>
                  <a:close/>
                  <a:moveTo>
                    <a:pt x="4763" y="2953"/>
                  </a:moveTo>
                  <a:lnTo>
                    <a:pt x="4763" y="3763"/>
                  </a:lnTo>
                  <a:cubicBezTo>
                    <a:pt x="4763" y="4120"/>
                    <a:pt x="4477" y="4382"/>
                    <a:pt x="4144" y="4382"/>
                  </a:cubicBezTo>
                  <a:cubicBezTo>
                    <a:pt x="3810" y="4382"/>
                    <a:pt x="3525" y="4120"/>
                    <a:pt x="3525" y="3763"/>
                  </a:cubicBezTo>
                  <a:lnTo>
                    <a:pt x="3525" y="2953"/>
                  </a:lnTo>
                  <a:close/>
                  <a:moveTo>
                    <a:pt x="6358" y="2953"/>
                  </a:moveTo>
                  <a:lnTo>
                    <a:pt x="6358" y="3763"/>
                  </a:lnTo>
                  <a:cubicBezTo>
                    <a:pt x="6358" y="4120"/>
                    <a:pt x="6073" y="4382"/>
                    <a:pt x="5739" y="4382"/>
                  </a:cubicBezTo>
                  <a:cubicBezTo>
                    <a:pt x="5382" y="4382"/>
                    <a:pt x="5120" y="4120"/>
                    <a:pt x="5120" y="3763"/>
                  </a:cubicBezTo>
                  <a:lnTo>
                    <a:pt x="5120" y="2953"/>
                  </a:lnTo>
                  <a:close/>
                  <a:moveTo>
                    <a:pt x="7930" y="2953"/>
                  </a:moveTo>
                  <a:lnTo>
                    <a:pt x="7930" y="3763"/>
                  </a:lnTo>
                  <a:cubicBezTo>
                    <a:pt x="7930" y="4120"/>
                    <a:pt x="7668" y="4382"/>
                    <a:pt x="7311" y="4382"/>
                  </a:cubicBezTo>
                  <a:cubicBezTo>
                    <a:pt x="6978" y="4382"/>
                    <a:pt x="6692" y="4120"/>
                    <a:pt x="6692" y="3763"/>
                  </a:cubicBezTo>
                  <a:lnTo>
                    <a:pt x="6692" y="2953"/>
                  </a:lnTo>
                  <a:close/>
                  <a:moveTo>
                    <a:pt x="1738" y="0"/>
                  </a:moveTo>
                  <a:cubicBezTo>
                    <a:pt x="1334" y="0"/>
                    <a:pt x="1000" y="334"/>
                    <a:pt x="1000" y="739"/>
                  </a:cubicBezTo>
                  <a:lnTo>
                    <a:pt x="1000" y="1572"/>
                  </a:lnTo>
                  <a:lnTo>
                    <a:pt x="48" y="2668"/>
                  </a:lnTo>
                  <a:cubicBezTo>
                    <a:pt x="24" y="2691"/>
                    <a:pt x="0" y="2739"/>
                    <a:pt x="0" y="2787"/>
                  </a:cubicBezTo>
                  <a:lnTo>
                    <a:pt x="0" y="3763"/>
                  </a:lnTo>
                  <a:cubicBezTo>
                    <a:pt x="0" y="4311"/>
                    <a:pt x="429" y="4739"/>
                    <a:pt x="976" y="4739"/>
                  </a:cubicBezTo>
                  <a:cubicBezTo>
                    <a:pt x="1286" y="4739"/>
                    <a:pt x="1596" y="4573"/>
                    <a:pt x="1762" y="4335"/>
                  </a:cubicBezTo>
                  <a:cubicBezTo>
                    <a:pt x="1929" y="4573"/>
                    <a:pt x="2215" y="4739"/>
                    <a:pt x="2548" y="4739"/>
                  </a:cubicBezTo>
                  <a:cubicBezTo>
                    <a:pt x="2882" y="4739"/>
                    <a:pt x="3167" y="4573"/>
                    <a:pt x="3358" y="4335"/>
                  </a:cubicBezTo>
                  <a:cubicBezTo>
                    <a:pt x="3525" y="4573"/>
                    <a:pt x="3810" y="4739"/>
                    <a:pt x="4144" y="4739"/>
                  </a:cubicBezTo>
                  <a:cubicBezTo>
                    <a:pt x="4477" y="4739"/>
                    <a:pt x="4763" y="4573"/>
                    <a:pt x="4930" y="4335"/>
                  </a:cubicBezTo>
                  <a:cubicBezTo>
                    <a:pt x="5120" y="4573"/>
                    <a:pt x="5406" y="4739"/>
                    <a:pt x="5739" y="4739"/>
                  </a:cubicBezTo>
                  <a:cubicBezTo>
                    <a:pt x="6049" y="4739"/>
                    <a:pt x="6358" y="4573"/>
                    <a:pt x="6525" y="4335"/>
                  </a:cubicBezTo>
                  <a:cubicBezTo>
                    <a:pt x="6692" y="4573"/>
                    <a:pt x="6978" y="4739"/>
                    <a:pt x="7311" y="4739"/>
                  </a:cubicBezTo>
                  <a:cubicBezTo>
                    <a:pt x="7859" y="4739"/>
                    <a:pt x="8287" y="4311"/>
                    <a:pt x="8287" y="3763"/>
                  </a:cubicBezTo>
                  <a:lnTo>
                    <a:pt x="8287" y="2787"/>
                  </a:lnTo>
                  <a:cubicBezTo>
                    <a:pt x="8287" y="2739"/>
                    <a:pt x="8264" y="2691"/>
                    <a:pt x="8240" y="2668"/>
                  </a:cubicBezTo>
                  <a:lnTo>
                    <a:pt x="7263" y="1572"/>
                  </a:lnTo>
                  <a:lnTo>
                    <a:pt x="7263" y="739"/>
                  </a:lnTo>
                  <a:cubicBezTo>
                    <a:pt x="7263" y="334"/>
                    <a:pt x="6954" y="0"/>
                    <a:pt x="6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9"/>
            <p:cNvSpPr/>
            <p:nvPr/>
          </p:nvSpPr>
          <p:spPr>
            <a:xfrm>
              <a:off x="4137836" y="2407302"/>
              <a:ext cx="163886" cy="56872"/>
            </a:xfrm>
            <a:custGeom>
              <a:avLst/>
              <a:gdLst/>
              <a:ahLst/>
              <a:cxnLst/>
              <a:rect l="l" t="t" r="r" b="b"/>
              <a:pathLst>
                <a:path w="4740" h="1645" extrusionOk="0">
                  <a:moveTo>
                    <a:pt x="453" y="1"/>
                  </a:moveTo>
                  <a:cubicBezTo>
                    <a:pt x="215" y="1"/>
                    <a:pt x="1" y="191"/>
                    <a:pt x="1" y="453"/>
                  </a:cubicBezTo>
                  <a:lnTo>
                    <a:pt x="1" y="1192"/>
                  </a:lnTo>
                  <a:cubicBezTo>
                    <a:pt x="1" y="1454"/>
                    <a:pt x="215" y="1644"/>
                    <a:pt x="453" y="1644"/>
                  </a:cubicBezTo>
                  <a:lnTo>
                    <a:pt x="4287" y="1644"/>
                  </a:lnTo>
                  <a:cubicBezTo>
                    <a:pt x="4526" y="1644"/>
                    <a:pt x="4740" y="1454"/>
                    <a:pt x="4740" y="1192"/>
                  </a:cubicBezTo>
                  <a:lnTo>
                    <a:pt x="4740" y="453"/>
                  </a:lnTo>
                  <a:cubicBezTo>
                    <a:pt x="4740" y="191"/>
                    <a:pt x="4526" y="1"/>
                    <a:pt x="4287" y="1"/>
                  </a:cubicBezTo>
                  <a:lnTo>
                    <a:pt x="1835" y="1"/>
                  </a:lnTo>
                  <a:cubicBezTo>
                    <a:pt x="1739" y="1"/>
                    <a:pt x="1668" y="72"/>
                    <a:pt x="1668" y="168"/>
                  </a:cubicBezTo>
                  <a:cubicBezTo>
                    <a:pt x="1668" y="263"/>
                    <a:pt x="1739" y="334"/>
                    <a:pt x="1835" y="334"/>
                  </a:cubicBezTo>
                  <a:lnTo>
                    <a:pt x="4287" y="334"/>
                  </a:lnTo>
                  <a:cubicBezTo>
                    <a:pt x="4335" y="334"/>
                    <a:pt x="4383" y="382"/>
                    <a:pt x="4383" y="453"/>
                  </a:cubicBezTo>
                  <a:lnTo>
                    <a:pt x="4383" y="1192"/>
                  </a:lnTo>
                  <a:cubicBezTo>
                    <a:pt x="4383" y="1263"/>
                    <a:pt x="4335" y="1311"/>
                    <a:pt x="4287" y="1311"/>
                  </a:cubicBezTo>
                  <a:lnTo>
                    <a:pt x="453" y="1311"/>
                  </a:lnTo>
                  <a:cubicBezTo>
                    <a:pt x="406" y="1311"/>
                    <a:pt x="358" y="1263"/>
                    <a:pt x="358" y="1192"/>
                  </a:cubicBezTo>
                  <a:lnTo>
                    <a:pt x="358" y="453"/>
                  </a:lnTo>
                  <a:cubicBezTo>
                    <a:pt x="358" y="382"/>
                    <a:pt x="406" y="334"/>
                    <a:pt x="453" y="334"/>
                  </a:cubicBezTo>
                  <a:lnTo>
                    <a:pt x="1096" y="334"/>
                  </a:lnTo>
                  <a:cubicBezTo>
                    <a:pt x="1192" y="334"/>
                    <a:pt x="1287" y="263"/>
                    <a:pt x="1287" y="168"/>
                  </a:cubicBezTo>
                  <a:cubicBezTo>
                    <a:pt x="1287" y="72"/>
                    <a:pt x="1192"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9"/>
            <p:cNvSpPr/>
            <p:nvPr/>
          </p:nvSpPr>
          <p:spPr>
            <a:xfrm>
              <a:off x="4082691" y="2330894"/>
              <a:ext cx="41213" cy="59154"/>
            </a:xfrm>
            <a:custGeom>
              <a:avLst/>
              <a:gdLst/>
              <a:ahLst/>
              <a:cxnLst/>
              <a:rect l="l" t="t" r="r" b="b"/>
              <a:pathLst>
                <a:path w="1192" h="1711" extrusionOk="0">
                  <a:moveTo>
                    <a:pt x="1004" y="1"/>
                  </a:moveTo>
                  <a:cubicBezTo>
                    <a:pt x="969" y="1"/>
                    <a:pt x="935" y="14"/>
                    <a:pt x="905" y="44"/>
                  </a:cubicBezTo>
                  <a:lnTo>
                    <a:pt x="72" y="711"/>
                  </a:lnTo>
                  <a:cubicBezTo>
                    <a:pt x="24" y="758"/>
                    <a:pt x="0" y="806"/>
                    <a:pt x="0" y="854"/>
                  </a:cubicBezTo>
                  <a:cubicBezTo>
                    <a:pt x="0" y="901"/>
                    <a:pt x="24" y="949"/>
                    <a:pt x="72" y="996"/>
                  </a:cubicBezTo>
                  <a:lnTo>
                    <a:pt x="881" y="1687"/>
                  </a:lnTo>
                  <a:cubicBezTo>
                    <a:pt x="929" y="1711"/>
                    <a:pt x="953" y="1711"/>
                    <a:pt x="1000" y="1711"/>
                  </a:cubicBezTo>
                  <a:cubicBezTo>
                    <a:pt x="1048" y="1711"/>
                    <a:pt x="1096" y="1687"/>
                    <a:pt x="1143" y="1663"/>
                  </a:cubicBezTo>
                  <a:cubicBezTo>
                    <a:pt x="1191" y="1592"/>
                    <a:pt x="1191" y="1473"/>
                    <a:pt x="1120" y="1401"/>
                  </a:cubicBezTo>
                  <a:lnTo>
                    <a:pt x="453" y="854"/>
                  </a:lnTo>
                  <a:lnTo>
                    <a:pt x="1120" y="306"/>
                  </a:lnTo>
                  <a:cubicBezTo>
                    <a:pt x="1191" y="258"/>
                    <a:pt x="1191" y="139"/>
                    <a:pt x="1143" y="68"/>
                  </a:cubicBezTo>
                  <a:cubicBezTo>
                    <a:pt x="1102" y="26"/>
                    <a:pt x="1052"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9"/>
            <p:cNvSpPr/>
            <p:nvPr/>
          </p:nvSpPr>
          <p:spPr>
            <a:xfrm>
              <a:off x="4314853" y="2330894"/>
              <a:ext cx="41213" cy="59154"/>
            </a:xfrm>
            <a:custGeom>
              <a:avLst/>
              <a:gdLst/>
              <a:ahLst/>
              <a:cxnLst/>
              <a:rect l="l" t="t" r="r" b="b"/>
              <a:pathLst>
                <a:path w="1192" h="1711" extrusionOk="0">
                  <a:moveTo>
                    <a:pt x="204" y="1"/>
                  </a:moveTo>
                  <a:cubicBezTo>
                    <a:pt x="152" y="1"/>
                    <a:pt x="100" y="26"/>
                    <a:pt x="72" y="68"/>
                  </a:cubicBezTo>
                  <a:cubicBezTo>
                    <a:pt x="1" y="139"/>
                    <a:pt x="25" y="234"/>
                    <a:pt x="96" y="306"/>
                  </a:cubicBezTo>
                  <a:lnTo>
                    <a:pt x="763" y="854"/>
                  </a:lnTo>
                  <a:lnTo>
                    <a:pt x="96" y="1401"/>
                  </a:lnTo>
                  <a:cubicBezTo>
                    <a:pt x="25" y="1473"/>
                    <a:pt x="1" y="1592"/>
                    <a:pt x="72" y="1663"/>
                  </a:cubicBezTo>
                  <a:cubicBezTo>
                    <a:pt x="96" y="1687"/>
                    <a:pt x="144" y="1711"/>
                    <a:pt x="191" y="1711"/>
                  </a:cubicBezTo>
                  <a:cubicBezTo>
                    <a:pt x="239" y="1711"/>
                    <a:pt x="287" y="1711"/>
                    <a:pt x="311" y="1687"/>
                  </a:cubicBezTo>
                  <a:lnTo>
                    <a:pt x="1144" y="996"/>
                  </a:lnTo>
                  <a:cubicBezTo>
                    <a:pt x="1168" y="949"/>
                    <a:pt x="1192" y="901"/>
                    <a:pt x="1192" y="854"/>
                  </a:cubicBezTo>
                  <a:cubicBezTo>
                    <a:pt x="1192" y="806"/>
                    <a:pt x="1168" y="758"/>
                    <a:pt x="1144" y="711"/>
                  </a:cubicBezTo>
                  <a:lnTo>
                    <a:pt x="311" y="44"/>
                  </a:lnTo>
                  <a:cubicBezTo>
                    <a:pt x="281" y="14"/>
                    <a:pt x="242"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9"/>
            <p:cNvSpPr/>
            <p:nvPr/>
          </p:nvSpPr>
          <p:spPr>
            <a:xfrm>
              <a:off x="4122209" y="2354612"/>
              <a:ext cx="194346" cy="12412"/>
            </a:xfrm>
            <a:custGeom>
              <a:avLst/>
              <a:gdLst/>
              <a:ahLst/>
              <a:cxnLst/>
              <a:rect l="l" t="t" r="r" b="b"/>
              <a:pathLst>
                <a:path w="5621" h="359" extrusionOk="0">
                  <a:moveTo>
                    <a:pt x="191" y="1"/>
                  </a:moveTo>
                  <a:cubicBezTo>
                    <a:pt x="96" y="1"/>
                    <a:pt x="0" y="72"/>
                    <a:pt x="0" y="168"/>
                  </a:cubicBezTo>
                  <a:cubicBezTo>
                    <a:pt x="0" y="263"/>
                    <a:pt x="96" y="358"/>
                    <a:pt x="191" y="358"/>
                  </a:cubicBezTo>
                  <a:lnTo>
                    <a:pt x="5454" y="358"/>
                  </a:lnTo>
                  <a:cubicBezTo>
                    <a:pt x="5549" y="358"/>
                    <a:pt x="5621" y="263"/>
                    <a:pt x="5621" y="168"/>
                  </a:cubicBezTo>
                  <a:cubicBezTo>
                    <a:pt x="5621" y="72"/>
                    <a:pt x="5549" y="1"/>
                    <a:pt x="5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89"/>
          <p:cNvGrpSpPr/>
          <p:nvPr/>
        </p:nvGrpSpPr>
        <p:grpSpPr>
          <a:xfrm>
            <a:off x="3151031" y="3423076"/>
            <a:ext cx="376699" cy="371669"/>
            <a:chOff x="1288202" y="2770083"/>
            <a:chExt cx="408434" cy="402980"/>
          </a:xfrm>
        </p:grpSpPr>
        <p:sp>
          <p:nvSpPr>
            <p:cNvPr id="11382" name="Google Shape;11382;p89"/>
            <p:cNvSpPr/>
            <p:nvPr/>
          </p:nvSpPr>
          <p:spPr>
            <a:xfrm>
              <a:off x="1288202" y="2874979"/>
              <a:ext cx="408434" cy="298084"/>
            </a:xfrm>
            <a:custGeom>
              <a:avLst/>
              <a:gdLst/>
              <a:ahLst/>
              <a:cxnLst/>
              <a:rect l="l" t="t" r="r" b="b"/>
              <a:pathLst>
                <a:path w="11813" h="8622" extrusionOk="0">
                  <a:moveTo>
                    <a:pt x="11456" y="7407"/>
                  </a:moveTo>
                  <a:lnTo>
                    <a:pt x="11456" y="7621"/>
                  </a:lnTo>
                  <a:cubicBezTo>
                    <a:pt x="11456" y="7978"/>
                    <a:pt x="11170" y="8264"/>
                    <a:pt x="10813" y="8264"/>
                  </a:cubicBezTo>
                  <a:lnTo>
                    <a:pt x="1001" y="8264"/>
                  </a:lnTo>
                  <a:cubicBezTo>
                    <a:pt x="644" y="8264"/>
                    <a:pt x="358" y="7978"/>
                    <a:pt x="358" y="7621"/>
                  </a:cubicBezTo>
                  <a:lnTo>
                    <a:pt x="358" y="7407"/>
                  </a:lnTo>
                  <a:close/>
                  <a:moveTo>
                    <a:pt x="1096" y="1"/>
                  </a:moveTo>
                  <a:cubicBezTo>
                    <a:pt x="739" y="1"/>
                    <a:pt x="477" y="286"/>
                    <a:pt x="477" y="620"/>
                  </a:cubicBezTo>
                  <a:lnTo>
                    <a:pt x="477" y="7050"/>
                  </a:lnTo>
                  <a:lnTo>
                    <a:pt x="239" y="7050"/>
                  </a:lnTo>
                  <a:cubicBezTo>
                    <a:pt x="96" y="7050"/>
                    <a:pt x="1" y="7145"/>
                    <a:pt x="1" y="7288"/>
                  </a:cubicBezTo>
                  <a:lnTo>
                    <a:pt x="1" y="7621"/>
                  </a:lnTo>
                  <a:cubicBezTo>
                    <a:pt x="1" y="8169"/>
                    <a:pt x="453" y="8621"/>
                    <a:pt x="1001" y="8621"/>
                  </a:cubicBezTo>
                  <a:lnTo>
                    <a:pt x="10813" y="8621"/>
                  </a:lnTo>
                  <a:cubicBezTo>
                    <a:pt x="11360" y="8621"/>
                    <a:pt x="11813" y="8169"/>
                    <a:pt x="11813" y="7621"/>
                  </a:cubicBezTo>
                  <a:lnTo>
                    <a:pt x="11813" y="7288"/>
                  </a:lnTo>
                  <a:cubicBezTo>
                    <a:pt x="11813" y="7145"/>
                    <a:pt x="11718" y="7050"/>
                    <a:pt x="11575" y="7050"/>
                  </a:cubicBezTo>
                  <a:lnTo>
                    <a:pt x="11337" y="7050"/>
                  </a:lnTo>
                  <a:lnTo>
                    <a:pt x="11337" y="620"/>
                  </a:lnTo>
                  <a:cubicBezTo>
                    <a:pt x="11337" y="286"/>
                    <a:pt x="11075" y="1"/>
                    <a:pt x="10717" y="1"/>
                  </a:cubicBezTo>
                  <a:lnTo>
                    <a:pt x="9241" y="1"/>
                  </a:lnTo>
                  <a:cubicBezTo>
                    <a:pt x="9146" y="1"/>
                    <a:pt x="9074" y="96"/>
                    <a:pt x="9074" y="191"/>
                  </a:cubicBezTo>
                  <a:cubicBezTo>
                    <a:pt x="9074" y="286"/>
                    <a:pt x="9146" y="358"/>
                    <a:pt x="9241" y="358"/>
                  </a:cubicBezTo>
                  <a:lnTo>
                    <a:pt x="10717" y="358"/>
                  </a:lnTo>
                  <a:cubicBezTo>
                    <a:pt x="10884" y="358"/>
                    <a:pt x="11003" y="477"/>
                    <a:pt x="11003" y="620"/>
                  </a:cubicBezTo>
                  <a:lnTo>
                    <a:pt x="11003" y="7050"/>
                  </a:lnTo>
                  <a:lnTo>
                    <a:pt x="811" y="7050"/>
                  </a:lnTo>
                  <a:lnTo>
                    <a:pt x="811" y="620"/>
                  </a:lnTo>
                  <a:cubicBezTo>
                    <a:pt x="811" y="477"/>
                    <a:pt x="930" y="358"/>
                    <a:pt x="1096" y="358"/>
                  </a:cubicBezTo>
                  <a:lnTo>
                    <a:pt x="2644" y="358"/>
                  </a:lnTo>
                  <a:cubicBezTo>
                    <a:pt x="2740" y="358"/>
                    <a:pt x="2811" y="286"/>
                    <a:pt x="2811" y="191"/>
                  </a:cubicBezTo>
                  <a:cubicBezTo>
                    <a:pt x="2811" y="96"/>
                    <a:pt x="2740"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9"/>
            <p:cNvSpPr/>
            <p:nvPr/>
          </p:nvSpPr>
          <p:spPr>
            <a:xfrm>
              <a:off x="1328549" y="2898870"/>
              <a:ext cx="193551" cy="207504"/>
            </a:xfrm>
            <a:custGeom>
              <a:avLst/>
              <a:gdLst/>
              <a:ahLst/>
              <a:cxnLst/>
              <a:rect l="l" t="t" r="r" b="b"/>
              <a:pathLst>
                <a:path w="5598" h="6002" extrusionOk="0">
                  <a:moveTo>
                    <a:pt x="168" y="0"/>
                  </a:moveTo>
                  <a:cubicBezTo>
                    <a:pt x="72" y="0"/>
                    <a:pt x="1" y="95"/>
                    <a:pt x="1" y="191"/>
                  </a:cubicBezTo>
                  <a:lnTo>
                    <a:pt x="1" y="5835"/>
                  </a:lnTo>
                  <a:cubicBezTo>
                    <a:pt x="1" y="5930"/>
                    <a:pt x="72" y="6001"/>
                    <a:pt x="168" y="6001"/>
                  </a:cubicBezTo>
                  <a:lnTo>
                    <a:pt x="5431" y="6001"/>
                  </a:lnTo>
                  <a:cubicBezTo>
                    <a:pt x="5526" y="6001"/>
                    <a:pt x="5597" y="5930"/>
                    <a:pt x="5597" y="5835"/>
                  </a:cubicBezTo>
                  <a:cubicBezTo>
                    <a:pt x="5597" y="5739"/>
                    <a:pt x="5526" y="5668"/>
                    <a:pt x="5431" y="5668"/>
                  </a:cubicBezTo>
                  <a:lnTo>
                    <a:pt x="358" y="5668"/>
                  </a:lnTo>
                  <a:lnTo>
                    <a:pt x="358" y="357"/>
                  </a:lnTo>
                  <a:lnTo>
                    <a:pt x="1692" y="357"/>
                  </a:lnTo>
                  <a:cubicBezTo>
                    <a:pt x="1787" y="357"/>
                    <a:pt x="1858" y="286"/>
                    <a:pt x="1858" y="191"/>
                  </a:cubicBezTo>
                  <a:cubicBezTo>
                    <a:pt x="1858" y="95"/>
                    <a:pt x="1787" y="0"/>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9"/>
            <p:cNvSpPr/>
            <p:nvPr/>
          </p:nvSpPr>
          <p:spPr>
            <a:xfrm>
              <a:off x="1535231" y="2898870"/>
              <a:ext cx="121047" cy="207504"/>
            </a:xfrm>
            <a:custGeom>
              <a:avLst/>
              <a:gdLst/>
              <a:ahLst/>
              <a:cxnLst/>
              <a:rect l="l" t="t" r="r" b="b"/>
              <a:pathLst>
                <a:path w="3501" h="6002" extrusionOk="0">
                  <a:moveTo>
                    <a:pt x="1620" y="0"/>
                  </a:moveTo>
                  <a:cubicBezTo>
                    <a:pt x="1524" y="0"/>
                    <a:pt x="1453" y="95"/>
                    <a:pt x="1453" y="191"/>
                  </a:cubicBezTo>
                  <a:cubicBezTo>
                    <a:pt x="1453" y="286"/>
                    <a:pt x="1524" y="357"/>
                    <a:pt x="1620" y="357"/>
                  </a:cubicBezTo>
                  <a:lnTo>
                    <a:pt x="3144" y="357"/>
                  </a:lnTo>
                  <a:lnTo>
                    <a:pt x="3144" y="5668"/>
                  </a:lnTo>
                  <a:lnTo>
                    <a:pt x="191" y="5668"/>
                  </a:lnTo>
                  <a:cubicBezTo>
                    <a:pt x="96" y="5668"/>
                    <a:pt x="0" y="5739"/>
                    <a:pt x="0" y="5835"/>
                  </a:cubicBezTo>
                  <a:cubicBezTo>
                    <a:pt x="0" y="5930"/>
                    <a:pt x="96" y="6001"/>
                    <a:pt x="191" y="6001"/>
                  </a:cubicBezTo>
                  <a:lnTo>
                    <a:pt x="3334" y="6001"/>
                  </a:lnTo>
                  <a:cubicBezTo>
                    <a:pt x="3430" y="6001"/>
                    <a:pt x="3501" y="5930"/>
                    <a:pt x="3501" y="5835"/>
                  </a:cubicBezTo>
                  <a:lnTo>
                    <a:pt x="3501" y="191"/>
                  </a:lnTo>
                  <a:cubicBezTo>
                    <a:pt x="3501" y="95"/>
                    <a:pt x="3430" y="0"/>
                    <a:pt x="3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9"/>
            <p:cNvSpPr/>
            <p:nvPr/>
          </p:nvSpPr>
          <p:spPr>
            <a:xfrm>
              <a:off x="1390298" y="2770083"/>
              <a:ext cx="205894" cy="263823"/>
            </a:xfrm>
            <a:custGeom>
              <a:avLst/>
              <a:gdLst/>
              <a:ahLst/>
              <a:cxnLst/>
              <a:rect l="l" t="t" r="r" b="b"/>
              <a:pathLst>
                <a:path w="5955" h="7631" extrusionOk="0">
                  <a:moveTo>
                    <a:pt x="5121" y="5821"/>
                  </a:moveTo>
                  <a:cubicBezTo>
                    <a:pt x="5192" y="5821"/>
                    <a:pt x="5264" y="5892"/>
                    <a:pt x="5264" y="5964"/>
                  </a:cubicBezTo>
                  <a:lnTo>
                    <a:pt x="5264" y="6321"/>
                  </a:lnTo>
                  <a:lnTo>
                    <a:pt x="668" y="6321"/>
                  </a:lnTo>
                  <a:lnTo>
                    <a:pt x="668" y="5964"/>
                  </a:lnTo>
                  <a:cubicBezTo>
                    <a:pt x="668" y="5892"/>
                    <a:pt x="739" y="5821"/>
                    <a:pt x="811" y="5821"/>
                  </a:cubicBezTo>
                  <a:close/>
                  <a:moveTo>
                    <a:pt x="5478" y="6678"/>
                  </a:moveTo>
                  <a:cubicBezTo>
                    <a:pt x="5550" y="6678"/>
                    <a:pt x="5597" y="6726"/>
                    <a:pt x="5597" y="6797"/>
                  </a:cubicBezTo>
                  <a:lnTo>
                    <a:pt x="5597" y="7297"/>
                  </a:lnTo>
                  <a:lnTo>
                    <a:pt x="334" y="7297"/>
                  </a:lnTo>
                  <a:lnTo>
                    <a:pt x="334" y="6797"/>
                  </a:lnTo>
                  <a:cubicBezTo>
                    <a:pt x="334" y="6726"/>
                    <a:pt x="382" y="6678"/>
                    <a:pt x="453" y="6678"/>
                  </a:cubicBezTo>
                  <a:close/>
                  <a:moveTo>
                    <a:pt x="2956" y="1"/>
                  </a:moveTo>
                  <a:cubicBezTo>
                    <a:pt x="2904" y="1"/>
                    <a:pt x="2850" y="18"/>
                    <a:pt x="2811" y="58"/>
                  </a:cubicBezTo>
                  <a:lnTo>
                    <a:pt x="2263" y="439"/>
                  </a:lnTo>
                  <a:lnTo>
                    <a:pt x="2120" y="534"/>
                  </a:lnTo>
                  <a:cubicBezTo>
                    <a:pt x="1620" y="844"/>
                    <a:pt x="1215" y="1272"/>
                    <a:pt x="954" y="1772"/>
                  </a:cubicBezTo>
                  <a:cubicBezTo>
                    <a:pt x="906" y="1868"/>
                    <a:pt x="930" y="1963"/>
                    <a:pt x="1025" y="2011"/>
                  </a:cubicBezTo>
                  <a:cubicBezTo>
                    <a:pt x="1049" y="2026"/>
                    <a:pt x="1075" y="2034"/>
                    <a:pt x="1102" y="2034"/>
                  </a:cubicBezTo>
                  <a:cubicBezTo>
                    <a:pt x="1155" y="2034"/>
                    <a:pt x="1208" y="2003"/>
                    <a:pt x="1239" y="1939"/>
                  </a:cubicBezTo>
                  <a:cubicBezTo>
                    <a:pt x="1501" y="1487"/>
                    <a:pt x="1858" y="1106"/>
                    <a:pt x="2311" y="844"/>
                  </a:cubicBezTo>
                  <a:lnTo>
                    <a:pt x="2454" y="748"/>
                  </a:lnTo>
                  <a:cubicBezTo>
                    <a:pt x="2478" y="748"/>
                    <a:pt x="2478" y="725"/>
                    <a:pt x="2478" y="725"/>
                  </a:cubicBezTo>
                  <a:lnTo>
                    <a:pt x="2882" y="439"/>
                  </a:lnTo>
                  <a:lnTo>
                    <a:pt x="2882" y="820"/>
                  </a:lnTo>
                  <a:cubicBezTo>
                    <a:pt x="2882" y="915"/>
                    <a:pt x="2930" y="986"/>
                    <a:pt x="3002" y="986"/>
                  </a:cubicBezTo>
                  <a:lnTo>
                    <a:pt x="3930" y="1225"/>
                  </a:lnTo>
                  <a:cubicBezTo>
                    <a:pt x="4026" y="1248"/>
                    <a:pt x="4097" y="1296"/>
                    <a:pt x="4145" y="1344"/>
                  </a:cubicBezTo>
                  <a:lnTo>
                    <a:pt x="5264" y="2582"/>
                  </a:lnTo>
                  <a:cubicBezTo>
                    <a:pt x="5383" y="2701"/>
                    <a:pt x="5383" y="2844"/>
                    <a:pt x="5288" y="2963"/>
                  </a:cubicBezTo>
                  <a:cubicBezTo>
                    <a:pt x="5240" y="3035"/>
                    <a:pt x="5169" y="3058"/>
                    <a:pt x="5097" y="3082"/>
                  </a:cubicBezTo>
                  <a:cubicBezTo>
                    <a:pt x="4904" y="3113"/>
                    <a:pt x="4711" y="3129"/>
                    <a:pt x="4519" y="3129"/>
                  </a:cubicBezTo>
                  <a:cubicBezTo>
                    <a:pt x="4120" y="3129"/>
                    <a:pt x="3729" y="3060"/>
                    <a:pt x="3359" y="2915"/>
                  </a:cubicBezTo>
                  <a:cubicBezTo>
                    <a:pt x="3333" y="2903"/>
                    <a:pt x="3308" y="2897"/>
                    <a:pt x="3283" y="2897"/>
                  </a:cubicBezTo>
                  <a:cubicBezTo>
                    <a:pt x="3216" y="2897"/>
                    <a:pt x="3155" y="2941"/>
                    <a:pt x="3121" y="3011"/>
                  </a:cubicBezTo>
                  <a:cubicBezTo>
                    <a:pt x="3097" y="3082"/>
                    <a:pt x="3144" y="3201"/>
                    <a:pt x="3240" y="3225"/>
                  </a:cubicBezTo>
                  <a:cubicBezTo>
                    <a:pt x="3454" y="3320"/>
                    <a:pt x="3668" y="3368"/>
                    <a:pt x="3906" y="3416"/>
                  </a:cubicBezTo>
                  <a:lnTo>
                    <a:pt x="4216" y="3820"/>
                  </a:lnTo>
                  <a:cubicBezTo>
                    <a:pt x="4430" y="4106"/>
                    <a:pt x="4597" y="4440"/>
                    <a:pt x="4645" y="4797"/>
                  </a:cubicBezTo>
                  <a:lnTo>
                    <a:pt x="3906" y="4797"/>
                  </a:lnTo>
                  <a:cubicBezTo>
                    <a:pt x="3811" y="4797"/>
                    <a:pt x="3716" y="4868"/>
                    <a:pt x="3716" y="4963"/>
                  </a:cubicBezTo>
                  <a:cubicBezTo>
                    <a:pt x="3716" y="5059"/>
                    <a:pt x="3811" y="5154"/>
                    <a:pt x="3906" y="5154"/>
                  </a:cubicBezTo>
                  <a:lnTo>
                    <a:pt x="4692" y="5154"/>
                  </a:lnTo>
                  <a:cubicBezTo>
                    <a:pt x="4692" y="5154"/>
                    <a:pt x="4692" y="5178"/>
                    <a:pt x="4692" y="5178"/>
                  </a:cubicBezTo>
                  <a:lnTo>
                    <a:pt x="4692" y="5487"/>
                  </a:lnTo>
                  <a:lnTo>
                    <a:pt x="1263" y="5487"/>
                  </a:lnTo>
                  <a:lnTo>
                    <a:pt x="1263" y="5154"/>
                  </a:lnTo>
                  <a:lnTo>
                    <a:pt x="3264" y="5154"/>
                  </a:lnTo>
                  <a:cubicBezTo>
                    <a:pt x="3359" y="5154"/>
                    <a:pt x="3430" y="5059"/>
                    <a:pt x="3430" y="4963"/>
                  </a:cubicBezTo>
                  <a:cubicBezTo>
                    <a:pt x="3430" y="4868"/>
                    <a:pt x="3359" y="4797"/>
                    <a:pt x="3264" y="4797"/>
                  </a:cubicBezTo>
                  <a:lnTo>
                    <a:pt x="1192" y="4797"/>
                  </a:lnTo>
                  <a:cubicBezTo>
                    <a:pt x="834" y="4106"/>
                    <a:pt x="763" y="3320"/>
                    <a:pt x="977" y="2582"/>
                  </a:cubicBezTo>
                  <a:cubicBezTo>
                    <a:pt x="1001" y="2487"/>
                    <a:pt x="954" y="2392"/>
                    <a:pt x="858" y="2368"/>
                  </a:cubicBezTo>
                  <a:cubicBezTo>
                    <a:pt x="842" y="2364"/>
                    <a:pt x="826" y="2362"/>
                    <a:pt x="810" y="2362"/>
                  </a:cubicBezTo>
                  <a:cubicBezTo>
                    <a:pt x="732" y="2362"/>
                    <a:pt x="664" y="2408"/>
                    <a:pt x="644" y="2487"/>
                  </a:cubicBezTo>
                  <a:cubicBezTo>
                    <a:pt x="406" y="3344"/>
                    <a:pt x="501" y="4249"/>
                    <a:pt x="906" y="5035"/>
                  </a:cubicBezTo>
                  <a:lnTo>
                    <a:pt x="906" y="5487"/>
                  </a:lnTo>
                  <a:lnTo>
                    <a:pt x="811" y="5487"/>
                  </a:lnTo>
                  <a:cubicBezTo>
                    <a:pt x="549" y="5487"/>
                    <a:pt x="334" y="5702"/>
                    <a:pt x="334" y="5964"/>
                  </a:cubicBezTo>
                  <a:lnTo>
                    <a:pt x="334" y="6345"/>
                  </a:lnTo>
                  <a:cubicBezTo>
                    <a:pt x="144" y="6392"/>
                    <a:pt x="1" y="6583"/>
                    <a:pt x="1" y="6797"/>
                  </a:cubicBezTo>
                  <a:lnTo>
                    <a:pt x="1" y="7297"/>
                  </a:lnTo>
                  <a:cubicBezTo>
                    <a:pt x="1" y="7488"/>
                    <a:pt x="144" y="7631"/>
                    <a:pt x="334" y="7631"/>
                  </a:cubicBezTo>
                  <a:lnTo>
                    <a:pt x="5597" y="7631"/>
                  </a:lnTo>
                  <a:cubicBezTo>
                    <a:pt x="5788" y="7631"/>
                    <a:pt x="5955" y="7488"/>
                    <a:pt x="5955" y="7297"/>
                  </a:cubicBezTo>
                  <a:lnTo>
                    <a:pt x="5955" y="6797"/>
                  </a:lnTo>
                  <a:cubicBezTo>
                    <a:pt x="5955" y="6583"/>
                    <a:pt x="5812" y="6392"/>
                    <a:pt x="5597" y="6345"/>
                  </a:cubicBezTo>
                  <a:lnTo>
                    <a:pt x="5597" y="5964"/>
                  </a:lnTo>
                  <a:cubicBezTo>
                    <a:pt x="5597" y="5702"/>
                    <a:pt x="5383" y="5487"/>
                    <a:pt x="5121" y="5487"/>
                  </a:cubicBezTo>
                  <a:lnTo>
                    <a:pt x="5026" y="5487"/>
                  </a:lnTo>
                  <a:lnTo>
                    <a:pt x="5026" y="5178"/>
                  </a:lnTo>
                  <a:cubicBezTo>
                    <a:pt x="5026" y="4606"/>
                    <a:pt x="4835" y="4035"/>
                    <a:pt x="4478" y="3606"/>
                  </a:cubicBezTo>
                  <a:lnTo>
                    <a:pt x="4383" y="3463"/>
                  </a:lnTo>
                  <a:cubicBezTo>
                    <a:pt x="4430" y="3463"/>
                    <a:pt x="4478" y="3487"/>
                    <a:pt x="4526" y="3487"/>
                  </a:cubicBezTo>
                  <a:cubicBezTo>
                    <a:pt x="4740" y="3487"/>
                    <a:pt x="4954" y="3463"/>
                    <a:pt x="5145" y="3416"/>
                  </a:cubicBezTo>
                  <a:lnTo>
                    <a:pt x="5169" y="3416"/>
                  </a:lnTo>
                  <a:cubicBezTo>
                    <a:pt x="5335" y="3392"/>
                    <a:pt x="5478" y="3296"/>
                    <a:pt x="5574" y="3177"/>
                  </a:cubicBezTo>
                  <a:cubicBezTo>
                    <a:pt x="5764" y="2939"/>
                    <a:pt x="5740" y="2582"/>
                    <a:pt x="5526" y="2344"/>
                  </a:cubicBezTo>
                  <a:lnTo>
                    <a:pt x="4407" y="1106"/>
                  </a:lnTo>
                  <a:cubicBezTo>
                    <a:pt x="4288" y="1010"/>
                    <a:pt x="4168" y="939"/>
                    <a:pt x="4026" y="891"/>
                  </a:cubicBezTo>
                  <a:lnTo>
                    <a:pt x="3216" y="701"/>
                  </a:lnTo>
                  <a:lnTo>
                    <a:pt x="3216" y="248"/>
                  </a:lnTo>
                  <a:cubicBezTo>
                    <a:pt x="3216" y="153"/>
                    <a:pt x="3168" y="82"/>
                    <a:pt x="3073" y="34"/>
                  </a:cubicBezTo>
                  <a:cubicBezTo>
                    <a:pt x="3041" y="13"/>
                    <a:pt x="2999" y="1"/>
                    <a:pt x="2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9"/>
            <p:cNvSpPr/>
            <p:nvPr/>
          </p:nvSpPr>
          <p:spPr>
            <a:xfrm>
              <a:off x="1365612" y="3056940"/>
              <a:ext cx="42838" cy="12377"/>
            </a:xfrm>
            <a:custGeom>
              <a:avLst/>
              <a:gdLst/>
              <a:ahLst/>
              <a:cxnLst/>
              <a:rect l="l" t="t" r="r" b="b"/>
              <a:pathLst>
                <a:path w="1239" h="358" extrusionOk="0">
                  <a:moveTo>
                    <a:pt x="167" y="0"/>
                  </a:moveTo>
                  <a:cubicBezTo>
                    <a:pt x="72" y="0"/>
                    <a:pt x="0" y="72"/>
                    <a:pt x="0" y="167"/>
                  </a:cubicBezTo>
                  <a:cubicBezTo>
                    <a:pt x="0" y="262"/>
                    <a:pt x="72" y="358"/>
                    <a:pt x="167" y="358"/>
                  </a:cubicBezTo>
                  <a:lnTo>
                    <a:pt x="1072" y="358"/>
                  </a:lnTo>
                  <a:cubicBezTo>
                    <a:pt x="1167" y="358"/>
                    <a:pt x="1239" y="262"/>
                    <a:pt x="1239" y="167"/>
                  </a:cubicBezTo>
                  <a:cubicBezTo>
                    <a:pt x="1239" y="72"/>
                    <a:pt x="1167"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9"/>
            <p:cNvSpPr/>
            <p:nvPr/>
          </p:nvSpPr>
          <p:spPr>
            <a:xfrm>
              <a:off x="1577203" y="3056940"/>
              <a:ext cx="42873" cy="12377"/>
            </a:xfrm>
            <a:custGeom>
              <a:avLst/>
              <a:gdLst/>
              <a:ahLst/>
              <a:cxnLst/>
              <a:rect l="l" t="t" r="r" b="b"/>
              <a:pathLst>
                <a:path w="1240" h="358" extrusionOk="0">
                  <a:moveTo>
                    <a:pt x="168" y="0"/>
                  </a:moveTo>
                  <a:cubicBezTo>
                    <a:pt x="72" y="0"/>
                    <a:pt x="1" y="72"/>
                    <a:pt x="1" y="167"/>
                  </a:cubicBezTo>
                  <a:cubicBezTo>
                    <a:pt x="1" y="262"/>
                    <a:pt x="72" y="358"/>
                    <a:pt x="168" y="358"/>
                  </a:cubicBezTo>
                  <a:lnTo>
                    <a:pt x="1072" y="358"/>
                  </a:lnTo>
                  <a:cubicBezTo>
                    <a:pt x="1168" y="358"/>
                    <a:pt x="1239" y="262"/>
                    <a:pt x="1239" y="167"/>
                  </a:cubicBezTo>
                  <a:cubicBezTo>
                    <a:pt x="1239" y="72"/>
                    <a:pt x="1168"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9"/>
            <p:cNvSpPr/>
            <p:nvPr/>
          </p:nvSpPr>
          <p:spPr>
            <a:xfrm>
              <a:off x="1418302" y="3056940"/>
              <a:ext cx="148258" cy="12377"/>
            </a:xfrm>
            <a:custGeom>
              <a:avLst/>
              <a:gdLst/>
              <a:ahLst/>
              <a:cxnLst/>
              <a:rect l="l" t="t" r="r" b="b"/>
              <a:pathLst>
                <a:path w="4288" h="358" extrusionOk="0">
                  <a:moveTo>
                    <a:pt x="167" y="0"/>
                  </a:moveTo>
                  <a:cubicBezTo>
                    <a:pt x="72" y="0"/>
                    <a:pt x="1" y="72"/>
                    <a:pt x="1" y="167"/>
                  </a:cubicBezTo>
                  <a:cubicBezTo>
                    <a:pt x="1" y="262"/>
                    <a:pt x="72" y="358"/>
                    <a:pt x="167" y="358"/>
                  </a:cubicBezTo>
                  <a:lnTo>
                    <a:pt x="4097" y="358"/>
                  </a:lnTo>
                  <a:cubicBezTo>
                    <a:pt x="4192" y="358"/>
                    <a:pt x="4287" y="262"/>
                    <a:pt x="4287" y="167"/>
                  </a:cubicBezTo>
                  <a:cubicBezTo>
                    <a:pt x="4287" y="72"/>
                    <a:pt x="4192" y="0"/>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9" name="Google Shape;11389;p89"/>
          <p:cNvGrpSpPr/>
          <p:nvPr/>
        </p:nvGrpSpPr>
        <p:grpSpPr>
          <a:xfrm>
            <a:off x="3151031" y="2008642"/>
            <a:ext cx="376699" cy="323518"/>
            <a:chOff x="1288202" y="2157854"/>
            <a:chExt cx="408434" cy="350773"/>
          </a:xfrm>
        </p:grpSpPr>
        <p:sp>
          <p:nvSpPr>
            <p:cNvPr id="11390" name="Google Shape;11390;p89"/>
            <p:cNvSpPr/>
            <p:nvPr/>
          </p:nvSpPr>
          <p:spPr>
            <a:xfrm>
              <a:off x="1288202" y="2157854"/>
              <a:ext cx="408434" cy="350773"/>
            </a:xfrm>
            <a:custGeom>
              <a:avLst/>
              <a:gdLst/>
              <a:ahLst/>
              <a:cxnLst/>
              <a:rect l="l" t="t" r="r" b="b"/>
              <a:pathLst>
                <a:path w="11813" h="10146" extrusionOk="0">
                  <a:moveTo>
                    <a:pt x="10551" y="357"/>
                  </a:moveTo>
                  <a:cubicBezTo>
                    <a:pt x="11051" y="357"/>
                    <a:pt x="11456" y="762"/>
                    <a:pt x="11456" y="1262"/>
                  </a:cubicBezTo>
                  <a:lnTo>
                    <a:pt x="11456" y="1429"/>
                  </a:lnTo>
                  <a:lnTo>
                    <a:pt x="9860" y="1429"/>
                  </a:lnTo>
                  <a:cubicBezTo>
                    <a:pt x="9765" y="1429"/>
                    <a:pt x="9693" y="1501"/>
                    <a:pt x="9693" y="1596"/>
                  </a:cubicBezTo>
                  <a:cubicBezTo>
                    <a:pt x="9693" y="1691"/>
                    <a:pt x="9765" y="1762"/>
                    <a:pt x="9860" y="1762"/>
                  </a:cubicBezTo>
                  <a:lnTo>
                    <a:pt x="11456" y="1762"/>
                  </a:lnTo>
                  <a:lnTo>
                    <a:pt x="11456" y="8883"/>
                  </a:lnTo>
                  <a:cubicBezTo>
                    <a:pt x="11456" y="9383"/>
                    <a:pt x="11051" y="9788"/>
                    <a:pt x="10551" y="9788"/>
                  </a:cubicBezTo>
                  <a:lnTo>
                    <a:pt x="1263" y="9788"/>
                  </a:lnTo>
                  <a:cubicBezTo>
                    <a:pt x="763" y="9788"/>
                    <a:pt x="358" y="9383"/>
                    <a:pt x="358" y="8883"/>
                  </a:cubicBezTo>
                  <a:lnTo>
                    <a:pt x="358" y="1762"/>
                  </a:lnTo>
                  <a:lnTo>
                    <a:pt x="9122" y="1762"/>
                  </a:lnTo>
                  <a:cubicBezTo>
                    <a:pt x="9217" y="1762"/>
                    <a:pt x="9289" y="1691"/>
                    <a:pt x="9289" y="1596"/>
                  </a:cubicBezTo>
                  <a:cubicBezTo>
                    <a:pt x="9289" y="1501"/>
                    <a:pt x="9217" y="1429"/>
                    <a:pt x="9122" y="1429"/>
                  </a:cubicBezTo>
                  <a:lnTo>
                    <a:pt x="358" y="1429"/>
                  </a:lnTo>
                  <a:lnTo>
                    <a:pt x="358" y="1262"/>
                  </a:lnTo>
                  <a:cubicBezTo>
                    <a:pt x="358" y="762"/>
                    <a:pt x="763" y="357"/>
                    <a:pt x="1263" y="357"/>
                  </a:cubicBezTo>
                  <a:close/>
                  <a:moveTo>
                    <a:pt x="1263" y="0"/>
                  </a:moveTo>
                  <a:cubicBezTo>
                    <a:pt x="572" y="0"/>
                    <a:pt x="1" y="572"/>
                    <a:pt x="1" y="1262"/>
                  </a:cubicBezTo>
                  <a:lnTo>
                    <a:pt x="1" y="8883"/>
                  </a:lnTo>
                  <a:cubicBezTo>
                    <a:pt x="1" y="9574"/>
                    <a:pt x="572" y="10145"/>
                    <a:pt x="1263" y="10145"/>
                  </a:cubicBezTo>
                  <a:lnTo>
                    <a:pt x="10551" y="10145"/>
                  </a:lnTo>
                  <a:cubicBezTo>
                    <a:pt x="11241" y="10145"/>
                    <a:pt x="11813" y="9574"/>
                    <a:pt x="11813" y="8883"/>
                  </a:cubicBezTo>
                  <a:lnTo>
                    <a:pt x="11813" y="1262"/>
                  </a:lnTo>
                  <a:cubicBezTo>
                    <a:pt x="11813" y="572"/>
                    <a:pt x="11241" y="0"/>
                    <a:pt x="10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9"/>
            <p:cNvSpPr/>
            <p:nvPr/>
          </p:nvSpPr>
          <p:spPr>
            <a:xfrm>
              <a:off x="1325265" y="2183369"/>
              <a:ext cx="14037" cy="11547"/>
            </a:xfrm>
            <a:custGeom>
              <a:avLst/>
              <a:gdLst/>
              <a:ahLst/>
              <a:cxnLst/>
              <a:rect l="l" t="t" r="r" b="b"/>
              <a:pathLst>
                <a:path w="406" h="334" extrusionOk="0">
                  <a:moveTo>
                    <a:pt x="167" y="0"/>
                  </a:moveTo>
                  <a:cubicBezTo>
                    <a:pt x="72" y="0"/>
                    <a:pt x="1" y="72"/>
                    <a:pt x="1" y="167"/>
                  </a:cubicBezTo>
                  <a:cubicBezTo>
                    <a:pt x="1" y="262"/>
                    <a:pt x="72" y="334"/>
                    <a:pt x="167" y="334"/>
                  </a:cubicBezTo>
                  <a:lnTo>
                    <a:pt x="239" y="334"/>
                  </a:lnTo>
                  <a:cubicBezTo>
                    <a:pt x="334" y="334"/>
                    <a:pt x="405" y="262"/>
                    <a:pt x="405" y="167"/>
                  </a:cubicBezTo>
                  <a:cubicBezTo>
                    <a:pt x="405"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9"/>
            <p:cNvSpPr/>
            <p:nvPr/>
          </p:nvSpPr>
          <p:spPr>
            <a:xfrm>
              <a:off x="1354099" y="2183369"/>
              <a:ext cx="14833" cy="11547"/>
            </a:xfrm>
            <a:custGeom>
              <a:avLst/>
              <a:gdLst/>
              <a:ahLst/>
              <a:cxnLst/>
              <a:rect l="l" t="t" r="r" b="b"/>
              <a:pathLst>
                <a:path w="429" h="334" extrusionOk="0">
                  <a:moveTo>
                    <a:pt x="191" y="0"/>
                  </a:moveTo>
                  <a:cubicBezTo>
                    <a:pt x="95" y="0"/>
                    <a:pt x="0" y="72"/>
                    <a:pt x="0" y="167"/>
                  </a:cubicBezTo>
                  <a:cubicBezTo>
                    <a:pt x="0" y="262"/>
                    <a:pt x="95" y="334"/>
                    <a:pt x="191" y="334"/>
                  </a:cubicBezTo>
                  <a:lnTo>
                    <a:pt x="262" y="334"/>
                  </a:lnTo>
                  <a:cubicBezTo>
                    <a:pt x="357" y="334"/>
                    <a:pt x="429" y="262"/>
                    <a:pt x="429" y="167"/>
                  </a:cubicBezTo>
                  <a:cubicBezTo>
                    <a:pt x="429" y="72"/>
                    <a:pt x="357"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9"/>
            <p:cNvSpPr/>
            <p:nvPr/>
          </p:nvSpPr>
          <p:spPr>
            <a:xfrm>
              <a:off x="1383729" y="2183369"/>
              <a:ext cx="14867" cy="11547"/>
            </a:xfrm>
            <a:custGeom>
              <a:avLst/>
              <a:gdLst/>
              <a:ahLst/>
              <a:cxnLst/>
              <a:rect l="l" t="t" r="r" b="b"/>
              <a:pathLst>
                <a:path w="430" h="334" extrusionOk="0">
                  <a:moveTo>
                    <a:pt x="167" y="0"/>
                  </a:moveTo>
                  <a:cubicBezTo>
                    <a:pt x="72" y="0"/>
                    <a:pt x="0" y="72"/>
                    <a:pt x="0" y="167"/>
                  </a:cubicBezTo>
                  <a:cubicBezTo>
                    <a:pt x="0" y="262"/>
                    <a:pt x="72" y="334"/>
                    <a:pt x="167" y="334"/>
                  </a:cubicBezTo>
                  <a:lnTo>
                    <a:pt x="239" y="334"/>
                  </a:lnTo>
                  <a:cubicBezTo>
                    <a:pt x="334" y="334"/>
                    <a:pt x="429" y="262"/>
                    <a:pt x="429" y="167"/>
                  </a:cubicBezTo>
                  <a:cubicBezTo>
                    <a:pt x="429"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9"/>
            <p:cNvSpPr/>
            <p:nvPr/>
          </p:nvSpPr>
          <p:spPr>
            <a:xfrm>
              <a:off x="1327754" y="2235229"/>
              <a:ext cx="184458" cy="117789"/>
            </a:xfrm>
            <a:custGeom>
              <a:avLst/>
              <a:gdLst/>
              <a:ahLst/>
              <a:cxnLst/>
              <a:rect l="l" t="t" r="r" b="b"/>
              <a:pathLst>
                <a:path w="5335" h="3407" extrusionOk="0">
                  <a:moveTo>
                    <a:pt x="357" y="1"/>
                  </a:moveTo>
                  <a:cubicBezTo>
                    <a:pt x="167" y="1"/>
                    <a:pt x="0" y="167"/>
                    <a:pt x="0" y="382"/>
                  </a:cubicBezTo>
                  <a:lnTo>
                    <a:pt x="0" y="3025"/>
                  </a:lnTo>
                  <a:cubicBezTo>
                    <a:pt x="0" y="3216"/>
                    <a:pt x="167" y="3406"/>
                    <a:pt x="357" y="3406"/>
                  </a:cubicBezTo>
                  <a:lnTo>
                    <a:pt x="4977" y="3406"/>
                  </a:lnTo>
                  <a:cubicBezTo>
                    <a:pt x="5168" y="3406"/>
                    <a:pt x="5334" y="3216"/>
                    <a:pt x="5334" y="3025"/>
                  </a:cubicBezTo>
                  <a:lnTo>
                    <a:pt x="5334" y="382"/>
                  </a:lnTo>
                  <a:cubicBezTo>
                    <a:pt x="5334" y="167"/>
                    <a:pt x="5168" y="1"/>
                    <a:pt x="4977" y="1"/>
                  </a:cubicBezTo>
                  <a:lnTo>
                    <a:pt x="1929" y="1"/>
                  </a:lnTo>
                  <a:cubicBezTo>
                    <a:pt x="1834" y="1"/>
                    <a:pt x="1762" y="72"/>
                    <a:pt x="1762" y="167"/>
                  </a:cubicBezTo>
                  <a:cubicBezTo>
                    <a:pt x="1762" y="263"/>
                    <a:pt x="1834" y="334"/>
                    <a:pt x="1929" y="334"/>
                  </a:cubicBezTo>
                  <a:lnTo>
                    <a:pt x="4977" y="334"/>
                  </a:lnTo>
                  <a:cubicBezTo>
                    <a:pt x="4977" y="334"/>
                    <a:pt x="5001" y="358"/>
                    <a:pt x="5001" y="358"/>
                  </a:cubicBezTo>
                  <a:lnTo>
                    <a:pt x="5001" y="3025"/>
                  </a:lnTo>
                  <a:cubicBezTo>
                    <a:pt x="5001" y="3025"/>
                    <a:pt x="4977" y="3049"/>
                    <a:pt x="4977" y="3049"/>
                  </a:cubicBezTo>
                  <a:lnTo>
                    <a:pt x="357" y="3049"/>
                  </a:lnTo>
                  <a:cubicBezTo>
                    <a:pt x="357" y="3049"/>
                    <a:pt x="333" y="3025"/>
                    <a:pt x="333" y="3025"/>
                  </a:cubicBezTo>
                  <a:lnTo>
                    <a:pt x="333" y="358"/>
                  </a:lnTo>
                  <a:cubicBezTo>
                    <a:pt x="333" y="358"/>
                    <a:pt x="357" y="334"/>
                    <a:pt x="357" y="334"/>
                  </a:cubicBezTo>
                  <a:lnTo>
                    <a:pt x="1191" y="334"/>
                  </a:lnTo>
                  <a:cubicBezTo>
                    <a:pt x="1286" y="334"/>
                    <a:pt x="1357" y="263"/>
                    <a:pt x="1357" y="167"/>
                  </a:cubicBezTo>
                  <a:cubicBezTo>
                    <a:pt x="1357" y="72"/>
                    <a:pt x="1286"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9"/>
            <p:cNvSpPr/>
            <p:nvPr/>
          </p:nvSpPr>
          <p:spPr>
            <a:xfrm>
              <a:off x="1327754" y="2370274"/>
              <a:ext cx="329361" cy="107071"/>
            </a:xfrm>
            <a:custGeom>
              <a:avLst/>
              <a:gdLst/>
              <a:ahLst/>
              <a:cxnLst/>
              <a:rect l="l" t="t" r="r" b="b"/>
              <a:pathLst>
                <a:path w="9526" h="3097" extrusionOk="0">
                  <a:moveTo>
                    <a:pt x="8454" y="358"/>
                  </a:moveTo>
                  <a:lnTo>
                    <a:pt x="4763" y="1382"/>
                  </a:lnTo>
                  <a:lnTo>
                    <a:pt x="1072" y="358"/>
                  </a:lnTo>
                  <a:close/>
                  <a:moveTo>
                    <a:pt x="333" y="500"/>
                  </a:moveTo>
                  <a:lnTo>
                    <a:pt x="4120" y="1548"/>
                  </a:lnTo>
                  <a:lnTo>
                    <a:pt x="333" y="2620"/>
                  </a:lnTo>
                  <a:lnTo>
                    <a:pt x="333" y="500"/>
                  </a:lnTo>
                  <a:close/>
                  <a:moveTo>
                    <a:pt x="9192" y="500"/>
                  </a:moveTo>
                  <a:lnTo>
                    <a:pt x="9192" y="2620"/>
                  </a:lnTo>
                  <a:lnTo>
                    <a:pt x="5406" y="1548"/>
                  </a:lnTo>
                  <a:lnTo>
                    <a:pt x="9192" y="500"/>
                  </a:lnTo>
                  <a:close/>
                  <a:moveTo>
                    <a:pt x="333" y="0"/>
                  </a:moveTo>
                  <a:cubicBezTo>
                    <a:pt x="143" y="0"/>
                    <a:pt x="0" y="167"/>
                    <a:pt x="0" y="358"/>
                  </a:cubicBezTo>
                  <a:lnTo>
                    <a:pt x="0" y="2739"/>
                  </a:lnTo>
                  <a:cubicBezTo>
                    <a:pt x="0" y="2929"/>
                    <a:pt x="143" y="3096"/>
                    <a:pt x="333" y="3096"/>
                  </a:cubicBezTo>
                  <a:lnTo>
                    <a:pt x="6049" y="3096"/>
                  </a:lnTo>
                  <a:cubicBezTo>
                    <a:pt x="6144" y="3096"/>
                    <a:pt x="6216" y="3001"/>
                    <a:pt x="6216" y="2906"/>
                  </a:cubicBezTo>
                  <a:cubicBezTo>
                    <a:pt x="6216" y="2810"/>
                    <a:pt x="6144" y="2739"/>
                    <a:pt x="6049" y="2739"/>
                  </a:cubicBezTo>
                  <a:lnTo>
                    <a:pt x="1167" y="2739"/>
                  </a:lnTo>
                  <a:lnTo>
                    <a:pt x="4763" y="1739"/>
                  </a:lnTo>
                  <a:lnTo>
                    <a:pt x="8359" y="2739"/>
                  </a:lnTo>
                  <a:lnTo>
                    <a:pt x="6787" y="2739"/>
                  </a:lnTo>
                  <a:cubicBezTo>
                    <a:pt x="6692" y="2739"/>
                    <a:pt x="6620" y="2810"/>
                    <a:pt x="6620" y="2906"/>
                  </a:cubicBezTo>
                  <a:cubicBezTo>
                    <a:pt x="6620" y="3001"/>
                    <a:pt x="6692" y="3096"/>
                    <a:pt x="6787" y="3096"/>
                  </a:cubicBezTo>
                  <a:lnTo>
                    <a:pt x="9192" y="3096"/>
                  </a:lnTo>
                  <a:cubicBezTo>
                    <a:pt x="9383" y="3096"/>
                    <a:pt x="9526" y="2929"/>
                    <a:pt x="9526" y="2739"/>
                  </a:cubicBezTo>
                  <a:lnTo>
                    <a:pt x="9526" y="358"/>
                  </a:lnTo>
                  <a:cubicBezTo>
                    <a:pt x="9526" y="167"/>
                    <a:pt x="9383" y="0"/>
                    <a:pt x="9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9"/>
            <p:cNvSpPr/>
            <p:nvPr/>
          </p:nvSpPr>
          <p:spPr>
            <a:xfrm>
              <a:off x="1394412" y="2263372"/>
              <a:ext cx="51102" cy="60813"/>
            </a:xfrm>
            <a:custGeom>
              <a:avLst/>
              <a:gdLst/>
              <a:ahLst/>
              <a:cxnLst/>
              <a:rect l="l" t="t" r="r" b="b"/>
              <a:pathLst>
                <a:path w="1478" h="1759" extrusionOk="0">
                  <a:moveTo>
                    <a:pt x="382" y="354"/>
                  </a:moveTo>
                  <a:lnTo>
                    <a:pt x="1120" y="878"/>
                  </a:lnTo>
                  <a:cubicBezTo>
                    <a:pt x="1120" y="878"/>
                    <a:pt x="1120" y="878"/>
                    <a:pt x="1120" y="901"/>
                  </a:cubicBezTo>
                  <a:lnTo>
                    <a:pt x="382" y="1401"/>
                  </a:lnTo>
                  <a:cubicBezTo>
                    <a:pt x="366" y="1401"/>
                    <a:pt x="361" y="1412"/>
                    <a:pt x="359" y="1412"/>
                  </a:cubicBezTo>
                  <a:cubicBezTo>
                    <a:pt x="358" y="1412"/>
                    <a:pt x="358" y="1409"/>
                    <a:pt x="358" y="1401"/>
                  </a:cubicBezTo>
                  <a:lnTo>
                    <a:pt x="358" y="354"/>
                  </a:lnTo>
                  <a:close/>
                  <a:moveTo>
                    <a:pt x="350" y="1"/>
                  </a:moveTo>
                  <a:cubicBezTo>
                    <a:pt x="295" y="1"/>
                    <a:pt x="241" y="14"/>
                    <a:pt x="192" y="44"/>
                  </a:cubicBezTo>
                  <a:cubicBezTo>
                    <a:pt x="72" y="116"/>
                    <a:pt x="1" y="235"/>
                    <a:pt x="1" y="354"/>
                  </a:cubicBezTo>
                  <a:lnTo>
                    <a:pt x="1" y="1401"/>
                  </a:lnTo>
                  <a:cubicBezTo>
                    <a:pt x="1" y="1544"/>
                    <a:pt x="72" y="1663"/>
                    <a:pt x="192" y="1711"/>
                  </a:cubicBezTo>
                  <a:cubicBezTo>
                    <a:pt x="239" y="1735"/>
                    <a:pt x="311" y="1759"/>
                    <a:pt x="358" y="1759"/>
                  </a:cubicBezTo>
                  <a:cubicBezTo>
                    <a:pt x="430" y="1759"/>
                    <a:pt x="501" y="1735"/>
                    <a:pt x="573" y="1687"/>
                  </a:cubicBezTo>
                  <a:lnTo>
                    <a:pt x="1311" y="1163"/>
                  </a:lnTo>
                  <a:cubicBezTo>
                    <a:pt x="1406" y="1116"/>
                    <a:pt x="1477" y="997"/>
                    <a:pt x="1477" y="878"/>
                  </a:cubicBezTo>
                  <a:cubicBezTo>
                    <a:pt x="1477" y="759"/>
                    <a:pt x="1406" y="663"/>
                    <a:pt x="1311" y="592"/>
                  </a:cubicBezTo>
                  <a:lnTo>
                    <a:pt x="573" y="68"/>
                  </a:lnTo>
                  <a:cubicBezTo>
                    <a:pt x="503" y="26"/>
                    <a:pt x="426"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9"/>
            <p:cNvSpPr/>
            <p:nvPr/>
          </p:nvSpPr>
          <p:spPr>
            <a:xfrm>
              <a:off x="1534401" y="2245947"/>
              <a:ext cx="122707" cy="12377"/>
            </a:xfrm>
            <a:custGeom>
              <a:avLst/>
              <a:gdLst/>
              <a:ahLst/>
              <a:cxnLst/>
              <a:rect l="l" t="t" r="r" b="b"/>
              <a:pathLst>
                <a:path w="3549" h="358" extrusionOk="0">
                  <a:moveTo>
                    <a:pt x="191" y="0"/>
                  </a:moveTo>
                  <a:cubicBezTo>
                    <a:pt x="96" y="0"/>
                    <a:pt x="0" y="96"/>
                    <a:pt x="0" y="191"/>
                  </a:cubicBezTo>
                  <a:cubicBezTo>
                    <a:pt x="0" y="286"/>
                    <a:pt x="96" y="358"/>
                    <a:pt x="191" y="358"/>
                  </a:cubicBezTo>
                  <a:lnTo>
                    <a:pt x="3382" y="358"/>
                  </a:lnTo>
                  <a:cubicBezTo>
                    <a:pt x="3477" y="358"/>
                    <a:pt x="3549" y="286"/>
                    <a:pt x="3549" y="191"/>
                  </a:cubicBezTo>
                  <a:cubicBezTo>
                    <a:pt x="3549" y="96"/>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9"/>
            <p:cNvSpPr/>
            <p:nvPr/>
          </p:nvSpPr>
          <p:spPr>
            <a:xfrm>
              <a:off x="1534401" y="2276406"/>
              <a:ext cx="122707" cy="12377"/>
            </a:xfrm>
            <a:custGeom>
              <a:avLst/>
              <a:gdLst/>
              <a:ahLst/>
              <a:cxnLst/>
              <a:rect l="l" t="t" r="r" b="b"/>
              <a:pathLst>
                <a:path w="3549" h="358" extrusionOk="0">
                  <a:moveTo>
                    <a:pt x="191" y="0"/>
                  </a:moveTo>
                  <a:cubicBezTo>
                    <a:pt x="96" y="0"/>
                    <a:pt x="0" y="96"/>
                    <a:pt x="0" y="191"/>
                  </a:cubicBezTo>
                  <a:cubicBezTo>
                    <a:pt x="0" y="286"/>
                    <a:pt x="96" y="358"/>
                    <a:pt x="191" y="358"/>
                  </a:cubicBezTo>
                  <a:lnTo>
                    <a:pt x="3382" y="358"/>
                  </a:lnTo>
                  <a:cubicBezTo>
                    <a:pt x="3477" y="358"/>
                    <a:pt x="3549" y="286"/>
                    <a:pt x="3549" y="191"/>
                  </a:cubicBezTo>
                  <a:cubicBezTo>
                    <a:pt x="3549" y="96"/>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9"/>
            <p:cNvSpPr/>
            <p:nvPr/>
          </p:nvSpPr>
          <p:spPr>
            <a:xfrm>
              <a:off x="1534401" y="2307696"/>
              <a:ext cx="122707" cy="11547"/>
            </a:xfrm>
            <a:custGeom>
              <a:avLst/>
              <a:gdLst/>
              <a:ahLst/>
              <a:cxnLst/>
              <a:rect l="l" t="t" r="r" b="b"/>
              <a:pathLst>
                <a:path w="3549" h="334" extrusionOk="0">
                  <a:moveTo>
                    <a:pt x="191" y="0"/>
                  </a:moveTo>
                  <a:cubicBezTo>
                    <a:pt x="96" y="0"/>
                    <a:pt x="0" y="72"/>
                    <a:pt x="0" y="167"/>
                  </a:cubicBezTo>
                  <a:cubicBezTo>
                    <a:pt x="0" y="262"/>
                    <a:pt x="96" y="334"/>
                    <a:pt x="191" y="334"/>
                  </a:cubicBezTo>
                  <a:lnTo>
                    <a:pt x="3382" y="334"/>
                  </a:lnTo>
                  <a:cubicBezTo>
                    <a:pt x="3477" y="334"/>
                    <a:pt x="3549" y="262"/>
                    <a:pt x="3549" y="167"/>
                  </a:cubicBezTo>
                  <a:cubicBezTo>
                    <a:pt x="3549" y="72"/>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89"/>
          <p:cNvGrpSpPr/>
          <p:nvPr/>
        </p:nvGrpSpPr>
        <p:grpSpPr>
          <a:xfrm>
            <a:off x="8290351" y="863900"/>
            <a:ext cx="123600" cy="3239150"/>
            <a:chOff x="8290351" y="863900"/>
            <a:chExt cx="123600" cy="3239150"/>
          </a:xfrm>
        </p:grpSpPr>
        <p:sp>
          <p:nvSpPr>
            <p:cNvPr id="11408" name="Google Shape;11408;p8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3" name="Google Shape;11413;p89"/>
          <p:cNvSpPr txBox="1">
            <a:spLocks noGrp="1"/>
          </p:cNvSpPr>
          <p:nvPr>
            <p:ph type="subTitle" idx="1"/>
          </p:nvPr>
        </p:nvSpPr>
        <p:spPr>
          <a:xfrm>
            <a:off x="1026500" y="1736100"/>
            <a:ext cx="1853400" cy="31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1414" name="Google Shape;11414;p89"/>
          <p:cNvSpPr txBox="1">
            <a:spLocks noGrp="1"/>
          </p:cNvSpPr>
          <p:nvPr>
            <p:ph type="subTitle" idx="2"/>
          </p:nvPr>
        </p:nvSpPr>
        <p:spPr>
          <a:xfrm>
            <a:off x="1026500" y="2040552"/>
            <a:ext cx="18534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11415" name="Google Shape;11415;p89"/>
          <p:cNvSpPr txBox="1">
            <a:spLocks noGrp="1"/>
          </p:cNvSpPr>
          <p:nvPr>
            <p:ph type="subTitle" idx="3"/>
          </p:nvPr>
        </p:nvSpPr>
        <p:spPr>
          <a:xfrm>
            <a:off x="6264100" y="1736100"/>
            <a:ext cx="18534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a:t>
            </a:r>
            <a:endParaRPr/>
          </a:p>
        </p:txBody>
      </p:sp>
      <p:sp>
        <p:nvSpPr>
          <p:cNvPr id="11416" name="Google Shape;11416;p89"/>
          <p:cNvSpPr txBox="1">
            <a:spLocks noGrp="1"/>
          </p:cNvSpPr>
          <p:nvPr>
            <p:ph type="subTitle" idx="4"/>
          </p:nvPr>
        </p:nvSpPr>
        <p:spPr>
          <a:xfrm>
            <a:off x="6264100" y="2040550"/>
            <a:ext cx="18534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Sun is the closest star to Earth</a:t>
            </a:r>
            <a:endParaRPr/>
          </a:p>
        </p:txBody>
      </p:sp>
      <p:sp>
        <p:nvSpPr>
          <p:cNvPr id="11417" name="Google Shape;11417;p89"/>
          <p:cNvSpPr txBox="1">
            <a:spLocks noGrp="1"/>
          </p:cNvSpPr>
          <p:nvPr>
            <p:ph type="subTitle" idx="5"/>
          </p:nvPr>
        </p:nvSpPr>
        <p:spPr>
          <a:xfrm>
            <a:off x="1026500" y="3174674"/>
            <a:ext cx="1853400" cy="31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Earth</a:t>
            </a:r>
            <a:endParaRPr/>
          </a:p>
        </p:txBody>
      </p:sp>
      <p:sp>
        <p:nvSpPr>
          <p:cNvPr id="11418" name="Google Shape;11418;p89"/>
          <p:cNvSpPr txBox="1">
            <a:spLocks noGrp="1"/>
          </p:cNvSpPr>
          <p:nvPr>
            <p:ph type="subTitle" idx="6"/>
          </p:nvPr>
        </p:nvSpPr>
        <p:spPr>
          <a:xfrm>
            <a:off x="1026500" y="3483798"/>
            <a:ext cx="18534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Earth is the third planet from the Sun</a:t>
            </a:r>
            <a:endParaRPr/>
          </a:p>
        </p:txBody>
      </p:sp>
      <p:sp>
        <p:nvSpPr>
          <p:cNvPr id="11419" name="Google Shape;11419;p89"/>
          <p:cNvSpPr txBox="1">
            <a:spLocks noGrp="1"/>
          </p:cNvSpPr>
          <p:nvPr>
            <p:ph type="subTitle" idx="7"/>
          </p:nvPr>
        </p:nvSpPr>
        <p:spPr>
          <a:xfrm>
            <a:off x="6264100" y="3174677"/>
            <a:ext cx="18534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1420" name="Google Shape;11420;p89"/>
          <p:cNvSpPr txBox="1">
            <a:spLocks noGrp="1"/>
          </p:cNvSpPr>
          <p:nvPr>
            <p:ph type="subTitle" idx="8"/>
          </p:nvPr>
        </p:nvSpPr>
        <p:spPr>
          <a:xfrm>
            <a:off x="6264100" y="3483801"/>
            <a:ext cx="18534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a:t>
            </a:r>
            <a:endParaRPr/>
          </a:p>
        </p:txBody>
      </p:sp>
      <p:sp>
        <p:nvSpPr>
          <p:cNvPr id="11421" name="Google Shape;11421;p89">
            <a:hlinkClick r:id="" action="ppaction://hlinkshowjump?jump=previousslide"/>
          </p:cNvPr>
          <p:cNvSpPr txBox="1">
            <a:spLocks noGrp="1"/>
          </p:cNvSpPr>
          <p:nvPr>
            <p:ph type="subTitle" idx="9"/>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422" name="Google Shape;11422;p89">
            <a:hlinkClick r:id="" action="ppaction://hlinkshowjump?jump=nextslide"/>
          </p:cNvPr>
          <p:cNvSpPr txBox="1">
            <a:spLocks noGrp="1"/>
          </p:cNvSpPr>
          <p:nvPr>
            <p:ph type="subTitle" idx="1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423" name="Google Shape;11423;p89"/>
          <p:cNvSpPr/>
          <p:nvPr/>
        </p:nvSpPr>
        <p:spPr>
          <a:xfrm>
            <a:off x="8291538" y="244397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9">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25" name="Google Shape;11425;p89">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29"/>
        <p:cNvGrpSpPr/>
        <p:nvPr/>
      </p:nvGrpSpPr>
      <p:grpSpPr>
        <a:xfrm>
          <a:off x="0" y="0"/>
          <a:ext cx="0" cy="0"/>
          <a:chOff x="0" y="0"/>
          <a:chExt cx="0" cy="0"/>
        </a:xfrm>
      </p:grpSpPr>
      <p:grpSp>
        <p:nvGrpSpPr>
          <p:cNvPr id="11430" name="Google Shape;11430;p90"/>
          <p:cNvGrpSpPr/>
          <p:nvPr/>
        </p:nvGrpSpPr>
        <p:grpSpPr>
          <a:xfrm>
            <a:off x="903244" y="1438875"/>
            <a:ext cx="3614124" cy="2596500"/>
            <a:chOff x="898425" y="1438875"/>
            <a:chExt cx="3614124" cy="2596500"/>
          </a:xfrm>
        </p:grpSpPr>
        <p:sp>
          <p:nvSpPr>
            <p:cNvPr id="11431" name="Google Shape;11431;p90"/>
            <p:cNvSpPr/>
            <p:nvPr/>
          </p:nvSpPr>
          <p:spPr>
            <a:xfrm>
              <a:off x="898425" y="1438875"/>
              <a:ext cx="36141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32" name="Google Shape;11432;p90"/>
            <p:cNvSpPr/>
            <p:nvPr/>
          </p:nvSpPr>
          <p:spPr>
            <a:xfrm>
              <a:off x="898449" y="1808775"/>
              <a:ext cx="3614100" cy="222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433" name="Google Shape;11433;p90"/>
            <p:cNvGrpSpPr/>
            <p:nvPr/>
          </p:nvGrpSpPr>
          <p:grpSpPr>
            <a:xfrm>
              <a:off x="3734821" y="1544918"/>
              <a:ext cx="655400" cy="157800"/>
              <a:chOff x="7968325" y="355525"/>
              <a:chExt cx="655400" cy="157800"/>
            </a:xfrm>
          </p:grpSpPr>
          <p:sp>
            <p:nvSpPr>
              <p:cNvPr id="11434" name="Google Shape;11434;p90"/>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5" name="Google Shape;11435;p9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436" name="Google Shape;11436;p90"/>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7" name="Google Shape;11437;p9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438" name="Google Shape;11438;p90"/>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9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40" name="Google Shape;11440;p9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441" name="Google Shape;11441;p90"/>
          <p:cNvGrpSpPr/>
          <p:nvPr/>
        </p:nvGrpSpPr>
        <p:grpSpPr>
          <a:xfrm>
            <a:off x="4626663" y="1438875"/>
            <a:ext cx="3614101" cy="2596500"/>
            <a:chOff x="4545650" y="1438875"/>
            <a:chExt cx="3614101" cy="2596500"/>
          </a:xfrm>
        </p:grpSpPr>
        <p:sp>
          <p:nvSpPr>
            <p:cNvPr id="11442" name="Google Shape;11442;p90"/>
            <p:cNvSpPr/>
            <p:nvPr/>
          </p:nvSpPr>
          <p:spPr>
            <a:xfrm>
              <a:off x="4545651" y="1438875"/>
              <a:ext cx="36141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43" name="Google Shape;11443;p90"/>
            <p:cNvSpPr/>
            <p:nvPr/>
          </p:nvSpPr>
          <p:spPr>
            <a:xfrm>
              <a:off x="4545650" y="1808775"/>
              <a:ext cx="3614100" cy="222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444" name="Google Shape;11444;p90"/>
            <p:cNvGrpSpPr/>
            <p:nvPr/>
          </p:nvGrpSpPr>
          <p:grpSpPr>
            <a:xfrm>
              <a:off x="7381896" y="1544918"/>
              <a:ext cx="655400" cy="157800"/>
              <a:chOff x="7968325" y="355525"/>
              <a:chExt cx="655400" cy="157800"/>
            </a:xfrm>
          </p:grpSpPr>
          <p:sp>
            <p:nvSpPr>
              <p:cNvPr id="11445" name="Google Shape;11445;p90"/>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46" name="Google Shape;11446;p9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447" name="Google Shape;11447;p90"/>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48" name="Google Shape;11448;p9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449" name="Google Shape;11449;p90"/>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9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1" name="Google Shape;11451;p9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452" name="Google Shape;11452;p90"/>
          <p:cNvGrpSpPr/>
          <p:nvPr/>
        </p:nvGrpSpPr>
        <p:grpSpPr>
          <a:xfrm>
            <a:off x="8290351" y="863900"/>
            <a:ext cx="123600" cy="3239150"/>
            <a:chOff x="8290351" y="863900"/>
            <a:chExt cx="123600" cy="3239150"/>
          </a:xfrm>
        </p:grpSpPr>
        <p:sp>
          <p:nvSpPr>
            <p:cNvPr id="11453" name="Google Shape;11453;p9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9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9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9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9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8" name="Google Shape;11458;p90">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59" name="Google Shape;11459;p90">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60" name="Google Shape;11460;p9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Competitor analysis</a:t>
            </a:r>
            <a:endParaRPr/>
          </a:p>
        </p:txBody>
      </p:sp>
      <p:sp>
        <p:nvSpPr>
          <p:cNvPr id="11461" name="Google Shape;11461;p90"/>
          <p:cNvSpPr txBox="1">
            <a:spLocks noGrp="1"/>
          </p:cNvSpPr>
          <p:nvPr>
            <p:ph type="subTitle" idx="2"/>
          </p:nvPr>
        </p:nvSpPr>
        <p:spPr>
          <a:xfrm>
            <a:off x="903250" y="2179775"/>
            <a:ext cx="3614100" cy="16236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p:txBody>
      </p:sp>
      <p:sp>
        <p:nvSpPr>
          <p:cNvPr id="11462" name="Google Shape;11462;p90"/>
          <p:cNvSpPr txBox="1">
            <a:spLocks noGrp="1"/>
          </p:cNvSpPr>
          <p:nvPr>
            <p:ph type="subTitle" idx="3"/>
          </p:nvPr>
        </p:nvSpPr>
        <p:spPr>
          <a:xfrm>
            <a:off x="4626675" y="1862375"/>
            <a:ext cx="36141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Weaknesses</a:t>
            </a:r>
            <a:endParaRPr/>
          </a:p>
        </p:txBody>
      </p:sp>
      <p:sp>
        <p:nvSpPr>
          <p:cNvPr id="11463" name="Google Shape;11463;p90"/>
          <p:cNvSpPr txBox="1">
            <a:spLocks noGrp="1"/>
          </p:cNvSpPr>
          <p:nvPr>
            <p:ph type="subTitle" idx="4"/>
          </p:nvPr>
        </p:nvSpPr>
        <p:spPr>
          <a:xfrm>
            <a:off x="4626675" y="2179775"/>
            <a:ext cx="3614100" cy="16236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p:txBody>
      </p:sp>
      <p:sp>
        <p:nvSpPr>
          <p:cNvPr id="11464" name="Google Shape;11464;p90">
            <a:hlinkClick r:id="" action="ppaction://hlinkshowjump?jump=previousslide"/>
          </p:cNvPr>
          <p:cNvSpPr txBox="1">
            <a:spLocks noGrp="1"/>
          </p:cNvSpPr>
          <p:nvPr>
            <p:ph type="subTitle" idx="5"/>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465" name="Google Shape;11465;p90">
            <a:hlinkClick r:id="" action="ppaction://hlinkshowjump?jump=nextslide"/>
          </p:cNvPr>
          <p:cNvSpPr txBox="1">
            <a:spLocks noGrp="1"/>
          </p:cNvSpPr>
          <p:nvPr>
            <p:ph type="subTitle" idx="6"/>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466" name="Google Shape;11466;p90"/>
          <p:cNvSpPr txBox="1">
            <a:spLocks noGrp="1"/>
          </p:cNvSpPr>
          <p:nvPr>
            <p:ph type="subTitle" idx="1"/>
          </p:nvPr>
        </p:nvSpPr>
        <p:spPr>
          <a:xfrm>
            <a:off x="903250" y="1862375"/>
            <a:ext cx="36141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Strengths </a:t>
            </a:r>
            <a:endParaRPr/>
          </a:p>
        </p:txBody>
      </p:sp>
      <p:sp>
        <p:nvSpPr>
          <p:cNvPr id="11474" name="Google Shape;11474;p90"/>
          <p:cNvSpPr/>
          <p:nvPr/>
        </p:nvSpPr>
        <p:spPr>
          <a:xfrm>
            <a:off x="8291538" y="248696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90">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76" name="Google Shape;11476;p90">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430"/>
                                        </p:tgtEl>
                                        <p:attrNameLst>
                                          <p:attrName>style.visibility</p:attrName>
                                        </p:attrNameLst>
                                      </p:cBhvr>
                                      <p:to>
                                        <p:strVal val="visible"/>
                                      </p:to>
                                    </p:set>
                                    <p:anim calcmode="lin" valueType="num">
                                      <p:cBhvr additive="base">
                                        <p:cTn id="7" dur="1000"/>
                                        <p:tgtEl>
                                          <p:spTgt spid="1143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461"/>
                                        </p:tgtEl>
                                        <p:attrNameLst>
                                          <p:attrName>style.visibility</p:attrName>
                                        </p:attrNameLst>
                                      </p:cBhvr>
                                      <p:to>
                                        <p:strVal val="visible"/>
                                      </p:to>
                                    </p:set>
                                    <p:anim calcmode="lin" valueType="num">
                                      <p:cBhvr additive="base">
                                        <p:cTn id="10" dur="1000"/>
                                        <p:tgtEl>
                                          <p:spTgt spid="11461"/>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466"/>
                                        </p:tgtEl>
                                        <p:attrNameLst>
                                          <p:attrName>style.visibility</p:attrName>
                                        </p:attrNameLst>
                                      </p:cBhvr>
                                      <p:to>
                                        <p:strVal val="visible"/>
                                      </p:to>
                                    </p:set>
                                    <p:anim calcmode="lin" valueType="num">
                                      <p:cBhvr additive="base">
                                        <p:cTn id="13" dur="1000"/>
                                        <p:tgtEl>
                                          <p:spTgt spid="1146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1441"/>
                                        </p:tgtEl>
                                        <p:attrNameLst>
                                          <p:attrName>style.visibility</p:attrName>
                                        </p:attrNameLst>
                                      </p:cBhvr>
                                      <p:to>
                                        <p:strVal val="visible"/>
                                      </p:to>
                                    </p:set>
                                    <p:anim calcmode="lin" valueType="num">
                                      <p:cBhvr additive="base">
                                        <p:cTn id="16" dur="1000"/>
                                        <p:tgtEl>
                                          <p:spTgt spid="11441"/>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1462"/>
                                        </p:tgtEl>
                                        <p:attrNameLst>
                                          <p:attrName>style.visibility</p:attrName>
                                        </p:attrNameLst>
                                      </p:cBhvr>
                                      <p:to>
                                        <p:strVal val="visible"/>
                                      </p:to>
                                    </p:set>
                                    <p:anim calcmode="lin" valueType="num">
                                      <p:cBhvr additive="base">
                                        <p:cTn id="19" dur="1000"/>
                                        <p:tgtEl>
                                          <p:spTgt spid="11462"/>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1463"/>
                                        </p:tgtEl>
                                        <p:attrNameLst>
                                          <p:attrName>style.visibility</p:attrName>
                                        </p:attrNameLst>
                                      </p:cBhvr>
                                      <p:to>
                                        <p:strVal val="visible"/>
                                      </p:to>
                                    </p:set>
                                    <p:anim calcmode="lin" valueType="num">
                                      <p:cBhvr additive="base">
                                        <p:cTn id="22" dur="1000"/>
                                        <p:tgtEl>
                                          <p:spTgt spid="114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80"/>
        <p:cNvGrpSpPr/>
        <p:nvPr/>
      </p:nvGrpSpPr>
      <p:grpSpPr>
        <a:xfrm>
          <a:off x="0" y="0"/>
          <a:ext cx="0" cy="0"/>
          <a:chOff x="0" y="0"/>
          <a:chExt cx="0" cy="0"/>
        </a:xfrm>
      </p:grpSpPr>
      <p:sp>
        <p:nvSpPr>
          <p:cNvPr id="11481" name="Google Shape;11481;p9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82" name="Google Shape;11482;p9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483" name="Google Shape;11483;p91"/>
          <p:cNvGrpSpPr/>
          <p:nvPr/>
        </p:nvGrpSpPr>
        <p:grpSpPr>
          <a:xfrm>
            <a:off x="1029150" y="1202675"/>
            <a:ext cx="7085700" cy="2900375"/>
            <a:chOff x="1024250" y="1333950"/>
            <a:chExt cx="7085700" cy="2900375"/>
          </a:xfrm>
        </p:grpSpPr>
        <p:sp>
          <p:nvSpPr>
            <p:cNvPr id="11484" name="Google Shape;11484;p91"/>
            <p:cNvSpPr/>
            <p:nvPr/>
          </p:nvSpPr>
          <p:spPr>
            <a:xfrm>
              <a:off x="1024250" y="1333950"/>
              <a:ext cx="70857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85" name="Google Shape;11485;p91"/>
            <p:cNvSpPr/>
            <p:nvPr/>
          </p:nvSpPr>
          <p:spPr>
            <a:xfrm>
              <a:off x="1024250" y="1758125"/>
              <a:ext cx="7085700" cy="24762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486" name="Google Shape;11486;p91"/>
            <p:cNvGrpSpPr/>
            <p:nvPr/>
          </p:nvGrpSpPr>
          <p:grpSpPr>
            <a:xfrm>
              <a:off x="7281702" y="1463682"/>
              <a:ext cx="655400" cy="157800"/>
              <a:chOff x="7968325" y="355525"/>
              <a:chExt cx="655400" cy="157800"/>
            </a:xfrm>
          </p:grpSpPr>
          <p:sp>
            <p:nvSpPr>
              <p:cNvPr id="11487" name="Google Shape;11487;p9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88" name="Google Shape;11488;p9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489" name="Google Shape;11489;p9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0" name="Google Shape;11490;p9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491" name="Google Shape;11491;p9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9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3" name="Google Shape;11493;p9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1494" name="Google Shape;11494;p9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prices</a:t>
            </a:r>
            <a:endParaRPr/>
          </a:p>
        </p:txBody>
      </p:sp>
      <p:sp>
        <p:nvSpPr>
          <p:cNvPr id="11495" name="Google Shape;11495;p91"/>
          <p:cNvSpPr/>
          <p:nvPr/>
        </p:nvSpPr>
        <p:spPr>
          <a:xfrm>
            <a:off x="1306800" y="1902616"/>
            <a:ext cx="2040600" cy="2052600"/>
          </a:xfrm>
          <a:prstGeom prst="rect">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96" name="Google Shape;11496;p91"/>
          <p:cNvSpPr txBox="1"/>
          <p:nvPr/>
        </p:nvSpPr>
        <p:spPr>
          <a:xfrm>
            <a:off x="1411210" y="2409021"/>
            <a:ext cx="1831800" cy="96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Describe your product or your service here</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p:txBody>
      </p:sp>
      <p:sp>
        <p:nvSpPr>
          <p:cNvPr id="11497" name="Google Shape;11497;p91"/>
          <p:cNvSpPr txBox="1"/>
          <p:nvPr/>
        </p:nvSpPr>
        <p:spPr>
          <a:xfrm>
            <a:off x="1568560" y="1986435"/>
            <a:ext cx="15171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$100</a:t>
            </a:r>
            <a:endParaRPr sz="3000">
              <a:solidFill>
                <a:schemeClr val="dk1"/>
              </a:solidFill>
              <a:latin typeface="Nanum Gothic Coding"/>
              <a:ea typeface="Nanum Gothic Coding"/>
              <a:cs typeface="Nanum Gothic Coding"/>
              <a:sym typeface="Nanum Gothic Coding"/>
            </a:endParaRPr>
          </a:p>
        </p:txBody>
      </p:sp>
      <p:sp>
        <p:nvSpPr>
          <p:cNvPr id="11498" name="Google Shape;11498;p91"/>
          <p:cNvSpPr/>
          <p:nvPr/>
        </p:nvSpPr>
        <p:spPr>
          <a:xfrm>
            <a:off x="1532100" y="3456111"/>
            <a:ext cx="1590000" cy="347400"/>
          </a:xfrm>
          <a:prstGeom prst="rect">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dk1"/>
                </a:solidFill>
                <a:latin typeface="Nanum Gothic Coding"/>
                <a:ea typeface="Nanum Gothic Coding"/>
                <a:cs typeface="Nanum Gothic Coding"/>
                <a:sym typeface="Nanum Gothic Coding"/>
              </a:rPr>
              <a:t>Basic</a:t>
            </a:r>
            <a:endParaRPr sz="1800">
              <a:solidFill>
                <a:schemeClr val="dk1"/>
              </a:solidFill>
              <a:latin typeface="Nanum Gothic Coding"/>
              <a:ea typeface="Nanum Gothic Coding"/>
              <a:cs typeface="Nanum Gothic Coding"/>
              <a:sym typeface="Nanum Gothic Coding"/>
            </a:endParaRPr>
          </a:p>
        </p:txBody>
      </p:sp>
      <p:sp>
        <p:nvSpPr>
          <p:cNvPr id="11499" name="Google Shape;11499;p91"/>
          <p:cNvSpPr/>
          <p:nvPr/>
        </p:nvSpPr>
        <p:spPr>
          <a:xfrm>
            <a:off x="3554750" y="1774609"/>
            <a:ext cx="2040600" cy="2052600"/>
          </a:xfrm>
          <a:prstGeom prst="rect">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00" name="Google Shape;11500;p91"/>
          <p:cNvSpPr txBox="1"/>
          <p:nvPr/>
        </p:nvSpPr>
        <p:spPr>
          <a:xfrm>
            <a:off x="3657440" y="2281064"/>
            <a:ext cx="1828800" cy="96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Describe your product or your service here</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p:txBody>
      </p:sp>
      <p:sp>
        <p:nvSpPr>
          <p:cNvPr id="11501" name="Google Shape;11501;p91"/>
          <p:cNvSpPr txBox="1"/>
          <p:nvPr/>
        </p:nvSpPr>
        <p:spPr>
          <a:xfrm>
            <a:off x="3816510" y="1858462"/>
            <a:ext cx="15171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$220</a:t>
            </a:r>
            <a:endParaRPr sz="3000">
              <a:solidFill>
                <a:schemeClr val="dk1"/>
              </a:solidFill>
              <a:latin typeface="Nanum Gothic Coding"/>
              <a:ea typeface="Nanum Gothic Coding"/>
              <a:cs typeface="Nanum Gothic Coding"/>
              <a:sym typeface="Nanum Gothic Coding"/>
            </a:endParaRPr>
          </a:p>
        </p:txBody>
      </p:sp>
      <p:sp>
        <p:nvSpPr>
          <p:cNvPr id="11502" name="Google Shape;11502;p91"/>
          <p:cNvSpPr/>
          <p:nvPr/>
        </p:nvSpPr>
        <p:spPr>
          <a:xfrm>
            <a:off x="3776840" y="3328509"/>
            <a:ext cx="1590000" cy="347400"/>
          </a:xfrm>
          <a:prstGeom prst="rect">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dk1"/>
                </a:solidFill>
                <a:latin typeface="Nanum Gothic Coding"/>
                <a:ea typeface="Nanum Gothic Coding"/>
                <a:cs typeface="Nanum Gothic Coding"/>
                <a:sym typeface="Nanum Gothic Coding"/>
              </a:rPr>
              <a:t>Pro</a:t>
            </a:r>
            <a:endParaRPr sz="1800">
              <a:solidFill>
                <a:schemeClr val="dk1"/>
              </a:solidFill>
              <a:latin typeface="Nanum Gothic Coding"/>
              <a:ea typeface="Nanum Gothic Coding"/>
              <a:cs typeface="Nanum Gothic Coding"/>
              <a:sym typeface="Nanum Gothic Coding"/>
            </a:endParaRPr>
          </a:p>
        </p:txBody>
      </p:sp>
      <p:sp>
        <p:nvSpPr>
          <p:cNvPr id="11503" name="Google Shape;11503;p91"/>
          <p:cNvSpPr/>
          <p:nvPr/>
        </p:nvSpPr>
        <p:spPr>
          <a:xfrm>
            <a:off x="5802700" y="1900041"/>
            <a:ext cx="2040600" cy="2052600"/>
          </a:xfrm>
          <a:prstGeom prst="rect">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04" name="Google Shape;11504;p91"/>
          <p:cNvSpPr txBox="1"/>
          <p:nvPr/>
        </p:nvSpPr>
        <p:spPr>
          <a:xfrm>
            <a:off x="5908610" y="2406446"/>
            <a:ext cx="1828800" cy="96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Describe your product or your service here</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p:txBody>
      </p:sp>
      <p:sp>
        <p:nvSpPr>
          <p:cNvPr id="11505" name="Google Shape;11505;p91"/>
          <p:cNvSpPr txBox="1"/>
          <p:nvPr/>
        </p:nvSpPr>
        <p:spPr>
          <a:xfrm>
            <a:off x="6064460" y="1986435"/>
            <a:ext cx="15171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$300</a:t>
            </a:r>
            <a:endParaRPr sz="3000">
              <a:solidFill>
                <a:schemeClr val="dk1"/>
              </a:solidFill>
              <a:latin typeface="Nanum Gothic Coding"/>
              <a:ea typeface="Nanum Gothic Coding"/>
              <a:cs typeface="Nanum Gothic Coding"/>
              <a:sym typeface="Nanum Gothic Coding"/>
            </a:endParaRPr>
          </a:p>
        </p:txBody>
      </p:sp>
      <p:sp>
        <p:nvSpPr>
          <p:cNvPr id="11506" name="Google Shape;11506;p91"/>
          <p:cNvSpPr/>
          <p:nvPr/>
        </p:nvSpPr>
        <p:spPr>
          <a:xfrm>
            <a:off x="6028000" y="3456111"/>
            <a:ext cx="1590000" cy="347400"/>
          </a:xfrm>
          <a:prstGeom prst="rect">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dk1"/>
                </a:solidFill>
                <a:latin typeface="Nanum Gothic Coding"/>
                <a:ea typeface="Nanum Gothic Coding"/>
                <a:cs typeface="Nanum Gothic Coding"/>
                <a:sym typeface="Nanum Gothic Coding"/>
              </a:rPr>
              <a:t>Premium</a:t>
            </a:r>
            <a:endParaRPr sz="1800">
              <a:solidFill>
                <a:schemeClr val="dk1"/>
              </a:solidFill>
              <a:latin typeface="Nanum Gothic Coding"/>
              <a:ea typeface="Nanum Gothic Coding"/>
              <a:cs typeface="Nanum Gothic Coding"/>
              <a:sym typeface="Nanum Gothic Coding"/>
            </a:endParaRPr>
          </a:p>
        </p:txBody>
      </p:sp>
      <p:grpSp>
        <p:nvGrpSpPr>
          <p:cNvPr id="11509" name="Google Shape;11509;p91"/>
          <p:cNvGrpSpPr/>
          <p:nvPr/>
        </p:nvGrpSpPr>
        <p:grpSpPr>
          <a:xfrm>
            <a:off x="8290351" y="863900"/>
            <a:ext cx="123600" cy="3239150"/>
            <a:chOff x="8290351" y="863900"/>
            <a:chExt cx="123600" cy="3239150"/>
          </a:xfrm>
        </p:grpSpPr>
        <p:sp>
          <p:nvSpPr>
            <p:cNvPr id="11510" name="Google Shape;11510;p9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9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9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9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9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5" name="Google Shape;11515;p91">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516" name="Google Shape;11516;p91">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517" name="Google Shape;11517;p91"/>
          <p:cNvSpPr/>
          <p:nvPr/>
        </p:nvSpPr>
        <p:spPr>
          <a:xfrm>
            <a:off x="8291538" y="252995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91">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19" name="Google Shape;11519;p91">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23"/>
        <p:cNvGrpSpPr/>
        <p:nvPr/>
      </p:nvGrpSpPr>
      <p:grpSpPr>
        <a:xfrm>
          <a:off x="0" y="0"/>
          <a:ext cx="0" cy="0"/>
          <a:chOff x="0" y="0"/>
          <a:chExt cx="0" cy="0"/>
        </a:xfrm>
      </p:grpSpPr>
      <p:grpSp>
        <p:nvGrpSpPr>
          <p:cNvPr id="11524" name="Google Shape;11524;p92"/>
          <p:cNvGrpSpPr/>
          <p:nvPr/>
        </p:nvGrpSpPr>
        <p:grpSpPr>
          <a:xfrm>
            <a:off x="803876" y="1930575"/>
            <a:ext cx="2401512" cy="2241600"/>
            <a:chOff x="803876" y="1930575"/>
            <a:chExt cx="2401512" cy="2241600"/>
          </a:xfrm>
        </p:grpSpPr>
        <p:sp>
          <p:nvSpPr>
            <p:cNvPr id="11525" name="Google Shape;11525;p92"/>
            <p:cNvSpPr/>
            <p:nvPr/>
          </p:nvSpPr>
          <p:spPr>
            <a:xfrm>
              <a:off x="803876" y="1930575"/>
              <a:ext cx="24015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26" name="Google Shape;11526;p92"/>
            <p:cNvSpPr/>
            <p:nvPr/>
          </p:nvSpPr>
          <p:spPr>
            <a:xfrm>
              <a:off x="803888" y="2300475"/>
              <a:ext cx="2401500" cy="1871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527" name="Google Shape;11527;p92"/>
            <p:cNvGrpSpPr/>
            <p:nvPr/>
          </p:nvGrpSpPr>
          <p:grpSpPr>
            <a:xfrm>
              <a:off x="2420049" y="2036630"/>
              <a:ext cx="655400" cy="157800"/>
              <a:chOff x="7968325" y="355525"/>
              <a:chExt cx="655400" cy="157800"/>
            </a:xfrm>
          </p:grpSpPr>
          <p:sp>
            <p:nvSpPr>
              <p:cNvPr id="11528" name="Google Shape;11528;p9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29" name="Google Shape;11529;p9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530" name="Google Shape;11530;p9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31" name="Google Shape;11531;p9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532" name="Google Shape;11532;p9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9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34" name="Google Shape;11534;p9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535" name="Google Shape;11535;p92"/>
          <p:cNvGrpSpPr/>
          <p:nvPr/>
        </p:nvGrpSpPr>
        <p:grpSpPr>
          <a:xfrm>
            <a:off x="3287551" y="1930575"/>
            <a:ext cx="2401512" cy="2241600"/>
            <a:chOff x="3287551" y="1930575"/>
            <a:chExt cx="2401512" cy="2241600"/>
          </a:xfrm>
        </p:grpSpPr>
        <p:sp>
          <p:nvSpPr>
            <p:cNvPr id="11536" name="Google Shape;11536;p92"/>
            <p:cNvSpPr/>
            <p:nvPr/>
          </p:nvSpPr>
          <p:spPr>
            <a:xfrm>
              <a:off x="3287551" y="1930575"/>
              <a:ext cx="240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sp>
          <p:nvSpPr>
            <p:cNvPr id="11537" name="Google Shape;11537;p92"/>
            <p:cNvSpPr/>
            <p:nvPr/>
          </p:nvSpPr>
          <p:spPr>
            <a:xfrm>
              <a:off x="3287563" y="2300475"/>
              <a:ext cx="2401500" cy="1871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538" name="Google Shape;11538;p92"/>
            <p:cNvGrpSpPr/>
            <p:nvPr/>
          </p:nvGrpSpPr>
          <p:grpSpPr>
            <a:xfrm>
              <a:off x="4903724" y="2036630"/>
              <a:ext cx="655400" cy="157800"/>
              <a:chOff x="7968325" y="355525"/>
              <a:chExt cx="655400" cy="157800"/>
            </a:xfrm>
          </p:grpSpPr>
          <p:sp>
            <p:nvSpPr>
              <p:cNvPr id="11539" name="Google Shape;11539;p92"/>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40" name="Google Shape;11540;p9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541" name="Google Shape;11541;p92"/>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42" name="Google Shape;11542;p9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543" name="Google Shape;11543;p92"/>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9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45" name="Google Shape;11545;p9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546" name="Google Shape;11546;p92"/>
          <p:cNvGrpSpPr/>
          <p:nvPr/>
        </p:nvGrpSpPr>
        <p:grpSpPr>
          <a:xfrm>
            <a:off x="5771226" y="1930575"/>
            <a:ext cx="2401512" cy="2241600"/>
            <a:chOff x="5771226" y="1930575"/>
            <a:chExt cx="2401512" cy="2241600"/>
          </a:xfrm>
        </p:grpSpPr>
        <p:sp>
          <p:nvSpPr>
            <p:cNvPr id="11547" name="Google Shape;11547;p92"/>
            <p:cNvSpPr/>
            <p:nvPr/>
          </p:nvSpPr>
          <p:spPr>
            <a:xfrm>
              <a:off x="5771226" y="1930575"/>
              <a:ext cx="240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48" name="Google Shape;11548;p92"/>
            <p:cNvSpPr/>
            <p:nvPr/>
          </p:nvSpPr>
          <p:spPr>
            <a:xfrm>
              <a:off x="5771238" y="2300475"/>
              <a:ext cx="2401500" cy="1871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549" name="Google Shape;11549;p92"/>
            <p:cNvGrpSpPr/>
            <p:nvPr/>
          </p:nvGrpSpPr>
          <p:grpSpPr>
            <a:xfrm>
              <a:off x="7387399" y="2036630"/>
              <a:ext cx="655400" cy="157800"/>
              <a:chOff x="7968325" y="355525"/>
              <a:chExt cx="655400" cy="157800"/>
            </a:xfrm>
          </p:grpSpPr>
          <p:sp>
            <p:nvSpPr>
              <p:cNvPr id="11550" name="Google Shape;11550;p92"/>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51" name="Google Shape;11551;p9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552" name="Google Shape;11552;p92"/>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53" name="Google Shape;11553;p9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554" name="Google Shape;11554;p92"/>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9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56" name="Google Shape;11556;p9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557" name="Google Shape;11557;p92"/>
          <p:cNvGrpSpPr/>
          <p:nvPr/>
        </p:nvGrpSpPr>
        <p:grpSpPr>
          <a:xfrm>
            <a:off x="8290351" y="863900"/>
            <a:ext cx="123600" cy="3239150"/>
            <a:chOff x="8290351" y="863900"/>
            <a:chExt cx="123600" cy="3239150"/>
          </a:xfrm>
        </p:grpSpPr>
        <p:sp>
          <p:nvSpPr>
            <p:cNvPr id="11558" name="Google Shape;11558;p9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9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9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9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9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3" name="Google Shape;11563;p9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64" name="Google Shape;11564;p9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65" name="Google Shape;11565;p9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Pricing</a:t>
            </a:r>
            <a:endParaRPr/>
          </a:p>
        </p:txBody>
      </p:sp>
      <p:sp>
        <p:nvSpPr>
          <p:cNvPr id="11566" name="Google Shape;11566;p92"/>
          <p:cNvSpPr txBox="1">
            <a:spLocks noGrp="1"/>
          </p:cNvSpPr>
          <p:nvPr>
            <p:ph type="subTitle" idx="1"/>
          </p:nvPr>
        </p:nvSpPr>
        <p:spPr>
          <a:xfrm>
            <a:off x="961838" y="2376665"/>
            <a:ext cx="20856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11567" name="Google Shape;11567;p92"/>
          <p:cNvSpPr txBox="1">
            <a:spLocks noGrp="1"/>
          </p:cNvSpPr>
          <p:nvPr>
            <p:ph type="subTitle" idx="2"/>
          </p:nvPr>
        </p:nvSpPr>
        <p:spPr>
          <a:xfrm>
            <a:off x="961838" y="2694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in the Solar System</a:t>
            </a:r>
            <a:endParaRPr/>
          </a:p>
        </p:txBody>
      </p:sp>
      <p:sp>
        <p:nvSpPr>
          <p:cNvPr id="11568" name="Google Shape;11568;p92"/>
          <p:cNvSpPr txBox="1">
            <a:spLocks noGrp="1"/>
          </p:cNvSpPr>
          <p:nvPr>
            <p:ph type="subTitle" idx="3"/>
          </p:nvPr>
        </p:nvSpPr>
        <p:spPr>
          <a:xfrm>
            <a:off x="3445513" y="2376665"/>
            <a:ext cx="20856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a:t>
            </a:r>
            <a:endParaRPr/>
          </a:p>
        </p:txBody>
      </p:sp>
      <p:sp>
        <p:nvSpPr>
          <p:cNvPr id="11569" name="Google Shape;11569;p92"/>
          <p:cNvSpPr txBox="1">
            <a:spLocks noGrp="1"/>
          </p:cNvSpPr>
          <p:nvPr>
            <p:ph type="subTitle" idx="4"/>
          </p:nvPr>
        </p:nvSpPr>
        <p:spPr>
          <a:xfrm>
            <a:off x="3445513" y="2694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570" name="Google Shape;11570;p92"/>
          <p:cNvSpPr txBox="1">
            <a:spLocks noGrp="1"/>
          </p:cNvSpPr>
          <p:nvPr>
            <p:ph type="subTitle" idx="5"/>
          </p:nvPr>
        </p:nvSpPr>
        <p:spPr>
          <a:xfrm>
            <a:off x="5929188" y="2376665"/>
            <a:ext cx="20856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Premium</a:t>
            </a:r>
            <a:endParaRPr/>
          </a:p>
        </p:txBody>
      </p:sp>
      <p:sp>
        <p:nvSpPr>
          <p:cNvPr id="11571" name="Google Shape;11571;p92"/>
          <p:cNvSpPr txBox="1">
            <a:spLocks noGrp="1"/>
          </p:cNvSpPr>
          <p:nvPr>
            <p:ph type="subTitle" idx="6"/>
          </p:nvPr>
        </p:nvSpPr>
        <p:spPr>
          <a:xfrm>
            <a:off x="5929188" y="2694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1572" name="Google Shape;11572;p92">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573" name="Google Shape;11573;p92">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574" name="Google Shape;11574;p92"/>
          <p:cNvSpPr txBox="1">
            <a:spLocks noGrp="1"/>
          </p:cNvSpPr>
          <p:nvPr>
            <p:ph type="title" idx="9"/>
          </p:nvPr>
        </p:nvSpPr>
        <p:spPr>
          <a:xfrm>
            <a:off x="1533636" y="3602925"/>
            <a:ext cx="942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1575" name="Google Shape;11575;p92"/>
          <p:cNvSpPr txBox="1">
            <a:spLocks noGrp="1"/>
          </p:cNvSpPr>
          <p:nvPr>
            <p:ph type="title" idx="13"/>
          </p:nvPr>
        </p:nvSpPr>
        <p:spPr>
          <a:xfrm>
            <a:off x="4017311" y="3602925"/>
            <a:ext cx="942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1576" name="Google Shape;11576;p92"/>
          <p:cNvSpPr txBox="1">
            <a:spLocks noGrp="1"/>
          </p:cNvSpPr>
          <p:nvPr>
            <p:ph type="title" idx="14"/>
          </p:nvPr>
        </p:nvSpPr>
        <p:spPr>
          <a:xfrm>
            <a:off x="6500986" y="3602925"/>
            <a:ext cx="942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11577" name="Google Shape;11577;p92"/>
          <p:cNvSpPr/>
          <p:nvPr/>
        </p:nvSpPr>
        <p:spPr>
          <a:xfrm>
            <a:off x="1676888" y="1194348"/>
            <a:ext cx="655500" cy="654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78" name="Google Shape;11578;p92"/>
          <p:cNvSpPr/>
          <p:nvPr/>
        </p:nvSpPr>
        <p:spPr>
          <a:xfrm>
            <a:off x="4160563" y="1194348"/>
            <a:ext cx="655500" cy="654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79" name="Google Shape;11579;p92"/>
          <p:cNvSpPr/>
          <p:nvPr/>
        </p:nvSpPr>
        <p:spPr>
          <a:xfrm>
            <a:off x="6644238" y="1194348"/>
            <a:ext cx="655500" cy="654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587" name="Google Shape;11587;p92"/>
          <p:cNvGrpSpPr/>
          <p:nvPr/>
        </p:nvGrpSpPr>
        <p:grpSpPr>
          <a:xfrm>
            <a:off x="1808042" y="1327121"/>
            <a:ext cx="390855" cy="388419"/>
            <a:chOff x="2226242" y="3599358"/>
            <a:chExt cx="390855" cy="388419"/>
          </a:xfrm>
        </p:grpSpPr>
        <p:sp>
          <p:nvSpPr>
            <p:cNvPr id="11588" name="Google Shape;11588;p92"/>
            <p:cNvSpPr/>
            <p:nvPr/>
          </p:nvSpPr>
          <p:spPr>
            <a:xfrm>
              <a:off x="2575646" y="3759743"/>
              <a:ext cx="23172" cy="16366"/>
            </a:xfrm>
            <a:custGeom>
              <a:avLst/>
              <a:gdLst/>
              <a:ahLst/>
              <a:cxnLst/>
              <a:rect l="l" t="t" r="r" b="b"/>
              <a:pathLst>
                <a:path w="1018" h="719" extrusionOk="0">
                  <a:moveTo>
                    <a:pt x="359" y="1"/>
                  </a:moveTo>
                  <a:cubicBezTo>
                    <a:pt x="134" y="1"/>
                    <a:pt x="0" y="322"/>
                    <a:pt x="241" y="465"/>
                  </a:cubicBezTo>
                  <a:lnTo>
                    <a:pt x="607" y="688"/>
                  </a:lnTo>
                  <a:cubicBezTo>
                    <a:pt x="644" y="708"/>
                    <a:pt x="687" y="718"/>
                    <a:pt x="729" y="718"/>
                  </a:cubicBezTo>
                  <a:cubicBezTo>
                    <a:pt x="817" y="718"/>
                    <a:pt x="907" y="674"/>
                    <a:pt x="955" y="590"/>
                  </a:cubicBezTo>
                  <a:cubicBezTo>
                    <a:pt x="1017" y="474"/>
                    <a:pt x="982" y="322"/>
                    <a:pt x="857" y="251"/>
                  </a:cubicBezTo>
                  <a:lnTo>
                    <a:pt x="491" y="37"/>
                  </a:lnTo>
                  <a:cubicBezTo>
                    <a:pt x="445" y="12"/>
                    <a:pt x="401"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92"/>
            <p:cNvSpPr/>
            <p:nvPr/>
          </p:nvSpPr>
          <p:spPr>
            <a:xfrm>
              <a:off x="2587415" y="3724415"/>
              <a:ext cx="23377" cy="11404"/>
            </a:xfrm>
            <a:custGeom>
              <a:avLst/>
              <a:gdLst/>
              <a:ahLst/>
              <a:cxnLst/>
              <a:rect l="l" t="t" r="r" b="b"/>
              <a:pathLst>
                <a:path w="1027" h="501" extrusionOk="0">
                  <a:moveTo>
                    <a:pt x="268" y="1"/>
                  </a:moveTo>
                  <a:cubicBezTo>
                    <a:pt x="117" y="1"/>
                    <a:pt x="1" y="135"/>
                    <a:pt x="19" y="286"/>
                  </a:cubicBezTo>
                  <a:cubicBezTo>
                    <a:pt x="36" y="411"/>
                    <a:pt x="144" y="500"/>
                    <a:pt x="277" y="500"/>
                  </a:cubicBezTo>
                  <a:lnTo>
                    <a:pt x="697" y="500"/>
                  </a:lnTo>
                  <a:cubicBezTo>
                    <a:pt x="1027" y="491"/>
                    <a:pt x="1027" y="19"/>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92"/>
            <p:cNvSpPr/>
            <p:nvPr/>
          </p:nvSpPr>
          <p:spPr>
            <a:xfrm>
              <a:off x="2576056" y="3683602"/>
              <a:ext cx="24583" cy="16275"/>
            </a:xfrm>
            <a:custGeom>
              <a:avLst/>
              <a:gdLst/>
              <a:ahLst/>
              <a:cxnLst/>
              <a:rect l="l" t="t" r="r" b="b"/>
              <a:pathLst>
                <a:path w="1080" h="715" extrusionOk="0">
                  <a:moveTo>
                    <a:pt x="721" y="0"/>
                  </a:moveTo>
                  <a:cubicBezTo>
                    <a:pt x="679" y="0"/>
                    <a:pt x="635" y="11"/>
                    <a:pt x="589" y="36"/>
                  </a:cubicBezTo>
                  <a:lnTo>
                    <a:pt x="223" y="250"/>
                  </a:lnTo>
                  <a:cubicBezTo>
                    <a:pt x="0" y="375"/>
                    <a:pt x="89" y="714"/>
                    <a:pt x="348" y="714"/>
                  </a:cubicBezTo>
                  <a:cubicBezTo>
                    <a:pt x="384" y="714"/>
                    <a:pt x="428" y="705"/>
                    <a:pt x="473" y="679"/>
                  </a:cubicBezTo>
                  <a:lnTo>
                    <a:pt x="839" y="465"/>
                  </a:lnTo>
                  <a:cubicBezTo>
                    <a:pt x="1080" y="321"/>
                    <a:pt x="946" y="0"/>
                    <a:pt x="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92"/>
            <p:cNvSpPr/>
            <p:nvPr/>
          </p:nvSpPr>
          <p:spPr>
            <a:xfrm>
              <a:off x="2226242" y="3599358"/>
              <a:ext cx="390855" cy="388419"/>
            </a:xfrm>
            <a:custGeom>
              <a:avLst/>
              <a:gdLst/>
              <a:ahLst/>
              <a:cxnLst/>
              <a:rect l="l" t="t" r="r" b="b"/>
              <a:pathLst>
                <a:path w="17171" h="17064" extrusionOk="0">
                  <a:moveTo>
                    <a:pt x="7946" y="3969"/>
                  </a:moveTo>
                  <a:cubicBezTo>
                    <a:pt x="8080" y="3969"/>
                    <a:pt x="8187" y="4076"/>
                    <a:pt x="8187" y="4210"/>
                  </a:cubicBezTo>
                  <a:lnTo>
                    <a:pt x="8187" y="7288"/>
                  </a:lnTo>
                  <a:cubicBezTo>
                    <a:pt x="8187" y="7422"/>
                    <a:pt x="8080" y="7529"/>
                    <a:pt x="7946" y="7529"/>
                  </a:cubicBezTo>
                  <a:lnTo>
                    <a:pt x="6635" y="7529"/>
                  </a:lnTo>
                  <a:cubicBezTo>
                    <a:pt x="5680" y="7529"/>
                    <a:pt x="4868" y="6788"/>
                    <a:pt x="4824" y="5834"/>
                  </a:cubicBezTo>
                  <a:cubicBezTo>
                    <a:pt x="4779" y="4808"/>
                    <a:pt x="5600" y="3969"/>
                    <a:pt x="6608" y="3969"/>
                  </a:cubicBezTo>
                  <a:close/>
                  <a:moveTo>
                    <a:pt x="8615" y="7564"/>
                  </a:moveTo>
                  <a:cubicBezTo>
                    <a:pt x="8811" y="7627"/>
                    <a:pt x="8999" y="7698"/>
                    <a:pt x="9177" y="7761"/>
                  </a:cubicBezTo>
                  <a:cubicBezTo>
                    <a:pt x="9186" y="7796"/>
                    <a:pt x="9186" y="7823"/>
                    <a:pt x="9186" y="7859"/>
                  </a:cubicBezTo>
                  <a:cubicBezTo>
                    <a:pt x="9193" y="8285"/>
                    <a:pt x="8819" y="8604"/>
                    <a:pt x="8424" y="8604"/>
                  </a:cubicBezTo>
                  <a:cubicBezTo>
                    <a:pt x="8299" y="8604"/>
                    <a:pt x="8171" y="8572"/>
                    <a:pt x="8053" y="8501"/>
                  </a:cubicBezTo>
                  <a:lnTo>
                    <a:pt x="8053" y="8002"/>
                  </a:lnTo>
                  <a:cubicBezTo>
                    <a:pt x="8312" y="7966"/>
                    <a:pt x="8517" y="7796"/>
                    <a:pt x="8615" y="7564"/>
                  </a:cubicBezTo>
                  <a:close/>
                  <a:moveTo>
                    <a:pt x="13593" y="1677"/>
                  </a:moveTo>
                  <a:lnTo>
                    <a:pt x="13593" y="9804"/>
                  </a:lnTo>
                  <a:cubicBezTo>
                    <a:pt x="12879" y="9143"/>
                    <a:pt x="11282" y="7895"/>
                    <a:pt x="8686" y="7065"/>
                  </a:cubicBezTo>
                  <a:lnTo>
                    <a:pt x="8686" y="4406"/>
                  </a:lnTo>
                  <a:cubicBezTo>
                    <a:pt x="11122" y="3630"/>
                    <a:pt x="12264" y="2863"/>
                    <a:pt x="13593" y="1677"/>
                  </a:cubicBezTo>
                  <a:close/>
                  <a:moveTo>
                    <a:pt x="6055" y="7948"/>
                  </a:moveTo>
                  <a:cubicBezTo>
                    <a:pt x="6237" y="8004"/>
                    <a:pt x="6539" y="8016"/>
                    <a:pt x="6839" y="8016"/>
                  </a:cubicBezTo>
                  <a:cubicBezTo>
                    <a:pt x="7062" y="8016"/>
                    <a:pt x="7284" y="8009"/>
                    <a:pt x="7453" y="8009"/>
                  </a:cubicBezTo>
                  <a:cubicBezTo>
                    <a:pt x="7489" y="8009"/>
                    <a:pt x="7523" y="8010"/>
                    <a:pt x="7553" y="8010"/>
                  </a:cubicBezTo>
                  <a:lnTo>
                    <a:pt x="7553" y="9964"/>
                  </a:lnTo>
                  <a:cubicBezTo>
                    <a:pt x="7553" y="10348"/>
                    <a:pt x="7268" y="10687"/>
                    <a:pt x="6875" y="10722"/>
                  </a:cubicBezTo>
                  <a:cubicBezTo>
                    <a:pt x="6850" y="10725"/>
                    <a:pt x="6825" y="10726"/>
                    <a:pt x="6800" y="10726"/>
                  </a:cubicBezTo>
                  <a:cubicBezTo>
                    <a:pt x="6388" y="10726"/>
                    <a:pt x="6055" y="10385"/>
                    <a:pt x="6055" y="9973"/>
                  </a:cubicBezTo>
                  <a:lnTo>
                    <a:pt x="6055" y="7948"/>
                  </a:lnTo>
                  <a:close/>
                  <a:moveTo>
                    <a:pt x="12674" y="11615"/>
                  </a:moveTo>
                  <a:lnTo>
                    <a:pt x="12933" y="11873"/>
                  </a:lnTo>
                  <a:cubicBezTo>
                    <a:pt x="13004" y="11945"/>
                    <a:pt x="13004" y="12061"/>
                    <a:pt x="12933" y="12132"/>
                  </a:cubicBezTo>
                  <a:lnTo>
                    <a:pt x="12174" y="12890"/>
                  </a:lnTo>
                  <a:cubicBezTo>
                    <a:pt x="12139" y="12926"/>
                    <a:pt x="12092" y="12944"/>
                    <a:pt x="12045" y="12944"/>
                  </a:cubicBezTo>
                  <a:cubicBezTo>
                    <a:pt x="11998" y="12944"/>
                    <a:pt x="11951" y="12926"/>
                    <a:pt x="11916" y="12890"/>
                  </a:cubicBezTo>
                  <a:lnTo>
                    <a:pt x="11657" y="12632"/>
                  </a:lnTo>
                  <a:cubicBezTo>
                    <a:pt x="12032" y="12328"/>
                    <a:pt x="12371" y="11980"/>
                    <a:pt x="12674" y="11615"/>
                  </a:cubicBezTo>
                  <a:close/>
                  <a:moveTo>
                    <a:pt x="7246" y="485"/>
                  </a:moveTo>
                  <a:cubicBezTo>
                    <a:pt x="8865" y="485"/>
                    <a:pt x="10504" y="1081"/>
                    <a:pt x="11818" y="2417"/>
                  </a:cubicBezTo>
                  <a:cubicBezTo>
                    <a:pt x="11675" y="2506"/>
                    <a:pt x="11532" y="2595"/>
                    <a:pt x="11381" y="2685"/>
                  </a:cubicBezTo>
                  <a:cubicBezTo>
                    <a:pt x="10175" y="1510"/>
                    <a:pt x="8695" y="986"/>
                    <a:pt x="7235" y="986"/>
                  </a:cubicBezTo>
                  <a:cubicBezTo>
                    <a:pt x="4070" y="986"/>
                    <a:pt x="999" y="3450"/>
                    <a:pt x="1023" y="7101"/>
                  </a:cubicBezTo>
                  <a:cubicBezTo>
                    <a:pt x="1023" y="8787"/>
                    <a:pt x="1701" y="10357"/>
                    <a:pt x="2923" y="11516"/>
                  </a:cubicBezTo>
                  <a:cubicBezTo>
                    <a:pt x="2973" y="11566"/>
                    <a:pt x="3035" y="11591"/>
                    <a:pt x="3098" y="11591"/>
                  </a:cubicBezTo>
                  <a:cubicBezTo>
                    <a:pt x="3172" y="11591"/>
                    <a:pt x="3245" y="11557"/>
                    <a:pt x="3298" y="11490"/>
                  </a:cubicBezTo>
                  <a:cubicBezTo>
                    <a:pt x="3369" y="11383"/>
                    <a:pt x="3352" y="11240"/>
                    <a:pt x="3262" y="11151"/>
                  </a:cubicBezTo>
                  <a:cubicBezTo>
                    <a:pt x="2147" y="10080"/>
                    <a:pt x="1532" y="8644"/>
                    <a:pt x="1532" y="7101"/>
                  </a:cubicBezTo>
                  <a:cubicBezTo>
                    <a:pt x="1507" y="3761"/>
                    <a:pt x="4319" y="1484"/>
                    <a:pt x="7225" y="1484"/>
                  </a:cubicBezTo>
                  <a:cubicBezTo>
                    <a:pt x="8517" y="1484"/>
                    <a:pt x="9829" y="1935"/>
                    <a:pt x="10917" y="2943"/>
                  </a:cubicBezTo>
                  <a:cubicBezTo>
                    <a:pt x="10274" y="3291"/>
                    <a:pt x="9507" y="3621"/>
                    <a:pt x="8624" y="3889"/>
                  </a:cubicBezTo>
                  <a:cubicBezTo>
                    <a:pt x="8508" y="3621"/>
                    <a:pt x="8240" y="3434"/>
                    <a:pt x="7937" y="3434"/>
                  </a:cubicBezTo>
                  <a:lnTo>
                    <a:pt x="6599" y="3434"/>
                  </a:lnTo>
                  <a:cubicBezTo>
                    <a:pt x="4199" y="3452"/>
                    <a:pt x="3459" y="6655"/>
                    <a:pt x="5555" y="7743"/>
                  </a:cubicBezTo>
                  <a:lnTo>
                    <a:pt x="5555" y="9964"/>
                  </a:lnTo>
                  <a:cubicBezTo>
                    <a:pt x="5586" y="10789"/>
                    <a:pt x="6195" y="11202"/>
                    <a:pt x="6804" y="11202"/>
                  </a:cubicBezTo>
                  <a:cubicBezTo>
                    <a:pt x="7413" y="11202"/>
                    <a:pt x="8022" y="10789"/>
                    <a:pt x="8053" y="9964"/>
                  </a:cubicBezTo>
                  <a:lnTo>
                    <a:pt x="8053" y="9027"/>
                  </a:lnTo>
                  <a:cubicBezTo>
                    <a:pt x="8177" y="9069"/>
                    <a:pt x="8303" y="9088"/>
                    <a:pt x="8428" y="9088"/>
                  </a:cubicBezTo>
                  <a:cubicBezTo>
                    <a:pt x="9055" y="9088"/>
                    <a:pt x="9639" y="8596"/>
                    <a:pt x="9677" y="7948"/>
                  </a:cubicBezTo>
                  <a:cubicBezTo>
                    <a:pt x="10774" y="8403"/>
                    <a:pt x="11639" y="8920"/>
                    <a:pt x="12273" y="9375"/>
                  </a:cubicBezTo>
                  <a:cubicBezTo>
                    <a:pt x="11402" y="11469"/>
                    <a:pt x="9244" y="12712"/>
                    <a:pt x="7077" y="12712"/>
                  </a:cubicBezTo>
                  <a:cubicBezTo>
                    <a:pt x="6068" y="12712"/>
                    <a:pt x="5057" y="12443"/>
                    <a:pt x="4172" y="11864"/>
                  </a:cubicBezTo>
                  <a:cubicBezTo>
                    <a:pt x="4132" y="11839"/>
                    <a:pt x="4087" y="11828"/>
                    <a:pt x="4043" y="11828"/>
                  </a:cubicBezTo>
                  <a:cubicBezTo>
                    <a:pt x="3960" y="11828"/>
                    <a:pt x="3880" y="11869"/>
                    <a:pt x="3833" y="11945"/>
                  </a:cubicBezTo>
                  <a:cubicBezTo>
                    <a:pt x="3753" y="12061"/>
                    <a:pt x="3789" y="12212"/>
                    <a:pt x="3914" y="12293"/>
                  </a:cubicBezTo>
                  <a:cubicBezTo>
                    <a:pt x="4893" y="12919"/>
                    <a:pt x="5997" y="13212"/>
                    <a:pt x="7093" y="13212"/>
                  </a:cubicBezTo>
                  <a:cubicBezTo>
                    <a:pt x="9400" y="13212"/>
                    <a:pt x="11673" y="11913"/>
                    <a:pt x="12683" y="9688"/>
                  </a:cubicBezTo>
                  <a:cubicBezTo>
                    <a:pt x="12835" y="9804"/>
                    <a:pt x="12968" y="9920"/>
                    <a:pt x="13084" y="10018"/>
                  </a:cubicBezTo>
                  <a:cubicBezTo>
                    <a:pt x="11978" y="12266"/>
                    <a:pt x="9650" y="13711"/>
                    <a:pt x="7143" y="13711"/>
                  </a:cubicBezTo>
                  <a:cubicBezTo>
                    <a:pt x="3494" y="13711"/>
                    <a:pt x="524" y="10749"/>
                    <a:pt x="524" y="7101"/>
                  </a:cubicBezTo>
                  <a:cubicBezTo>
                    <a:pt x="499" y="3142"/>
                    <a:pt x="3827" y="485"/>
                    <a:pt x="7246" y="485"/>
                  </a:cubicBezTo>
                  <a:close/>
                  <a:moveTo>
                    <a:pt x="13084" y="12685"/>
                  </a:moveTo>
                  <a:lnTo>
                    <a:pt x="13798" y="13408"/>
                  </a:lnTo>
                  <a:lnTo>
                    <a:pt x="13450" y="13756"/>
                  </a:lnTo>
                  <a:lnTo>
                    <a:pt x="12728" y="13042"/>
                  </a:lnTo>
                  <a:lnTo>
                    <a:pt x="13084" y="12685"/>
                  </a:lnTo>
                  <a:close/>
                  <a:moveTo>
                    <a:pt x="14253" y="13657"/>
                  </a:moveTo>
                  <a:lnTo>
                    <a:pt x="16046" y="15451"/>
                  </a:lnTo>
                  <a:lnTo>
                    <a:pt x="15493" y="15995"/>
                  </a:lnTo>
                  <a:lnTo>
                    <a:pt x="13709" y="14211"/>
                  </a:lnTo>
                  <a:lnTo>
                    <a:pt x="14253" y="13657"/>
                  </a:lnTo>
                  <a:close/>
                  <a:moveTo>
                    <a:pt x="16296" y="15906"/>
                  </a:moveTo>
                  <a:lnTo>
                    <a:pt x="16537" y="16138"/>
                  </a:lnTo>
                  <a:cubicBezTo>
                    <a:pt x="16635" y="16227"/>
                    <a:pt x="16635" y="16396"/>
                    <a:pt x="16537" y="16494"/>
                  </a:cubicBezTo>
                  <a:cubicBezTo>
                    <a:pt x="16488" y="16543"/>
                    <a:pt x="16423" y="16568"/>
                    <a:pt x="16358" y="16568"/>
                  </a:cubicBezTo>
                  <a:cubicBezTo>
                    <a:pt x="16294" y="16568"/>
                    <a:pt x="16229" y="16543"/>
                    <a:pt x="16180" y="16494"/>
                  </a:cubicBezTo>
                  <a:lnTo>
                    <a:pt x="15948" y="16253"/>
                  </a:lnTo>
                  <a:lnTo>
                    <a:pt x="16296" y="15906"/>
                  </a:lnTo>
                  <a:close/>
                  <a:moveTo>
                    <a:pt x="7236" y="0"/>
                  </a:moveTo>
                  <a:cubicBezTo>
                    <a:pt x="3574" y="0"/>
                    <a:pt x="39" y="2835"/>
                    <a:pt x="33" y="7118"/>
                  </a:cubicBezTo>
                  <a:cubicBezTo>
                    <a:pt x="0" y="11280"/>
                    <a:pt x="3529" y="14234"/>
                    <a:pt x="7235" y="14234"/>
                  </a:cubicBezTo>
                  <a:cubicBezTo>
                    <a:pt x="8605" y="14234"/>
                    <a:pt x="9999" y="13831"/>
                    <a:pt x="11247" y="12935"/>
                  </a:cubicBezTo>
                  <a:lnTo>
                    <a:pt x="11559" y="13247"/>
                  </a:lnTo>
                  <a:cubicBezTo>
                    <a:pt x="11693" y="13376"/>
                    <a:pt x="11867" y="13441"/>
                    <a:pt x="12041" y="13441"/>
                  </a:cubicBezTo>
                  <a:cubicBezTo>
                    <a:pt x="12144" y="13441"/>
                    <a:pt x="12248" y="13418"/>
                    <a:pt x="12344" y="13372"/>
                  </a:cubicBezTo>
                  <a:lnTo>
                    <a:pt x="13147" y="14175"/>
                  </a:lnTo>
                  <a:cubicBezTo>
                    <a:pt x="13138" y="14282"/>
                    <a:pt x="13174" y="14389"/>
                    <a:pt x="13254" y="14478"/>
                  </a:cubicBezTo>
                  <a:lnTo>
                    <a:pt x="15225" y="16441"/>
                  </a:lnTo>
                  <a:cubicBezTo>
                    <a:pt x="15298" y="16513"/>
                    <a:pt x="15392" y="16549"/>
                    <a:pt x="15488" y="16549"/>
                  </a:cubicBezTo>
                  <a:cubicBezTo>
                    <a:pt x="15498" y="16549"/>
                    <a:pt x="15509" y="16549"/>
                    <a:pt x="15520" y="16548"/>
                  </a:cubicBezTo>
                  <a:lnTo>
                    <a:pt x="15823" y="16842"/>
                  </a:lnTo>
                  <a:cubicBezTo>
                    <a:pt x="15961" y="16989"/>
                    <a:pt x="16156" y="17063"/>
                    <a:pt x="16351" y="17063"/>
                  </a:cubicBezTo>
                  <a:cubicBezTo>
                    <a:pt x="16546" y="17063"/>
                    <a:pt x="16742" y="16989"/>
                    <a:pt x="16885" y="16842"/>
                  </a:cubicBezTo>
                  <a:cubicBezTo>
                    <a:pt x="17170" y="16566"/>
                    <a:pt x="17170" y="16066"/>
                    <a:pt x="16885" y="15781"/>
                  </a:cubicBezTo>
                  <a:lnTo>
                    <a:pt x="16581" y="15486"/>
                  </a:lnTo>
                  <a:cubicBezTo>
                    <a:pt x="16599" y="15379"/>
                    <a:pt x="16555" y="15263"/>
                    <a:pt x="16474" y="15183"/>
                  </a:cubicBezTo>
                  <a:lnTo>
                    <a:pt x="14512" y="13220"/>
                  </a:lnTo>
                  <a:cubicBezTo>
                    <a:pt x="14440" y="13148"/>
                    <a:pt x="14338" y="13112"/>
                    <a:pt x="14241" y="13112"/>
                  </a:cubicBezTo>
                  <a:cubicBezTo>
                    <a:pt x="14230" y="13112"/>
                    <a:pt x="14219" y="13112"/>
                    <a:pt x="14208" y="13113"/>
                  </a:cubicBezTo>
                  <a:lnTo>
                    <a:pt x="13406" y="12310"/>
                  </a:lnTo>
                  <a:cubicBezTo>
                    <a:pt x="13539" y="12052"/>
                    <a:pt x="13495" y="11731"/>
                    <a:pt x="13281" y="11516"/>
                  </a:cubicBezTo>
                  <a:lnTo>
                    <a:pt x="12968" y="11213"/>
                  </a:lnTo>
                  <a:cubicBezTo>
                    <a:pt x="13156" y="10946"/>
                    <a:pt x="13325" y="10678"/>
                    <a:pt x="13468" y="10392"/>
                  </a:cubicBezTo>
                  <a:cubicBezTo>
                    <a:pt x="13522" y="10437"/>
                    <a:pt x="13557" y="10482"/>
                    <a:pt x="13593" y="10508"/>
                  </a:cubicBezTo>
                  <a:lnTo>
                    <a:pt x="13593" y="10714"/>
                  </a:lnTo>
                  <a:cubicBezTo>
                    <a:pt x="13611" y="11210"/>
                    <a:pt x="13976" y="11460"/>
                    <a:pt x="14341" y="11460"/>
                  </a:cubicBezTo>
                  <a:cubicBezTo>
                    <a:pt x="14705" y="11460"/>
                    <a:pt x="15069" y="11212"/>
                    <a:pt x="15092" y="10714"/>
                  </a:cubicBezTo>
                  <a:lnTo>
                    <a:pt x="15092" y="3461"/>
                  </a:lnTo>
                  <a:cubicBezTo>
                    <a:pt x="15092" y="3336"/>
                    <a:pt x="14994" y="3220"/>
                    <a:pt x="14869" y="3211"/>
                  </a:cubicBezTo>
                  <a:cubicBezTo>
                    <a:pt x="14855" y="3209"/>
                    <a:pt x="14841" y="3207"/>
                    <a:pt x="14828" y="3207"/>
                  </a:cubicBezTo>
                  <a:cubicBezTo>
                    <a:pt x="14695" y="3207"/>
                    <a:pt x="14592" y="3322"/>
                    <a:pt x="14592" y="3452"/>
                  </a:cubicBezTo>
                  <a:lnTo>
                    <a:pt x="14592" y="10714"/>
                  </a:lnTo>
                  <a:cubicBezTo>
                    <a:pt x="14588" y="10880"/>
                    <a:pt x="14463" y="10964"/>
                    <a:pt x="14340" y="10964"/>
                  </a:cubicBezTo>
                  <a:cubicBezTo>
                    <a:pt x="14218" y="10964"/>
                    <a:pt x="14097" y="10882"/>
                    <a:pt x="14093" y="10714"/>
                  </a:cubicBezTo>
                  <a:lnTo>
                    <a:pt x="14093" y="749"/>
                  </a:lnTo>
                  <a:cubicBezTo>
                    <a:pt x="14097" y="584"/>
                    <a:pt x="14217" y="501"/>
                    <a:pt x="14339" y="501"/>
                  </a:cubicBezTo>
                  <a:cubicBezTo>
                    <a:pt x="14461" y="501"/>
                    <a:pt x="14583" y="584"/>
                    <a:pt x="14592" y="749"/>
                  </a:cubicBezTo>
                  <a:lnTo>
                    <a:pt x="14592" y="2274"/>
                  </a:lnTo>
                  <a:cubicBezTo>
                    <a:pt x="14592" y="2408"/>
                    <a:pt x="14681" y="2515"/>
                    <a:pt x="14806" y="2533"/>
                  </a:cubicBezTo>
                  <a:cubicBezTo>
                    <a:pt x="14817" y="2534"/>
                    <a:pt x="14827" y="2535"/>
                    <a:pt x="14837" y="2535"/>
                  </a:cubicBezTo>
                  <a:cubicBezTo>
                    <a:pt x="14976" y="2535"/>
                    <a:pt x="15092" y="2425"/>
                    <a:pt x="15092" y="2283"/>
                  </a:cubicBezTo>
                  <a:lnTo>
                    <a:pt x="15092" y="749"/>
                  </a:lnTo>
                  <a:cubicBezTo>
                    <a:pt x="15074" y="253"/>
                    <a:pt x="14706" y="3"/>
                    <a:pt x="14340" y="3"/>
                  </a:cubicBezTo>
                  <a:cubicBezTo>
                    <a:pt x="13975" y="3"/>
                    <a:pt x="13611" y="250"/>
                    <a:pt x="13593" y="749"/>
                  </a:cubicBezTo>
                  <a:lnTo>
                    <a:pt x="13593" y="954"/>
                  </a:lnTo>
                  <a:cubicBezTo>
                    <a:pt x="13441" y="1123"/>
                    <a:pt x="12995" y="1596"/>
                    <a:pt x="12246" y="2140"/>
                  </a:cubicBezTo>
                  <a:cubicBezTo>
                    <a:pt x="10802" y="662"/>
                    <a:pt x="9004" y="0"/>
                    <a:pt x="7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2" name="Google Shape;11592;p92"/>
          <p:cNvGrpSpPr/>
          <p:nvPr/>
        </p:nvGrpSpPr>
        <p:grpSpPr>
          <a:xfrm>
            <a:off x="4294069" y="1349453"/>
            <a:ext cx="388488" cy="343782"/>
            <a:chOff x="2838622" y="3621666"/>
            <a:chExt cx="388488" cy="343782"/>
          </a:xfrm>
        </p:grpSpPr>
        <p:sp>
          <p:nvSpPr>
            <p:cNvPr id="11593" name="Google Shape;11593;p92"/>
            <p:cNvSpPr/>
            <p:nvPr/>
          </p:nvSpPr>
          <p:spPr>
            <a:xfrm>
              <a:off x="2858311" y="3680142"/>
              <a:ext cx="47141" cy="11404"/>
            </a:xfrm>
            <a:custGeom>
              <a:avLst/>
              <a:gdLst/>
              <a:ahLst/>
              <a:cxnLst/>
              <a:rect l="l" t="t" r="r" b="b"/>
              <a:pathLst>
                <a:path w="2071" h="501" extrusionOk="0">
                  <a:moveTo>
                    <a:pt x="331" y="1"/>
                  </a:moveTo>
                  <a:cubicBezTo>
                    <a:pt x="0" y="10"/>
                    <a:pt x="0" y="492"/>
                    <a:pt x="331" y="501"/>
                  </a:cubicBezTo>
                  <a:lnTo>
                    <a:pt x="1811" y="501"/>
                  </a:lnTo>
                  <a:cubicBezTo>
                    <a:pt x="1954" y="501"/>
                    <a:pt x="2070" y="367"/>
                    <a:pt x="2052" y="215"/>
                  </a:cubicBezTo>
                  <a:cubicBezTo>
                    <a:pt x="2043" y="90"/>
                    <a:pt x="19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92"/>
            <p:cNvSpPr/>
            <p:nvPr/>
          </p:nvSpPr>
          <p:spPr>
            <a:xfrm>
              <a:off x="2859722" y="3701266"/>
              <a:ext cx="74160" cy="11404"/>
            </a:xfrm>
            <a:custGeom>
              <a:avLst/>
              <a:gdLst/>
              <a:ahLst/>
              <a:cxnLst/>
              <a:rect l="l" t="t" r="r" b="b"/>
              <a:pathLst>
                <a:path w="3258" h="501" extrusionOk="0">
                  <a:moveTo>
                    <a:pt x="269" y="1"/>
                  </a:moveTo>
                  <a:cubicBezTo>
                    <a:pt x="117" y="1"/>
                    <a:pt x="1" y="135"/>
                    <a:pt x="19" y="286"/>
                  </a:cubicBezTo>
                  <a:cubicBezTo>
                    <a:pt x="37" y="411"/>
                    <a:pt x="153" y="500"/>
                    <a:pt x="277" y="500"/>
                  </a:cubicBezTo>
                  <a:lnTo>
                    <a:pt x="2981" y="500"/>
                  </a:lnTo>
                  <a:cubicBezTo>
                    <a:pt x="3105" y="500"/>
                    <a:pt x="3221" y="411"/>
                    <a:pt x="3239" y="286"/>
                  </a:cubicBezTo>
                  <a:cubicBezTo>
                    <a:pt x="3257" y="135"/>
                    <a:pt x="3141"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92"/>
            <p:cNvSpPr/>
            <p:nvPr/>
          </p:nvSpPr>
          <p:spPr>
            <a:xfrm>
              <a:off x="2995592" y="3651917"/>
              <a:ext cx="46914" cy="11404"/>
            </a:xfrm>
            <a:custGeom>
              <a:avLst/>
              <a:gdLst/>
              <a:ahLst/>
              <a:cxnLst/>
              <a:rect l="l" t="t" r="r" b="b"/>
              <a:pathLst>
                <a:path w="2061" h="501" extrusionOk="0">
                  <a:moveTo>
                    <a:pt x="250" y="1"/>
                  </a:moveTo>
                  <a:cubicBezTo>
                    <a:pt x="107" y="1"/>
                    <a:pt x="0" y="117"/>
                    <a:pt x="0" y="251"/>
                  </a:cubicBezTo>
                  <a:cubicBezTo>
                    <a:pt x="0" y="394"/>
                    <a:pt x="107" y="501"/>
                    <a:pt x="250" y="501"/>
                  </a:cubicBezTo>
                  <a:lnTo>
                    <a:pt x="1722" y="501"/>
                  </a:lnTo>
                  <a:cubicBezTo>
                    <a:pt x="2052" y="492"/>
                    <a:pt x="2061" y="19"/>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92"/>
            <p:cNvSpPr/>
            <p:nvPr/>
          </p:nvSpPr>
          <p:spPr>
            <a:xfrm>
              <a:off x="2995592" y="3673245"/>
              <a:ext cx="73318" cy="11404"/>
            </a:xfrm>
            <a:custGeom>
              <a:avLst/>
              <a:gdLst/>
              <a:ahLst/>
              <a:cxnLst/>
              <a:rect l="l" t="t" r="r" b="b"/>
              <a:pathLst>
                <a:path w="3221" h="501" extrusionOk="0">
                  <a:moveTo>
                    <a:pt x="250" y="1"/>
                  </a:moveTo>
                  <a:cubicBezTo>
                    <a:pt x="107" y="1"/>
                    <a:pt x="0" y="117"/>
                    <a:pt x="0" y="250"/>
                  </a:cubicBezTo>
                  <a:cubicBezTo>
                    <a:pt x="0" y="393"/>
                    <a:pt x="107" y="500"/>
                    <a:pt x="250" y="500"/>
                  </a:cubicBezTo>
                  <a:lnTo>
                    <a:pt x="2971" y="500"/>
                  </a:lnTo>
                  <a:cubicBezTo>
                    <a:pt x="3105" y="500"/>
                    <a:pt x="3221" y="393"/>
                    <a:pt x="3221" y="250"/>
                  </a:cubicBezTo>
                  <a:cubicBezTo>
                    <a:pt x="3221" y="117"/>
                    <a:pt x="3105" y="1"/>
                    <a:pt x="2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92"/>
            <p:cNvSpPr/>
            <p:nvPr/>
          </p:nvSpPr>
          <p:spPr>
            <a:xfrm>
              <a:off x="2838622" y="3621666"/>
              <a:ext cx="388488" cy="343782"/>
            </a:xfrm>
            <a:custGeom>
              <a:avLst/>
              <a:gdLst/>
              <a:ahLst/>
              <a:cxnLst/>
              <a:rect l="l" t="t" r="r" b="b"/>
              <a:pathLst>
                <a:path w="17067" h="15103" extrusionOk="0">
                  <a:moveTo>
                    <a:pt x="10188" y="500"/>
                  </a:moveTo>
                  <a:cubicBezTo>
                    <a:pt x="10438" y="500"/>
                    <a:pt x="10634" y="697"/>
                    <a:pt x="10634" y="946"/>
                  </a:cubicBezTo>
                  <a:lnTo>
                    <a:pt x="10634" y="3159"/>
                  </a:lnTo>
                  <a:cubicBezTo>
                    <a:pt x="10634" y="3400"/>
                    <a:pt x="10438" y="3596"/>
                    <a:pt x="10188" y="3596"/>
                  </a:cubicBezTo>
                  <a:lnTo>
                    <a:pt x="6905" y="3596"/>
                  </a:lnTo>
                  <a:cubicBezTo>
                    <a:pt x="6664" y="3596"/>
                    <a:pt x="6468" y="3400"/>
                    <a:pt x="6468" y="3159"/>
                  </a:cubicBezTo>
                  <a:lnTo>
                    <a:pt x="6468" y="946"/>
                  </a:lnTo>
                  <a:cubicBezTo>
                    <a:pt x="6468" y="697"/>
                    <a:pt x="6664" y="500"/>
                    <a:pt x="6905" y="500"/>
                  </a:cubicBezTo>
                  <a:close/>
                  <a:moveTo>
                    <a:pt x="16120" y="1731"/>
                  </a:moveTo>
                  <a:cubicBezTo>
                    <a:pt x="16370" y="1731"/>
                    <a:pt x="16567" y="1928"/>
                    <a:pt x="16567" y="2177"/>
                  </a:cubicBezTo>
                  <a:lnTo>
                    <a:pt x="16567" y="4390"/>
                  </a:lnTo>
                  <a:cubicBezTo>
                    <a:pt x="16567" y="4640"/>
                    <a:pt x="16370" y="4836"/>
                    <a:pt x="16120" y="4836"/>
                  </a:cubicBezTo>
                  <a:lnTo>
                    <a:pt x="12838" y="4836"/>
                  </a:lnTo>
                  <a:cubicBezTo>
                    <a:pt x="12597" y="4836"/>
                    <a:pt x="12400" y="4640"/>
                    <a:pt x="12400" y="4390"/>
                  </a:cubicBezTo>
                  <a:lnTo>
                    <a:pt x="12400" y="2177"/>
                  </a:lnTo>
                  <a:cubicBezTo>
                    <a:pt x="12400" y="1928"/>
                    <a:pt x="12597" y="1731"/>
                    <a:pt x="12838" y="1731"/>
                  </a:cubicBezTo>
                  <a:close/>
                  <a:moveTo>
                    <a:pt x="6905" y="1"/>
                  </a:moveTo>
                  <a:cubicBezTo>
                    <a:pt x="6388" y="1"/>
                    <a:pt x="5968" y="420"/>
                    <a:pt x="5968" y="946"/>
                  </a:cubicBezTo>
                  <a:lnTo>
                    <a:pt x="5968" y="3159"/>
                  </a:lnTo>
                  <a:cubicBezTo>
                    <a:pt x="5968" y="3676"/>
                    <a:pt x="6388" y="4104"/>
                    <a:pt x="6905" y="4104"/>
                  </a:cubicBezTo>
                  <a:lnTo>
                    <a:pt x="8270" y="4104"/>
                  </a:lnTo>
                  <a:lnTo>
                    <a:pt x="8270" y="6005"/>
                  </a:lnTo>
                  <a:cubicBezTo>
                    <a:pt x="6218" y="6129"/>
                    <a:pt x="4532" y="7601"/>
                    <a:pt x="4095" y="9537"/>
                  </a:cubicBezTo>
                  <a:lnTo>
                    <a:pt x="2801" y="8253"/>
                  </a:lnTo>
                  <a:lnTo>
                    <a:pt x="2801" y="5336"/>
                  </a:lnTo>
                  <a:lnTo>
                    <a:pt x="4229" y="5336"/>
                  </a:lnTo>
                  <a:cubicBezTo>
                    <a:pt x="4746" y="5336"/>
                    <a:pt x="5165" y="4907"/>
                    <a:pt x="5165" y="4390"/>
                  </a:cubicBezTo>
                  <a:lnTo>
                    <a:pt x="5165" y="1499"/>
                  </a:lnTo>
                  <a:cubicBezTo>
                    <a:pt x="5165" y="1348"/>
                    <a:pt x="5049" y="1232"/>
                    <a:pt x="4907" y="1232"/>
                  </a:cubicBezTo>
                  <a:lnTo>
                    <a:pt x="2462" y="1232"/>
                  </a:lnTo>
                  <a:cubicBezTo>
                    <a:pt x="2444" y="1232"/>
                    <a:pt x="2427" y="1241"/>
                    <a:pt x="2418" y="1250"/>
                  </a:cubicBezTo>
                  <a:cubicBezTo>
                    <a:pt x="2195" y="1473"/>
                    <a:pt x="2346" y="1731"/>
                    <a:pt x="2560" y="1731"/>
                  </a:cubicBezTo>
                  <a:lnTo>
                    <a:pt x="4229" y="1731"/>
                  </a:lnTo>
                  <a:cubicBezTo>
                    <a:pt x="4470" y="1731"/>
                    <a:pt x="4666" y="1928"/>
                    <a:pt x="4666" y="2177"/>
                  </a:cubicBezTo>
                  <a:lnTo>
                    <a:pt x="4666" y="4390"/>
                  </a:lnTo>
                  <a:cubicBezTo>
                    <a:pt x="4666" y="4640"/>
                    <a:pt x="4470" y="4836"/>
                    <a:pt x="4229" y="4836"/>
                  </a:cubicBezTo>
                  <a:lnTo>
                    <a:pt x="946" y="4836"/>
                  </a:lnTo>
                  <a:cubicBezTo>
                    <a:pt x="696" y="4836"/>
                    <a:pt x="500" y="4640"/>
                    <a:pt x="500" y="4390"/>
                  </a:cubicBezTo>
                  <a:lnTo>
                    <a:pt x="500" y="1999"/>
                  </a:lnTo>
                  <a:cubicBezTo>
                    <a:pt x="500" y="1847"/>
                    <a:pt x="616" y="1731"/>
                    <a:pt x="758" y="1731"/>
                  </a:cubicBezTo>
                  <a:lnTo>
                    <a:pt x="1410" y="1731"/>
                  </a:lnTo>
                  <a:cubicBezTo>
                    <a:pt x="1454" y="1731"/>
                    <a:pt x="1499" y="1714"/>
                    <a:pt x="1535" y="1678"/>
                  </a:cubicBezTo>
                  <a:cubicBezTo>
                    <a:pt x="1704" y="1473"/>
                    <a:pt x="1561" y="1232"/>
                    <a:pt x="1356" y="1232"/>
                  </a:cubicBezTo>
                  <a:lnTo>
                    <a:pt x="946" y="1232"/>
                  </a:lnTo>
                  <a:cubicBezTo>
                    <a:pt x="419" y="1232"/>
                    <a:pt x="0" y="1651"/>
                    <a:pt x="0" y="2177"/>
                  </a:cubicBezTo>
                  <a:lnTo>
                    <a:pt x="0" y="4390"/>
                  </a:lnTo>
                  <a:cubicBezTo>
                    <a:pt x="0" y="4907"/>
                    <a:pt x="419" y="5336"/>
                    <a:pt x="946" y="5336"/>
                  </a:cubicBezTo>
                  <a:lnTo>
                    <a:pt x="2302" y="5336"/>
                  </a:lnTo>
                  <a:lnTo>
                    <a:pt x="2302" y="8351"/>
                  </a:lnTo>
                  <a:cubicBezTo>
                    <a:pt x="2302" y="8422"/>
                    <a:pt x="2329" y="8485"/>
                    <a:pt x="2373" y="8529"/>
                  </a:cubicBezTo>
                  <a:lnTo>
                    <a:pt x="3997" y="10153"/>
                  </a:lnTo>
                  <a:cubicBezTo>
                    <a:pt x="3729" y="12993"/>
                    <a:pt x="6090" y="15102"/>
                    <a:pt x="8585" y="15102"/>
                  </a:cubicBezTo>
                  <a:cubicBezTo>
                    <a:pt x="9499" y="15102"/>
                    <a:pt x="10431" y="14819"/>
                    <a:pt x="11258" y="14185"/>
                  </a:cubicBezTo>
                  <a:cubicBezTo>
                    <a:pt x="11374" y="14105"/>
                    <a:pt x="11392" y="13944"/>
                    <a:pt x="11312" y="13837"/>
                  </a:cubicBezTo>
                  <a:cubicBezTo>
                    <a:pt x="11258" y="13772"/>
                    <a:pt x="11181" y="13737"/>
                    <a:pt x="11103" y="13737"/>
                  </a:cubicBezTo>
                  <a:cubicBezTo>
                    <a:pt x="11052" y="13737"/>
                    <a:pt x="11001" y="13752"/>
                    <a:pt x="10955" y="13784"/>
                  </a:cubicBezTo>
                  <a:cubicBezTo>
                    <a:pt x="10224" y="14345"/>
                    <a:pt x="9394" y="14597"/>
                    <a:pt x="8577" y="14597"/>
                  </a:cubicBezTo>
                  <a:cubicBezTo>
                    <a:pt x="6472" y="14597"/>
                    <a:pt x="4459" y="12923"/>
                    <a:pt x="4478" y="10545"/>
                  </a:cubicBezTo>
                  <a:cubicBezTo>
                    <a:pt x="4478" y="8315"/>
                    <a:pt x="6298" y="6504"/>
                    <a:pt x="8529" y="6504"/>
                  </a:cubicBezTo>
                  <a:cubicBezTo>
                    <a:pt x="8544" y="6504"/>
                    <a:pt x="8559" y="6504"/>
                    <a:pt x="8573" y="6504"/>
                  </a:cubicBezTo>
                  <a:cubicBezTo>
                    <a:pt x="11856" y="6504"/>
                    <a:pt x="13774" y="10406"/>
                    <a:pt x="11749" y="13008"/>
                  </a:cubicBezTo>
                  <a:cubicBezTo>
                    <a:pt x="11606" y="13202"/>
                    <a:pt x="11770" y="13411"/>
                    <a:pt x="11949" y="13411"/>
                  </a:cubicBezTo>
                  <a:cubicBezTo>
                    <a:pt x="12016" y="13411"/>
                    <a:pt x="12086" y="13381"/>
                    <a:pt x="12142" y="13311"/>
                  </a:cubicBezTo>
                  <a:cubicBezTo>
                    <a:pt x="12846" y="12401"/>
                    <a:pt x="13168" y="11250"/>
                    <a:pt x="13052" y="10099"/>
                  </a:cubicBezTo>
                  <a:cubicBezTo>
                    <a:pt x="13061" y="10099"/>
                    <a:pt x="14622" y="8538"/>
                    <a:pt x="14622" y="8529"/>
                  </a:cubicBezTo>
                  <a:cubicBezTo>
                    <a:pt x="14675" y="8485"/>
                    <a:pt x="14702" y="8422"/>
                    <a:pt x="14702" y="8351"/>
                  </a:cubicBezTo>
                  <a:lnTo>
                    <a:pt x="14702" y="5336"/>
                  </a:lnTo>
                  <a:lnTo>
                    <a:pt x="16120" y="5336"/>
                  </a:lnTo>
                  <a:cubicBezTo>
                    <a:pt x="16647" y="5336"/>
                    <a:pt x="17066" y="4907"/>
                    <a:pt x="17066" y="4390"/>
                  </a:cubicBezTo>
                  <a:lnTo>
                    <a:pt x="17066" y="2177"/>
                  </a:lnTo>
                  <a:cubicBezTo>
                    <a:pt x="17066" y="1660"/>
                    <a:pt x="16638" y="1232"/>
                    <a:pt x="16120" y="1232"/>
                  </a:cubicBezTo>
                  <a:lnTo>
                    <a:pt x="12838" y="1232"/>
                  </a:lnTo>
                  <a:cubicBezTo>
                    <a:pt x="12320" y="1232"/>
                    <a:pt x="11901" y="1651"/>
                    <a:pt x="11901" y="2177"/>
                  </a:cubicBezTo>
                  <a:lnTo>
                    <a:pt x="11901" y="4390"/>
                  </a:lnTo>
                  <a:cubicBezTo>
                    <a:pt x="11901" y="4907"/>
                    <a:pt x="12320" y="5336"/>
                    <a:pt x="12838" y="5336"/>
                  </a:cubicBezTo>
                  <a:lnTo>
                    <a:pt x="14202" y="5336"/>
                  </a:lnTo>
                  <a:lnTo>
                    <a:pt x="14202" y="8253"/>
                  </a:lnTo>
                  <a:lnTo>
                    <a:pt x="12953" y="9502"/>
                  </a:lnTo>
                  <a:cubicBezTo>
                    <a:pt x="12499" y="7566"/>
                    <a:pt x="10804" y="6103"/>
                    <a:pt x="8770" y="6005"/>
                  </a:cubicBezTo>
                  <a:lnTo>
                    <a:pt x="8770" y="4104"/>
                  </a:lnTo>
                  <a:lnTo>
                    <a:pt x="10188" y="4104"/>
                  </a:lnTo>
                  <a:cubicBezTo>
                    <a:pt x="10714" y="4104"/>
                    <a:pt x="11134" y="3676"/>
                    <a:pt x="11134" y="3159"/>
                  </a:cubicBezTo>
                  <a:lnTo>
                    <a:pt x="11134" y="946"/>
                  </a:lnTo>
                  <a:cubicBezTo>
                    <a:pt x="11134" y="420"/>
                    <a:pt x="10714" y="1"/>
                    <a:pt x="1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92"/>
            <p:cNvSpPr/>
            <p:nvPr/>
          </p:nvSpPr>
          <p:spPr>
            <a:xfrm>
              <a:off x="3130619" y="3680142"/>
              <a:ext cx="47141" cy="11404"/>
            </a:xfrm>
            <a:custGeom>
              <a:avLst/>
              <a:gdLst/>
              <a:ahLst/>
              <a:cxnLst/>
              <a:rect l="l" t="t" r="r" b="b"/>
              <a:pathLst>
                <a:path w="2071" h="501" extrusionOk="0">
                  <a:moveTo>
                    <a:pt x="268" y="1"/>
                  </a:moveTo>
                  <a:cubicBezTo>
                    <a:pt x="117" y="1"/>
                    <a:pt x="1" y="126"/>
                    <a:pt x="18" y="278"/>
                  </a:cubicBezTo>
                  <a:cubicBezTo>
                    <a:pt x="36" y="402"/>
                    <a:pt x="152" y="501"/>
                    <a:pt x="277" y="501"/>
                  </a:cubicBezTo>
                  <a:lnTo>
                    <a:pt x="1740" y="501"/>
                  </a:lnTo>
                  <a:cubicBezTo>
                    <a:pt x="2070" y="492"/>
                    <a:pt x="2070" y="10"/>
                    <a:pt x="1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92"/>
            <p:cNvSpPr/>
            <p:nvPr/>
          </p:nvSpPr>
          <p:spPr>
            <a:xfrm>
              <a:off x="3129208" y="3701266"/>
              <a:ext cx="76983" cy="11404"/>
            </a:xfrm>
            <a:custGeom>
              <a:avLst/>
              <a:gdLst/>
              <a:ahLst/>
              <a:cxnLst/>
              <a:rect l="l" t="t" r="r" b="b"/>
              <a:pathLst>
                <a:path w="3382" h="501" extrusionOk="0">
                  <a:moveTo>
                    <a:pt x="330" y="1"/>
                  </a:moveTo>
                  <a:cubicBezTo>
                    <a:pt x="0" y="10"/>
                    <a:pt x="0" y="491"/>
                    <a:pt x="330" y="500"/>
                  </a:cubicBezTo>
                  <a:lnTo>
                    <a:pt x="3051" y="500"/>
                  </a:lnTo>
                  <a:cubicBezTo>
                    <a:pt x="3381" y="491"/>
                    <a:pt x="3381" y="10"/>
                    <a:pt x="3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92"/>
            <p:cNvSpPr/>
            <p:nvPr/>
          </p:nvSpPr>
          <p:spPr>
            <a:xfrm>
              <a:off x="2952115" y="3781071"/>
              <a:ext cx="161477" cy="160976"/>
            </a:xfrm>
            <a:custGeom>
              <a:avLst/>
              <a:gdLst/>
              <a:ahLst/>
              <a:cxnLst/>
              <a:rect l="l" t="t" r="r" b="b"/>
              <a:pathLst>
                <a:path w="7094" h="7072" extrusionOk="0">
                  <a:moveTo>
                    <a:pt x="3547" y="518"/>
                  </a:moveTo>
                  <a:cubicBezTo>
                    <a:pt x="5032" y="518"/>
                    <a:pt x="6518" y="1526"/>
                    <a:pt x="6594" y="3542"/>
                  </a:cubicBezTo>
                  <a:cubicBezTo>
                    <a:pt x="6594" y="5228"/>
                    <a:pt x="5229" y="6593"/>
                    <a:pt x="3552" y="6593"/>
                  </a:cubicBezTo>
                  <a:cubicBezTo>
                    <a:pt x="1865" y="6593"/>
                    <a:pt x="501" y="5228"/>
                    <a:pt x="501" y="3542"/>
                  </a:cubicBezTo>
                  <a:cubicBezTo>
                    <a:pt x="576" y="1526"/>
                    <a:pt x="2062" y="518"/>
                    <a:pt x="3547" y="518"/>
                  </a:cubicBezTo>
                  <a:close/>
                  <a:moveTo>
                    <a:pt x="3552" y="1"/>
                  </a:moveTo>
                  <a:cubicBezTo>
                    <a:pt x="1589" y="1"/>
                    <a:pt x="1" y="1589"/>
                    <a:pt x="1" y="3542"/>
                  </a:cubicBezTo>
                  <a:cubicBezTo>
                    <a:pt x="90" y="5896"/>
                    <a:pt x="1817" y="7072"/>
                    <a:pt x="3545" y="7072"/>
                  </a:cubicBezTo>
                  <a:cubicBezTo>
                    <a:pt x="5274" y="7072"/>
                    <a:pt x="7004" y="5894"/>
                    <a:pt x="7093" y="3542"/>
                  </a:cubicBezTo>
                  <a:cubicBezTo>
                    <a:pt x="7093" y="1589"/>
                    <a:pt x="5505" y="1"/>
                    <a:pt x="3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92"/>
            <p:cNvSpPr/>
            <p:nvPr/>
          </p:nvSpPr>
          <p:spPr>
            <a:xfrm>
              <a:off x="3000873" y="3802559"/>
              <a:ext cx="67832" cy="114632"/>
            </a:xfrm>
            <a:custGeom>
              <a:avLst/>
              <a:gdLst/>
              <a:ahLst/>
              <a:cxnLst/>
              <a:rect l="l" t="t" r="r" b="b"/>
              <a:pathLst>
                <a:path w="2980" h="5036" extrusionOk="0">
                  <a:moveTo>
                    <a:pt x="1142" y="1028"/>
                  </a:moveTo>
                  <a:lnTo>
                    <a:pt x="1142" y="1965"/>
                  </a:lnTo>
                  <a:cubicBezTo>
                    <a:pt x="1062" y="1920"/>
                    <a:pt x="990" y="1876"/>
                    <a:pt x="928" y="1831"/>
                  </a:cubicBezTo>
                  <a:cubicBezTo>
                    <a:pt x="696" y="1626"/>
                    <a:pt x="812" y="1153"/>
                    <a:pt x="1142" y="1028"/>
                  </a:cubicBezTo>
                  <a:close/>
                  <a:moveTo>
                    <a:pt x="1642" y="2714"/>
                  </a:moveTo>
                  <a:cubicBezTo>
                    <a:pt x="2114" y="2848"/>
                    <a:pt x="2141" y="3267"/>
                    <a:pt x="2105" y="3410"/>
                  </a:cubicBezTo>
                  <a:cubicBezTo>
                    <a:pt x="2070" y="3642"/>
                    <a:pt x="1909" y="3883"/>
                    <a:pt x="1642" y="3981"/>
                  </a:cubicBezTo>
                  <a:lnTo>
                    <a:pt x="1642" y="2714"/>
                  </a:lnTo>
                  <a:close/>
                  <a:moveTo>
                    <a:pt x="1388" y="1"/>
                  </a:moveTo>
                  <a:cubicBezTo>
                    <a:pt x="1250" y="1"/>
                    <a:pt x="1142" y="111"/>
                    <a:pt x="1142" y="252"/>
                  </a:cubicBezTo>
                  <a:lnTo>
                    <a:pt x="1142" y="511"/>
                  </a:lnTo>
                  <a:cubicBezTo>
                    <a:pt x="366" y="636"/>
                    <a:pt x="0" y="1724"/>
                    <a:pt x="625" y="2224"/>
                  </a:cubicBezTo>
                  <a:cubicBezTo>
                    <a:pt x="749" y="2322"/>
                    <a:pt x="919" y="2420"/>
                    <a:pt x="1142" y="2518"/>
                  </a:cubicBezTo>
                  <a:lnTo>
                    <a:pt x="1142" y="4017"/>
                  </a:lnTo>
                  <a:cubicBezTo>
                    <a:pt x="946" y="4008"/>
                    <a:pt x="812" y="3954"/>
                    <a:pt x="589" y="3812"/>
                  </a:cubicBezTo>
                  <a:cubicBezTo>
                    <a:pt x="542" y="3783"/>
                    <a:pt x="496" y="3771"/>
                    <a:pt x="453" y="3771"/>
                  </a:cubicBezTo>
                  <a:cubicBezTo>
                    <a:pt x="238" y="3771"/>
                    <a:pt x="91" y="4075"/>
                    <a:pt x="321" y="4231"/>
                  </a:cubicBezTo>
                  <a:cubicBezTo>
                    <a:pt x="642" y="4436"/>
                    <a:pt x="856" y="4499"/>
                    <a:pt x="1142" y="4516"/>
                  </a:cubicBezTo>
                  <a:lnTo>
                    <a:pt x="1142" y="4775"/>
                  </a:lnTo>
                  <a:cubicBezTo>
                    <a:pt x="1142" y="4909"/>
                    <a:pt x="1231" y="5025"/>
                    <a:pt x="1356" y="5034"/>
                  </a:cubicBezTo>
                  <a:cubicBezTo>
                    <a:pt x="1366" y="5035"/>
                    <a:pt x="1377" y="5036"/>
                    <a:pt x="1387" y="5036"/>
                  </a:cubicBezTo>
                  <a:cubicBezTo>
                    <a:pt x="1525" y="5036"/>
                    <a:pt x="1642" y="4926"/>
                    <a:pt x="1642" y="4793"/>
                  </a:cubicBezTo>
                  <a:lnTo>
                    <a:pt x="1642" y="4499"/>
                  </a:lnTo>
                  <a:cubicBezTo>
                    <a:pt x="2801" y="4258"/>
                    <a:pt x="2980" y="2634"/>
                    <a:pt x="1856" y="2268"/>
                  </a:cubicBezTo>
                  <a:cubicBezTo>
                    <a:pt x="1784" y="2242"/>
                    <a:pt x="1713" y="2215"/>
                    <a:pt x="1642" y="2179"/>
                  </a:cubicBezTo>
                  <a:lnTo>
                    <a:pt x="1642" y="1002"/>
                  </a:lnTo>
                  <a:cubicBezTo>
                    <a:pt x="1829" y="1046"/>
                    <a:pt x="1936" y="1144"/>
                    <a:pt x="1945" y="1144"/>
                  </a:cubicBezTo>
                  <a:cubicBezTo>
                    <a:pt x="2000" y="1191"/>
                    <a:pt x="2058" y="1211"/>
                    <a:pt x="2113" y="1211"/>
                  </a:cubicBezTo>
                  <a:cubicBezTo>
                    <a:pt x="2309" y="1211"/>
                    <a:pt x="2465" y="960"/>
                    <a:pt x="2284" y="778"/>
                  </a:cubicBezTo>
                  <a:cubicBezTo>
                    <a:pt x="2266" y="770"/>
                    <a:pt x="2025" y="555"/>
                    <a:pt x="1642" y="493"/>
                  </a:cubicBezTo>
                  <a:lnTo>
                    <a:pt x="1642" y="261"/>
                  </a:lnTo>
                  <a:cubicBezTo>
                    <a:pt x="1642" y="136"/>
                    <a:pt x="1543" y="20"/>
                    <a:pt x="1418" y="2"/>
                  </a:cubicBezTo>
                  <a:cubicBezTo>
                    <a:pt x="1408" y="1"/>
                    <a:pt x="1398" y="1"/>
                    <a:pt x="1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2" name="Google Shape;11602;p92"/>
          <p:cNvGrpSpPr/>
          <p:nvPr/>
        </p:nvGrpSpPr>
        <p:grpSpPr>
          <a:xfrm>
            <a:off x="6777750" y="1327098"/>
            <a:ext cx="388488" cy="388488"/>
            <a:chOff x="3450250" y="3599336"/>
            <a:chExt cx="388488" cy="388488"/>
          </a:xfrm>
        </p:grpSpPr>
        <p:sp>
          <p:nvSpPr>
            <p:cNvPr id="11603" name="Google Shape;11603;p92"/>
            <p:cNvSpPr/>
            <p:nvPr/>
          </p:nvSpPr>
          <p:spPr>
            <a:xfrm>
              <a:off x="3738196" y="3638737"/>
              <a:ext cx="43886" cy="11381"/>
            </a:xfrm>
            <a:custGeom>
              <a:avLst/>
              <a:gdLst/>
              <a:ahLst/>
              <a:cxnLst/>
              <a:rect l="l" t="t" r="r" b="b"/>
              <a:pathLst>
                <a:path w="1928" h="500" extrusionOk="0">
                  <a:moveTo>
                    <a:pt x="268" y="0"/>
                  </a:moveTo>
                  <a:cubicBezTo>
                    <a:pt x="116" y="0"/>
                    <a:pt x="0" y="134"/>
                    <a:pt x="18" y="286"/>
                  </a:cubicBezTo>
                  <a:cubicBezTo>
                    <a:pt x="27" y="410"/>
                    <a:pt x="143" y="500"/>
                    <a:pt x="277" y="500"/>
                  </a:cubicBezTo>
                  <a:lnTo>
                    <a:pt x="1597" y="500"/>
                  </a:lnTo>
                  <a:cubicBezTo>
                    <a:pt x="1927" y="491"/>
                    <a:pt x="1927" y="9"/>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92"/>
            <p:cNvSpPr/>
            <p:nvPr/>
          </p:nvSpPr>
          <p:spPr>
            <a:xfrm>
              <a:off x="3736557" y="3660043"/>
              <a:ext cx="71110" cy="11404"/>
            </a:xfrm>
            <a:custGeom>
              <a:avLst/>
              <a:gdLst/>
              <a:ahLst/>
              <a:cxnLst/>
              <a:rect l="l" t="t" r="r" b="b"/>
              <a:pathLst>
                <a:path w="3124" h="501" extrusionOk="0">
                  <a:moveTo>
                    <a:pt x="340" y="1"/>
                  </a:moveTo>
                  <a:cubicBezTo>
                    <a:pt x="10" y="10"/>
                    <a:pt x="1" y="491"/>
                    <a:pt x="340" y="500"/>
                  </a:cubicBezTo>
                  <a:lnTo>
                    <a:pt x="2793" y="500"/>
                  </a:lnTo>
                  <a:cubicBezTo>
                    <a:pt x="3123" y="491"/>
                    <a:pt x="3123" y="10"/>
                    <a:pt x="2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92"/>
            <p:cNvSpPr/>
            <p:nvPr/>
          </p:nvSpPr>
          <p:spPr>
            <a:xfrm>
              <a:off x="3738196" y="3923223"/>
              <a:ext cx="43886" cy="11381"/>
            </a:xfrm>
            <a:custGeom>
              <a:avLst/>
              <a:gdLst/>
              <a:ahLst/>
              <a:cxnLst/>
              <a:rect l="l" t="t" r="r" b="b"/>
              <a:pathLst>
                <a:path w="1928" h="500" extrusionOk="0">
                  <a:moveTo>
                    <a:pt x="268" y="0"/>
                  </a:moveTo>
                  <a:cubicBezTo>
                    <a:pt x="116" y="0"/>
                    <a:pt x="0" y="134"/>
                    <a:pt x="18" y="286"/>
                  </a:cubicBezTo>
                  <a:cubicBezTo>
                    <a:pt x="27" y="411"/>
                    <a:pt x="143" y="500"/>
                    <a:pt x="277" y="500"/>
                  </a:cubicBezTo>
                  <a:lnTo>
                    <a:pt x="1597" y="500"/>
                  </a:lnTo>
                  <a:cubicBezTo>
                    <a:pt x="1927" y="491"/>
                    <a:pt x="1927" y="9"/>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92"/>
            <p:cNvSpPr/>
            <p:nvPr/>
          </p:nvSpPr>
          <p:spPr>
            <a:xfrm>
              <a:off x="3738196" y="3944552"/>
              <a:ext cx="68037" cy="11381"/>
            </a:xfrm>
            <a:custGeom>
              <a:avLst/>
              <a:gdLst/>
              <a:ahLst/>
              <a:cxnLst/>
              <a:rect l="l" t="t" r="r" b="b"/>
              <a:pathLst>
                <a:path w="2989" h="500" extrusionOk="0">
                  <a:moveTo>
                    <a:pt x="268" y="0"/>
                  </a:moveTo>
                  <a:cubicBezTo>
                    <a:pt x="116" y="0"/>
                    <a:pt x="0" y="125"/>
                    <a:pt x="18" y="277"/>
                  </a:cubicBezTo>
                  <a:cubicBezTo>
                    <a:pt x="27" y="411"/>
                    <a:pt x="143" y="500"/>
                    <a:pt x="277" y="500"/>
                  </a:cubicBezTo>
                  <a:lnTo>
                    <a:pt x="2712" y="500"/>
                  </a:lnTo>
                  <a:cubicBezTo>
                    <a:pt x="2837" y="500"/>
                    <a:pt x="2953" y="411"/>
                    <a:pt x="2971" y="277"/>
                  </a:cubicBezTo>
                  <a:cubicBezTo>
                    <a:pt x="2989" y="125"/>
                    <a:pt x="2864" y="0"/>
                    <a:pt x="2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92"/>
            <p:cNvSpPr/>
            <p:nvPr/>
          </p:nvSpPr>
          <p:spPr>
            <a:xfrm>
              <a:off x="3478066" y="3649481"/>
              <a:ext cx="53424" cy="11404"/>
            </a:xfrm>
            <a:custGeom>
              <a:avLst/>
              <a:gdLst/>
              <a:ahLst/>
              <a:cxnLst/>
              <a:rect l="l" t="t" r="r" b="b"/>
              <a:pathLst>
                <a:path w="2347" h="501" extrusionOk="0">
                  <a:moveTo>
                    <a:pt x="268" y="1"/>
                  </a:moveTo>
                  <a:cubicBezTo>
                    <a:pt x="116" y="1"/>
                    <a:pt x="1" y="126"/>
                    <a:pt x="18" y="277"/>
                  </a:cubicBezTo>
                  <a:cubicBezTo>
                    <a:pt x="36" y="402"/>
                    <a:pt x="152" y="501"/>
                    <a:pt x="277" y="501"/>
                  </a:cubicBezTo>
                  <a:lnTo>
                    <a:pt x="2017" y="501"/>
                  </a:lnTo>
                  <a:cubicBezTo>
                    <a:pt x="2347" y="492"/>
                    <a:pt x="2347" y="10"/>
                    <a:pt x="2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92"/>
            <p:cNvSpPr/>
            <p:nvPr/>
          </p:nvSpPr>
          <p:spPr>
            <a:xfrm>
              <a:off x="3476655" y="3673655"/>
              <a:ext cx="87135" cy="11404"/>
            </a:xfrm>
            <a:custGeom>
              <a:avLst/>
              <a:gdLst/>
              <a:ahLst/>
              <a:cxnLst/>
              <a:rect l="l" t="t" r="r" b="b"/>
              <a:pathLst>
                <a:path w="3828" h="501" extrusionOk="0">
                  <a:moveTo>
                    <a:pt x="330" y="1"/>
                  </a:moveTo>
                  <a:cubicBezTo>
                    <a:pt x="0" y="9"/>
                    <a:pt x="0" y="491"/>
                    <a:pt x="330" y="500"/>
                  </a:cubicBezTo>
                  <a:lnTo>
                    <a:pt x="3497" y="500"/>
                  </a:lnTo>
                  <a:cubicBezTo>
                    <a:pt x="3827" y="491"/>
                    <a:pt x="3827" y="9"/>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92"/>
            <p:cNvSpPr/>
            <p:nvPr/>
          </p:nvSpPr>
          <p:spPr>
            <a:xfrm>
              <a:off x="3476655" y="3697214"/>
              <a:ext cx="87135" cy="11381"/>
            </a:xfrm>
            <a:custGeom>
              <a:avLst/>
              <a:gdLst/>
              <a:ahLst/>
              <a:cxnLst/>
              <a:rect l="l" t="t" r="r" b="b"/>
              <a:pathLst>
                <a:path w="3828" h="500" extrusionOk="0">
                  <a:moveTo>
                    <a:pt x="330" y="0"/>
                  </a:moveTo>
                  <a:cubicBezTo>
                    <a:pt x="0" y="9"/>
                    <a:pt x="0" y="491"/>
                    <a:pt x="330" y="500"/>
                  </a:cubicBezTo>
                  <a:lnTo>
                    <a:pt x="3497" y="500"/>
                  </a:lnTo>
                  <a:cubicBezTo>
                    <a:pt x="3827" y="491"/>
                    <a:pt x="3827" y="9"/>
                    <a:pt x="3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92"/>
            <p:cNvSpPr/>
            <p:nvPr/>
          </p:nvSpPr>
          <p:spPr>
            <a:xfrm>
              <a:off x="3452686" y="3599336"/>
              <a:ext cx="386052" cy="388488"/>
            </a:xfrm>
            <a:custGeom>
              <a:avLst/>
              <a:gdLst/>
              <a:ahLst/>
              <a:cxnLst/>
              <a:rect l="l" t="t" r="r" b="b"/>
              <a:pathLst>
                <a:path w="16960" h="17067" extrusionOk="0">
                  <a:moveTo>
                    <a:pt x="16308" y="500"/>
                  </a:moveTo>
                  <a:cubicBezTo>
                    <a:pt x="16388" y="500"/>
                    <a:pt x="16460" y="571"/>
                    <a:pt x="16460" y="652"/>
                  </a:cubicBezTo>
                  <a:lnTo>
                    <a:pt x="16460" y="4113"/>
                  </a:lnTo>
                  <a:cubicBezTo>
                    <a:pt x="16460" y="4202"/>
                    <a:pt x="16388" y="4265"/>
                    <a:pt x="16308" y="4265"/>
                  </a:cubicBezTo>
                  <a:lnTo>
                    <a:pt x="11972" y="4265"/>
                  </a:lnTo>
                  <a:cubicBezTo>
                    <a:pt x="11892" y="4265"/>
                    <a:pt x="11821" y="4202"/>
                    <a:pt x="11821" y="4113"/>
                  </a:cubicBezTo>
                  <a:lnTo>
                    <a:pt x="11821" y="652"/>
                  </a:lnTo>
                  <a:cubicBezTo>
                    <a:pt x="11821" y="571"/>
                    <a:pt x="11892" y="500"/>
                    <a:pt x="11972" y="500"/>
                  </a:cubicBezTo>
                  <a:close/>
                  <a:moveTo>
                    <a:pt x="3703" y="9064"/>
                  </a:moveTo>
                  <a:cubicBezTo>
                    <a:pt x="3792" y="9064"/>
                    <a:pt x="3854" y="9136"/>
                    <a:pt x="3854" y="9216"/>
                  </a:cubicBezTo>
                  <a:lnTo>
                    <a:pt x="3854" y="11714"/>
                  </a:lnTo>
                  <a:cubicBezTo>
                    <a:pt x="3854" y="11794"/>
                    <a:pt x="3792" y="11865"/>
                    <a:pt x="3703" y="11865"/>
                  </a:cubicBezTo>
                  <a:lnTo>
                    <a:pt x="2623" y="11865"/>
                  </a:lnTo>
                  <a:cubicBezTo>
                    <a:pt x="1838" y="11865"/>
                    <a:pt x="1205" y="11223"/>
                    <a:pt x="1223" y="10438"/>
                  </a:cubicBezTo>
                  <a:cubicBezTo>
                    <a:pt x="1231" y="9689"/>
                    <a:pt x="1892" y="9064"/>
                    <a:pt x="2650" y="9064"/>
                  </a:cubicBezTo>
                  <a:close/>
                  <a:moveTo>
                    <a:pt x="4291" y="11999"/>
                  </a:moveTo>
                  <a:cubicBezTo>
                    <a:pt x="4470" y="12062"/>
                    <a:pt x="4639" y="12115"/>
                    <a:pt x="4809" y="12187"/>
                  </a:cubicBezTo>
                  <a:cubicBezTo>
                    <a:pt x="4818" y="12222"/>
                    <a:pt x="4818" y="12267"/>
                    <a:pt x="4818" y="12311"/>
                  </a:cubicBezTo>
                  <a:cubicBezTo>
                    <a:pt x="4824" y="12648"/>
                    <a:pt x="4542" y="12876"/>
                    <a:pt x="4250" y="12876"/>
                  </a:cubicBezTo>
                  <a:cubicBezTo>
                    <a:pt x="4110" y="12876"/>
                    <a:pt x="3967" y="12823"/>
                    <a:pt x="3854" y="12704"/>
                  </a:cubicBezTo>
                  <a:lnTo>
                    <a:pt x="3854" y="12338"/>
                  </a:lnTo>
                  <a:cubicBezTo>
                    <a:pt x="4051" y="12294"/>
                    <a:pt x="4202" y="12169"/>
                    <a:pt x="4291" y="11999"/>
                  </a:cubicBezTo>
                  <a:close/>
                  <a:moveTo>
                    <a:pt x="8261" y="7253"/>
                  </a:moveTo>
                  <a:lnTo>
                    <a:pt x="8261" y="13667"/>
                  </a:lnTo>
                  <a:cubicBezTo>
                    <a:pt x="7637" y="13105"/>
                    <a:pt x="6370" y="12151"/>
                    <a:pt x="4363" y="11500"/>
                  </a:cubicBezTo>
                  <a:lnTo>
                    <a:pt x="4363" y="9403"/>
                  </a:lnTo>
                  <a:cubicBezTo>
                    <a:pt x="6370" y="8814"/>
                    <a:pt x="7637" y="7833"/>
                    <a:pt x="8261" y="7253"/>
                  </a:cubicBezTo>
                  <a:close/>
                  <a:moveTo>
                    <a:pt x="2222" y="12302"/>
                  </a:moveTo>
                  <a:cubicBezTo>
                    <a:pt x="2380" y="12341"/>
                    <a:pt x="2670" y="12346"/>
                    <a:pt x="2932" y="12346"/>
                  </a:cubicBezTo>
                  <a:cubicBezTo>
                    <a:pt x="3018" y="12346"/>
                    <a:pt x="3101" y="12345"/>
                    <a:pt x="3176" y="12345"/>
                  </a:cubicBezTo>
                  <a:cubicBezTo>
                    <a:pt x="3244" y="12345"/>
                    <a:pt x="3305" y="12345"/>
                    <a:pt x="3355" y="12347"/>
                  </a:cubicBezTo>
                  <a:lnTo>
                    <a:pt x="3355" y="13899"/>
                  </a:lnTo>
                  <a:cubicBezTo>
                    <a:pt x="3355" y="14212"/>
                    <a:pt x="3105" y="14470"/>
                    <a:pt x="2793" y="14470"/>
                  </a:cubicBezTo>
                  <a:cubicBezTo>
                    <a:pt x="2480" y="14470"/>
                    <a:pt x="2222" y="14212"/>
                    <a:pt x="2222" y="13899"/>
                  </a:cubicBezTo>
                  <a:lnTo>
                    <a:pt x="2222" y="12302"/>
                  </a:lnTo>
                  <a:close/>
                  <a:moveTo>
                    <a:pt x="16308" y="13435"/>
                  </a:moveTo>
                  <a:cubicBezTo>
                    <a:pt x="16388" y="13435"/>
                    <a:pt x="16460" y="13498"/>
                    <a:pt x="16460" y="13578"/>
                  </a:cubicBezTo>
                  <a:lnTo>
                    <a:pt x="16460" y="16415"/>
                  </a:lnTo>
                  <a:cubicBezTo>
                    <a:pt x="16460" y="16495"/>
                    <a:pt x="16388" y="16567"/>
                    <a:pt x="16308" y="16567"/>
                  </a:cubicBezTo>
                  <a:lnTo>
                    <a:pt x="11972" y="16567"/>
                  </a:lnTo>
                  <a:cubicBezTo>
                    <a:pt x="11892" y="16567"/>
                    <a:pt x="11821" y="16495"/>
                    <a:pt x="11821" y="16415"/>
                  </a:cubicBezTo>
                  <a:lnTo>
                    <a:pt x="11821" y="13578"/>
                  </a:lnTo>
                  <a:cubicBezTo>
                    <a:pt x="11821" y="13498"/>
                    <a:pt x="11892" y="13435"/>
                    <a:pt x="11972" y="13435"/>
                  </a:cubicBezTo>
                  <a:close/>
                  <a:moveTo>
                    <a:pt x="11972" y="0"/>
                  </a:moveTo>
                  <a:cubicBezTo>
                    <a:pt x="11616" y="0"/>
                    <a:pt x="11321" y="295"/>
                    <a:pt x="11321" y="652"/>
                  </a:cubicBezTo>
                  <a:lnTo>
                    <a:pt x="11321" y="4113"/>
                  </a:lnTo>
                  <a:cubicBezTo>
                    <a:pt x="11321" y="4479"/>
                    <a:pt x="11616" y="4764"/>
                    <a:pt x="11972" y="4764"/>
                  </a:cubicBezTo>
                  <a:lnTo>
                    <a:pt x="13890" y="4764"/>
                  </a:lnTo>
                  <a:lnTo>
                    <a:pt x="13890" y="7771"/>
                  </a:lnTo>
                  <a:lnTo>
                    <a:pt x="9760" y="7771"/>
                  </a:lnTo>
                  <a:lnTo>
                    <a:pt x="9760" y="6388"/>
                  </a:lnTo>
                  <a:cubicBezTo>
                    <a:pt x="9742" y="5902"/>
                    <a:pt x="9376" y="5659"/>
                    <a:pt x="9011" y="5659"/>
                  </a:cubicBezTo>
                  <a:cubicBezTo>
                    <a:pt x="8645" y="5659"/>
                    <a:pt x="8279" y="5902"/>
                    <a:pt x="8261" y="6388"/>
                  </a:cubicBezTo>
                  <a:lnTo>
                    <a:pt x="8261" y="6575"/>
                  </a:lnTo>
                  <a:cubicBezTo>
                    <a:pt x="7985" y="6870"/>
                    <a:pt x="6700" y="8172"/>
                    <a:pt x="4300" y="8886"/>
                  </a:cubicBezTo>
                  <a:cubicBezTo>
                    <a:pt x="4193" y="8681"/>
                    <a:pt x="3979" y="8529"/>
                    <a:pt x="3720" y="8529"/>
                  </a:cubicBezTo>
                  <a:lnTo>
                    <a:pt x="2623" y="8529"/>
                  </a:lnTo>
                  <a:cubicBezTo>
                    <a:pt x="634" y="8547"/>
                    <a:pt x="0" y="11187"/>
                    <a:pt x="1722" y="12115"/>
                  </a:cubicBezTo>
                  <a:lnTo>
                    <a:pt x="1722" y="13882"/>
                  </a:lnTo>
                  <a:cubicBezTo>
                    <a:pt x="1749" y="14585"/>
                    <a:pt x="2267" y="14935"/>
                    <a:pt x="2786" y="14935"/>
                  </a:cubicBezTo>
                  <a:cubicBezTo>
                    <a:pt x="3306" y="14935"/>
                    <a:pt x="3827" y="14583"/>
                    <a:pt x="3854" y="13882"/>
                  </a:cubicBezTo>
                  <a:lnTo>
                    <a:pt x="3854" y="13293"/>
                  </a:lnTo>
                  <a:cubicBezTo>
                    <a:pt x="3983" y="13349"/>
                    <a:pt x="4118" y="13375"/>
                    <a:pt x="4250" y="13375"/>
                  </a:cubicBezTo>
                  <a:cubicBezTo>
                    <a:pt x="4784" y="13375"/>
                    <a:pt x="5289" y="12949"/>
                    <a:pt x="5317" y="12392"/>
                  </a:cubicBezTo>
                  <a:cubicBezTo>
                    <a:pt x="7057" y="13159"/>
                    <a:pt x="8020" y="14096"/>
                    <a:pt x="8252" y="14354"/>
                  </a:cubicBezTo>
                  <a:cubicBezTo>
                    <a:pt x="8229" y="14896"/>
                    <a:pt x="8622" y="15178"/>
                    <a:pt x="9013" y="15178"/>
                  </a:cubicBezTo>
                  <a:cubicBezTo>
                    <a:pt x="9374" y="15178"/>
                    <a:pt x="9734" y="14936"/>
                    <a:pt x="9760" y="14435"/>
                  </a:cubicBezTo>
                  <a:lnTo>
                    <a:pt x="9760" y="13971"/>
                  </a:lnTo>
                  <a:cubicBezTo>
                    <a:pt x="9756" y="13806"/>
                    <a:pt x="9633" y="13723"/>
                    <a:pt x="9510" y="13723"/>
                  </a:cubicBezTo>
                  <a:cubicBezTo>
                    <a:pt x="9388" y="13723"/>
                    <a:pt x="9265" y="13806"/>
                    <a:pt x="9260" y="13971"/>
                  </a:cubicBezTo>
                  <a:lnTo>
                    <a:pt x="9260" y="14435"/>
                  </a:lnTo>
                  <a:cubicBezTo>
                    <a:pt x="9256" y="14600"/>
                    <a:pt x="9133" y="14682"/>
                    <a:pt x="9011" y="14682"/>
                  </a:cubicBezTo>
                  <a:cubicBezTo>
                    <a:pt x="8888" y="14682"/>
                    <a:pt x="8765" y="14600"/>
                    <a:pt x="8761" y="14435"/>
                  </a:cubicBezTo>
                  <a:lnTo>
                    <a:pt x="8761" y="6361"/>
                  </a:lnTo>
                  <a:cubicBezTo>
                    <a:pt x="8765" y="6199"/>
                    <a:pt x="8887" y="6117"/>
                    <a:pt x="9010" y="6117"/>
                  </a:cubicBezTo>
                  <a:cubicBezTo>
                    <a:pt x="9131" y="6117"/>
                    <a:pt x="9252" y="6197"/>
                    <a:pt x="9260" y="6361"/>
                  </a:cubicBezTo>
                  <a:lnTo>
                    <a:pt x="9260" y="12793"/>
                  </a:lnTo>
                  <a:cubicBezTo>
                    <a:pt x="9260" y="12927"/>
                    <a:pt x="9350" y="13043"/>
                    <a:pt x="9475" y="13052"/>
                  </a:cubicBezTo>
                  <a:cubicBezTo>
                    <a:pt x="9485" y="13053"/>
                    <a:pt x="9495" y="13054"/>
                    <a:pt x="9505" y="13054"/>
                  </a:cubicBezTo>
                  <a:cubicBezTo>
                    <a:pt x="9644" y="13054"/>
                    <a:pt x="9760" y="12944"/>
                    <a:pt x="9760" y="12811"/>
                  </a:cubicBezTo>
                  <a:lnTo>
                    <a:pt x="9760" y="11000"/>
                  </a:lnTo>
                  <a:lnTo>
                    <a:pt x="13890" y="11000"/>
                  </a:lnTo>
                  <a:lnTo>
                    <a:pt x="13890" y="12936"/>
                  </a:lnTo>
                  <a:lnTo>
                    <a:pt x="11972" y="12936"/>
                  </a:lnTo>
                  <a:cubicBezTo>
                    <a:pt x="11616" y="12936"/>
                    <a:pt x="11321" y="13221"/>
                    <a:pt x="11321" y="13578"/>
                  </a:cubicBezTo>
                  <a:lnTo>
                    <a:pt x="11321" y="16415"/>
                  </a:lnTo>
                  <a:cubicBezTo>
                    <a:pt x="11321" y="16772"/>
                    <a:pt x="11616" y="17066"/>
                    <a:pt x="11972" y="17066"/>
                  </a:cubicBezTo>
                  <a:lnTo>
                    <a:pt x="16308" y="17066"/>
                  </a:lnTo>
                  <a:cubicBezTo>
                    <a:pt x="16665" y="17066"/>
                    <a:pt x="16959" y="16772"/>
                    <a:pt x="16959" y="16415"/>
                  </a:cubicBezTo>
                  <a:lnTo>
                    <a:pt x="16959" y="13578"/>
                  </a:lnTo>
                  <a:cubicBezTo>
                    <a:pt x="16959" y="13221"/>
                    <a:pt x="16665" y="12936"/>
                    <a:pt x="16308" y="12936"/>
                  </a:cubicBezTo>
                  <a:lnTo>
                    <a:pt x="14390" y="12936"/>
                  </a:lnTo>
                  <a:lnTo>
                    <a:pt x="14390" y="10750"/>
                  </a:lnTo>
                  <a:cubicBezTo>
                    <a:pt x="14390" y="10608"/>
                    <a:pt x="14283" y="10500"/>
                    <a:pt x="14140" y="10500"/>
                  </a:cubicBezTo>
                  <a:lnTo>
                    <a:pt x="9760" y="10500"/>
                  </a:lnTo>
                  <a:lnTo>
                    <a:pt x="9760" y="8270"/>
                  </a:lnTo>
                  <a:lnTo>
                    <a:pt x="14140" y="8270"/>
                  </a:lnTo>
                  <a:cubicBezTo>
                    <a:pt x="14283" y="8270"/>
                    <a:pt x="14390" y="8154"/>
                    <a:pt x="14390" y="8011"/>
                  </a:cubicBezTo>
                  <a:lnTo>
                    <a:pt x="14390" y="4764"/>
                  </a:lnTo>
                  <a:lnTo>
                    <a:pt x="16308" y="4764"/>
                  </a:lnTo>
                  <a:cubicBezTo>
                    <a:pt x="16665" y="4764"/>
                    <a:pt x="16959" y="4479"/>
                    <a:pt x="16959" y="4113"/>
                  </a:cubicBezTo>
                  <a:lnTo>
                    <a:pt x="16959" y="652"/>
                  </a:lnTo>
                  <a:cubicBezTo>
                    <a:pt x="16959" y="295"/>
                    <a:pt x="16665" y="0"/>
                    <a:pt x="16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92"/>
            <p:cNvSpPr/>
            <p:nvPr/>
          </p:nvSpPr>
          <p:spPr>
            <a:xfrm>
              <a:off x="3450250" y="3619025"/>
              <a:ext cx="164709" cy="159064"/>
            </a:xfrm>
            <a:custGeom>
              <a:avLst/>
              <a:gdLst/>
              <a:ahLst/>
              <a:cxnLst/>
              <a:rect l="l" t="t" r="r" b="b"/>
              <a:pathLst>
                <a:path w="7236" h="6988" extrusionOk="0">
                  <a:moveTo>
                    <a:pt x="652" y="1"/>
                  </a:moveTo>
                  <a:cubicBezTo>
                    <a:pt x="286" y="1"/>
                    <a:pt x="0" y="295"/>
                    <a:pt x="0" y="652"/>
                  </a:cubicBezTo>
                  <a:lnTo>
                    <a:pt x="0" y="4622"/>
                  </a:lnTo>
                  <a:cubicBezTo>
                    <a:pt x="0" y="4979"/>
                    <a:pt x="286" y="5264"/>
                    <a:pt x="652" y="5264"/>
                  </a:cubicBezTo>
                  <a:lnTo>
                    <a:pt x="3364" y="5264"/>
                  </a:lnTo>
                  <a:lnTo>
                    <a:pt x="3364" y="6727"/>
                  </a:lnTo>
                  <a:cubicBezTo>
                    <a:pt x="3364" y="6852"/>
                    <a:pt x="3462" y="6968"/>
                    <a:pt x="3587" y="6986"/>
                  </a:cubicBezTo>
                  <a:cubicBezTo>
                    <a:pt x="3597" y="6987"/>
                    <a:pt x="3607" y="6988"/>
                    <a:pt x="3617" y="6988"/>
                  </a:cubicBezTo>
                  <a:cubicBezTo>
                    <a:pt x="3755" y="6988"/>
                    <a:pt x="3863" y="6877"/>
                    <a:pt x="3863" y="6736"/>
                  </a:cubicBezTo>
                  <a:lnTo>
                    <a:pt x="3863" y="5264"/>
                  </a:lnTo>
                  <a:lnTo>
                    <a:pt x="6584" y="5264"/>
                  </a:lnTo>
                  <a:cubicBezTo>
                    <a:pt x="6941" y="5264"/>
                    <a:pt x="7235" y="4979"/>
                    <a:pt x="7235" y="4622"/>
                  </a:cubicBezTo>
                  <a:lnTo>
                    <a:pt x="7235" y="268"/>
                  </a:lnTo>
                  <a:cubicBezTo>
                    <a:pt x="7235" y="117"/>
                    <a:pt x="7110" y="1"/>
                    <a:pt x="6968" y="1"/>
                  </a:cubicBezTo>
                  <a:lnTo>
                    <a:pt x="5897" y="1"/>
                  </a:lnTo>
                  <a:cubicBezTo>
                    <a:pt x="5861" y="1"/>
                    <a:pt x="5835" y="10"/>
                    <a:pt x="5817" y="36"/>
                  </a:cubicBezTo>
                  <a:cubicBezTo>
                    <a:pt x="5621" y="251"/>
                    <a:pt x="5763" y="500"/>
                    <a:pt x="5969" y="500"/>
                  </a:cubicBezTo>
                  <a:lnTo>
                    <a:pt x="6584" y="500"/>
                  </a:lnTo>
                  <a:cubicBezTo>
                    <a:pt x="6664" y="500"/>
                    <a:pt x="6736" y="572"/>
                    <a:pt x="6736" y="652"/>
                  </a:cubicBezTo>
                  <a:lnTo>
                    <a:pt x="6736" y="4622"/>
                  </a:lnTo>
                  <a:cubicBezTo>
                    <a:pt x="6736" y="4702"/>
                    <a:pt x="6664" y="4765"/>
                    <a:pt x="6584" y="4765"/>
                  </a:cubicBezTo>
                  <a:lnTo>
                    <a:pt x="652" y="4765"/>
                  </a:lnTo>
                  <a:cubicBezTo>
                    <a:pt x="562" y="4765"/>
                    <a:pt x="500" y="4702"/>
                    <a:pt x="500" y="4622"/>
                  </a:cubicBezTo>
                  <a:lnTo>
                    <a:pt x="500" y="652"/>
                  </a:lnTo>
                  <a:cubicBezTo>
                    <a:pt x="500" y="572"/>
                    <a:pt x="562" y="500"/>
                    <a:pt x="652" y="500"/>
                  </a:cubicBezTo>
                  <a:lnTo>
                    <a:pt x="4818" y="500"/>
                  </a:lnTo>
                  <a:cubicBezTo>
                    <a:pt x="4943" y="500"/>
                    <a:pt x="5059" y="411"/>
                    <a:pt x="5067" y="286"/>
                  </a:cubicBezTo>
                  <a:cubicBezTo>
                    <a:pt x="5094" y="135"/>
                    <a:pt x="4969" y="1"/>
                    <a:pt x="4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2" name="Google Shape;11612;p92"/>
          <p:cNvSpPr/>
          <p:nvPr/>
        </p:nvSpPr>
        <p:spPr>
          <a:xfrm>
            <a:off x="8291538" y="257294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9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14" name="Google Shape;11614;p9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524"/>
                                        </p:tgtEl>
                                        <p:attrNameLst>
                                          <p:attrName>style.visibility</p:attrName>
                                        </p:attrNameLst>
                                      </p:cBhvr>
                                      <p:to>
                                        <p:strVal val="visible"/>
                                      </p:to>
                                    </p:set>
                                    <p:anim calcmode="lin" valueType="num">
                                      <p:cBhvr additive="base">
                                        <p:cTn id="7" dur="1000"/>
                                        <p:tgtEl>
                                          <p:spTgt spid="1152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566"/>
                                        </p:tgtEl>
                                        <p:attrNameLst>
                                          <p:attrName>style.visibility</p:attrName>
                                        </p:attrNameLst>
                                      </p:cBhvr>
                                      <p:to>
                                        <p:strVal val="visible"/>
                                      </p:to>
                                    </p:set>
                                    <p:anim calcmode="lin" valueType="num">
                                      <p:cBhvr additive="base">
                                        <p:cTn id="10" dur="1000"/>
                                        <p:tgtEl>
                                          <p:spTgt spid="1156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567"/>
                                        </p:tgtEl>
                                        <p:attrNameLst>
                                          <p:attrName>style.visibility</p:attrName>
                                        </p:attrNameLst>
                                      </p:cBhvr>
                                      <p:to>
                                        <p:strVal val="visible"/>
                                      </p:to>
                                    </p:set>
                                    <p:anim calcmode="lin" valueType="num">
                                      <p:cBhvr additive="base">
                                        <p:cTn id="13" dur="1000"/>
                                        <p:tgtEl>
                                          <p:spTgt spid="11567"/>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1574"/>
                                        </p:tgtEl>
                                        <p:attrNameLst>
                                          <p:attrName>style.visibility</p:attrName>
                                        </p:attrNameLst>
                                      </p:cBhvr>
                                      <p:to>
                                        <p:strVal val="visible"/>
                                      </p:to>
                                    </p:set>
                                    <p:anim calcmode="lin" valueType="num">
                                      <p:cBhvr additive="base">
                                        <p:cTn id="16" dur="1000"/>
                                        <p:tgtEl>
                                          <p:spTgt spid="11574"/>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577"/>
                                        </p:tgtEl>
                                        <p:attrNameLst>
                                          <p:attrName>style.visibility</p:attrName>
                                        </p:attrNameLst>
                                      </p:cBhvr>
                                      <p:to>
                                        <p:strVal val="visible"/>
                                      </p:to>
                                    </p:set>
                                    <p:anim calcmode="lin" valueType="num">
                                      <p:cBhvr additive="base">
                                        <p:cTn id="19" dur="1000"/>
                                        <p:tgtEl>
                                          <p:spTgt spid="11577"/>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1587"/>
                                        </p:tgtEl>
                                        <p:attrNameLst>
                                          <p:attrName>style.visibility</p:attrName>
                                        </p:attrNameLst>
                                      </p:cBhvr>
                                      <p:to>
                                        <p:strVal val="visible"/>
                                      </p:to>
                                    </p:set>
                                    <p:anim calcmode="lin" valueType="num">
                                      <p:cBhvr additive="base">
                                        <p:cTn id="22" dur="1000"/>
                                        <p:tgtEl>
                                          <p:spTgt spid="11587"/>
                                        </p:tgtEl>
                                        <p:attrNameLst>
                                          <p:attrName>ppt_x</p:attrName>
                                        </p:attrNameLst>
                                      </p:cBhvr>
                                      <p:tavLst>
                                        <p:tav tm="0">
                                          <p:val>
                                            <p:strVal val="#ppt_x-1"/>
                                          </p:val>
                                        </p:tav>
                                        <p:tav tm="100000">
                                          <p:val>
                                            <p:strVal val="#ppt_x"/>
                                          </p:val>
                                        </p:tav>
                                      </p:tavLst>
                                    </p:anim>
                                  </p:childTnLst>
                                </p:cTn>
                              </p:par>
                              <p:par>
                                <p:cTn id="23" presetID="2" presetClass="entr" presetSubtype="1" fill="hold" nodeType="withEffect">
                                  <p:stCondLst>
                                    <p:cond delay="0"/>
                                  </p:stCondLst>
                                  <p:childTnLst>
                                    <p:set>
                                      <p:cBhvr>
                                        <p:cTn id="24" dur="1" fill="hold">
                                          <p:stCondLst>
                                            <p:cond delay="0"/>
                                          </p:stCondLst>
                                        </p:cTn>
                                        <p:tgtEl>
                                          <p:spTgt spid="11535"/>
                                        </p:tgtEl>
                                        <p:attrNameLst>
                                          <p:attrName>style.visibility</p:attrName>
                                        </p:attrNameLst>
                                      </p:cBhvr>
                                      <p:to>
                                        <p:strVal val="visible"/>
                                      </p:to>
                                    </p:set>
                                    <p:anim calcmode="lin" valueType="num">
                                      <p:cBhvr additive="base">
                                        <p:cTn id="25" dur="1000"/>
                                        <p:tgtEl>
                                          <p:spTgt spid="11535"/>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11568"/>
                                        </p:tgtEl>
                                        <p:attrNameLst>
                                          <p:attrName>style.visibility</p:attrName>
                                        </p:attrNameLst>
                                      </p:cBhvr>
                                      <p:to>
                                        <p:strVal val="visible"/>
                                      </p:to>
                                    </p:set>
                                    <p:anim calcmode="lin" valueType="num">
                                      <p:cBhvr additive="base">
                                        <p:cTn id="28" dur="1000"/>
                                        <p:tgtEl>
                                          <p:spTgt spid="11568"/>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1569"/>
                                        </p:tgtEl>
                                        <p:attrNameLst>
                                          <p:attrName>style.visibility</p:attrName>
                                        </p:attrNameLst>
                                      </p:cBhvr>
                                      <p:to>
                                        <p:strVal val="visible"/>
                                      </p:to>
                                    </p:set>
                                    <p:anim calcmode="lin" valueType="num">
                                      <p:cBhvr additive="base">
                                        <p:cTn id="31" dur="1000"/>
                                        <p:tgtEl>
                                          <p:spTgt spid="11569"/>
                                        </p:tgtEl>
                                        <p:attrNameLst>
                                          <p:attrName>ppt_y</p:attrName>
                                        </p:attrNameLst>
                                      </p:cBhvr>
                                      <p:tavLst>
                                        <p:tav tm="0">
                                          <p:val>
                                            <p:strVal val="#ppt_y-1"/>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1575"/>
                                        </p:tgtEl>
                                        <p:attrNameLst>
                                          <p:attrName>style.visibility</p:attrName>
                                        </p:attrNameLst>
                                      </p:cBhvr>
                                      <p:to>
                                        <p:strVal val="visible"/>
                                      </p:to>
                                    </p:set>
                                    <p:anim calcmode="lin" valueType="num">
                                      <p:cBhvr additive="base">
                                        <p:cTn id="34" dur="1000"/>
                                        <p:tgtEl>
                                          <p:spTgt spid="11575"/>
                                        </p:tgtEl>
                                        <p:attrNameLst>
                                          <p:attrName>ppt_y</p:attrName>
                                        </p:attrNameLst>
                                      </p:cBhvr>
                                      <p:tavLst>
                                        <p:tav tm="0">
                                          <p:val>
                                            <p:strVal val="#ppt_y-1"/>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11578"/>
                                        </p:tgtEl>
                                        <p:attrNameLst>
                                          <p:attrName>style.visibility</p:attrName>
                                        </p:attrNameLst>
                                      </p:cBhvr>
                                      <p:to>
                                        <p:strVal val="visible"/>
                                      </p:to>
                                    </p:set>
                                    <p:anim calcmode="lin" valueType="num">
                                      <p:cBhvr additive="base">
                                        <p:cTn id="37" dur="1000"/>
                                        <p:tgtEl>
                                          <p:spTgt spid="11578"/>
                                        </p:tgtEl>
                                        <p:attrNameLst>
                                          <p:attrName>ppt_y</p:attrName>
                                        </p:attrNameLst>
                                      </p:cBhvr>
                                      <p:tavLst>
                                        <p:tav tm="0">
                                          <p:val>
                                            <p:strVal val="#ppt_y-1"/>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1592"/>
                                        </p:tgtEl>
                                        <p:attrNameLst>
                                          <p:attrName>style.visibility</p:attrName>
                                        </p:attrNameLst>
                                      </p:cBhvr>
                                      <p:to>
                                        <p:strVal val="visible"/>
                                      </p:to>
                                    </p:set>
                                    <p:anim calcmode="lin" valueType="num">
                                      <p:cBhvr additive="base">
                                        <p:cTn id="40" dur="1000"/>
                                        <p:tgtEl>
                                          <p:spTgt spid="11592"/>
                                        </p:tgtEl>
                                        <p:attrNameLst>
                                          <p:attrName>ppt_y</p:attrName>
                                        </p:attrNameLst>
                                      </p:cBhvr>
                                      <p:tavLst>
                                        <p:tav tm="0">
                                          <p:val>
                                            <p:strVal val="#ppt_y-1"/>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1546"/>
                                        </p:tgtEl>
                                        <p:attrNameLst>
                                          <p:attrName>style.visibility</p:attrName>
                                        </p:attrNameLst>
                                      </p:cBhvr>
                                      <p:to>
                                        <p:strVal val="visible"/>
                                      </p:to>
                                    </p:set>
                                    <p:anim calcmode="lin" valueType="num">
                                      <p:cBhvr additive="base">
                                        <p:cTn id="43" dur="1000"/>
                                        <p:tgtEl>
                                          <p:spTgt spid="1154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570"/>
                                        </p:tgtEl>
                                        <p:attrNameLst>
                                          <p:attrName>style.visibility</p:attrName>
                                        </p:attrNameLst>
                                      </p:cBhvr>
                                      <p:to>
                                        <p:strVal val="visible"/>
                                      </p:to>
                                    </p:set>
                                    <p:anim calcmode="lin" valueType="num">
                                      <p:cBhvr additive="base">
                                        <p:cTn id="46" dur="1000"/>
                                        <p:tgtEl>
                                          <p:spTgt spid="11570"/>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11571"/>
                                        </p:tgtEl>
                                        <p:attrNameLst>
                                          <p:attrName>style.visibility</p:attrName>
                                        </p:attrNameLst>
                                      </p:cBhvr>
                                      <p:to>
                                        <p:strVal val="visible"/>
                                      </p:to>
                                    </p:set>
                                    <p:anim calcmode="lin" valueType="num">
                                      <p:cBhvr additive="base">
                                        <p:cTn id="49" dur="1000"/>
                                        <p:tgtEl>
                                          <p:spTgt spid="11571"/>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11576"/>
                                        </p:tgtEl>
                                        <p:attrNameLst>
                                          <p:attrName>style.visibility</p:attrName>
                                        </p:attrNameLst>
                                      </p:cBhvr>
                                      <p:to>
                                        <p:strVal val="visible"/>
                                      </p:to>
                                    </p:set>
                                    <p:anim calcmode="lin" valueType="num">
                                      <p:cBhvr additive="base">
                                        <p:cTn id="52" dur="1000"/>
                                        <p:tgtEl>
                                          <p:spTgt spid="11576"/>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11579"/>
                                        </p:tgtEl>
                                        <p:attrNameLst>
                                          <p:attrName>style.visibility</p:attrName>
                                        </p:attrNameLst>
                                      </p:cBhvr>
                                      <p:to>
                                        <p:strVal val="visible"/>
                                      </p:to>
                                    </p:set>
                                    <p:anim calcmode="lin" valueType="num">
                                      <p:cBhvr additive="base">
                                        <p:cTn id="55" dur="1000"/>
                                        <p:tgtEl>
                                          <p:spTgt spid="11579"/>
                                        </p:tgtEl>
                                        <p:attrNameLst>
                                          <p:attrName>ppt_x</p:attrName>
                                        </p:attrNameLst>
                                      </p:cBhvr>
                                      <p:tavLst>
                                        <p:tav tm="0">
                                          <p:val>
                                            <p:strVal val="#ppt_x+1"/>
                                          </p:val>
                                        </p:tav>
                                        <p:tav tm="100000">
                                          <p:val>
                                            <p:strVal val="#ppt_x"/>
                                          </p:val>
                                        </p:tav>
                                      </p:tavLst>
                                    </p:anim>
                                  </p:childTnLst>
                                </p:cTn>
                              </p:par>
                              <p:par>
                                <p:cTn id="56" presetID="2" presetClass="entr" presetSubtype="2" fill="hold" nodeType="withEffect">
                                  <p:stCondLst>
                                    <p:cond delay="0"/>
                                  </p:stCondLst>
                                  <p:childTnLst>
                                    <p:set>
                                      <p:cBhvr>
                                        <p:cTn id="57" dur="1" fill="hold">
                                          <p:stCondLst>
                                            <p:cond delay="0"/>
                                          </p:stCondLst>
                                        </p:cTn>
                                        <p:tgtEl>
                                          <p:spTgt spid="11602"/>
                                        </p:tgtEl>
                                        <p:attrNameLst>
                                          <p:attrName>style.visibility</p:attrName>
                                        </p:attrNameLst>
                                      </p:cBhvr>
                                      <p:to>
                                        <p:strVal val="visible"/>
                                      </p:to>
                                    </p:set>
                                    <p:anim calcmode="lin" valueType="num">
                                      <p:cBhvr additive="base">
                                        <p:cTn id="58" dur="1000"/>
                                        <p:tgtEl>
                                          <p:spTgt spid="116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18"/>
        <p:cNvGrpSpPr/>
        <p:nvPr/>
      </p:nvGrpSpPr>
      <p:grpSpPr>
        <a:xfrm>
          <a:off x="0" y="0"/>
          <a:ext cx="0" cy="0"/>
          <a:chOff x="0" y="0"/>
          <a:chExt cx="0" cy="0"/>
        </a:xfrm>
      </p:grpSpPr>
      <p:sp>
        <p:nvSpPr>
          <p:cNvPr id="11619" name="Google Shape;11619;p93">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20" name="Google Shape;11620;p93">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621" name="Google Shape;11621;p93"/>
          <p:cNvGrpSpPr/>
          <p:nvPr/>
        </p:nvGrpSpPr>
        <p:grpSpPr>
          <a:xfrm>
            <a:off x="722138" y="539400"/>
            <a:ext cx="2652612" cy="2624550"/>
            <a:chOff x="722138" y="539400"/>
            <a:chExt cx="2652612" cy="2624550"/>
          </a:xfrm>
        </p:grpSpPr>
        <p:sp>
          <p:nvSpPr>
            <p:cNvPr id="11622" name="Google Shape;11622;p93"/>
            <p:cNvSpPr/>
            <p:nvPr/>
          </p:nvSpPr>
          <p:spPr>
            <a:xfrm>
              <a:off x="722138" y="539400"/>
              <a:ext cx="2652600" cy="4044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sp>
          <p:nvSpPr>
            <p:cNvPr id="11623" name="Google Shape;11623;p93"/>
            <p:cNvSpPr/>
            <p:nvPr/>
          </p:nvSpPr>
          <p:spPr>
            <a:xfrm>
              <a:off x="722150" y="943650"/>
              <a:ext cx="2652600" cy="22203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624" name="Google Shape;11624;p93"/>
            <p:cNvGrpSpPr/>
            <p:nvPr/>
          </p:nvGrpSpPr>
          <p:grpSpPr>
            <a:xfrm>
              <a:off x="2546407" y="669125"/>
              <a:ext cx="655400" cy="157800"/>
              <a:chOff x="7968325" y="355525"/>
              <a:chExt cx="655400" cy="157800"/>
            </a:xfrm>
          </p:grpSpPr>
          <p:sp>
            <p:nvSpPr>
              <p:cNvPr id="11625" name="Google Shape;11625;p93"/>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6" name="Google Shape;11626;p9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627" name="Google Shape;11627;p93"/>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8" name="Google Shape;11628;p9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629" name="Google Shape;11629;p93"/>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9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31" name="Google Shape;11631;p9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1632" name="Google Shape;11632;p93"/>
          <p:cNvSpPr txBox="1">
            <a:spLocks noGrp="1"/>
          </p:cNvSpPr>
          <p:nvPr>
            <p:ph type="body" idx="1"/>
          </p:nvPr>
        </p:nvSpPr>
        <p:spPr>
          <a:xfrm>
            <a:off x="897350" y="1083255"/>
            <a:ext cx="2302200" cy="19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11644" name="Google Shape;11644;p93"/>
          <p:cNvGrpSpPr/>
          <p:nvPr/>
        </p:nvGrpSpPr>
        <p:grpSpPr>
          <a:xfrm>
            <a:off x="8290351" y="863900"/>
            <a:ext cx="123600" cy="3239150"/>
            <a:chOff x="8290351" y="863900"/>
            <a:chExt cx="123600" cy="3239150"/>
          </a:xfrm>
        </p:grpSpPr>
        <p:sp>
          <p:nvSpPr>
            <p:cNvPr id="11645" name="Google Shape;11645;p9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9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9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9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9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0" name="Google Shape;11650;p93">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651" name="Google Shape;11651;p93">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652" name="Google Shape;11652;p93"/>
          <p:cNvSpPr/>
          <p:nvPr/>
        </p:nvSpPr>
        <p:spPr>
          <a:xfrm>
            <a:off x="8291538" y="261593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93">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54" name="Google Shape;11654;p93">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41"/>
        <p:cNvGrpSpPr/>
        <p:nvPr/>
      </p:nvGrpSpPr>
      <p:grpSpPr>
        <a:xfrm>
          <a:off x="0" y="0"/>
          <a:ext cx="0" cy="0"/>
          <a:chOff x="0" y="0"/>
          <a:chExt cx="0" cy="0"/>
        </a:xfrm>
      </p:grpSpPr>
      <p:sp>
        <p:nvSpPr>
          <p:cNvPr id="8042" name="Google Shape;8042;p56">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43" name="Google Shape;8043;p56">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44" name="Google Shape;8044;p5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8045" name="Google Shape;8045;p56"/>
          <p:cNvSpPr txBox="1">
            <a:spLocks noGrp="1"/>
          </p:cNvSpPr>
          <p:nvPr>
            <p:ph type="body" idx="1"/>
          </p:nvPr>
        </p:nvSpPr>
        <p:spPr>
          <a:xfrm>
            <a:off x="713100" y="1152475"/>
            <a:ext cx="7524000" cy="31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Here’s what you’ll find in this </a:t>
            </a:r>
            <a:r>
              <a:rPr lang="en" b="1" dirty="0">
                <a:solidFill>
                  <a:schemeClr val="hlink"/>
                </a:solidFill>
                <a:uFill>
                  <a:noFill/>
                </a:uFill>
                <a:hlinkClick r:id="rId3"/>
              </a:rPr>
              <a:t>Slidesgo</a:t>
            </a:r>
            <a:r>
              <a:rPr lang="en" dirty="0"/>
              <a:t> template: </a:t>
            </a:r>
            <a:endParaRPr dirty="0"/>
          </a:p>
          <a:p>
            <a:pPr marL="342900" lvl="0" indent="-184150" algn="l" rtl="0">
              <a:spcBef>
                <a:spcPts val="1000"/>
              </a:spcBef>
              <a:spcAft>
                <a:spcPts val="0"/>
              </a:spcAft>
              <a:buSzPts val="1100"/>
              <a:buChar char="●"/>
            </a:pPr>
            <a:r>
              <a:rPr lang="en" dirty="0"/>
              <a:t>A slide structure based on a multi-purpose presentation for marketing, which you can easily adapt to your needs. For more info on how to edit the template, please visit </a:t>
            </a:r>
            <a:r>
              <a:rPr lang="en" b="1" dirty="0">
                <a:solidFill>
                  <a:schemeClr val="hlink"/>
                </a:solidFill>
                <a:uFill>
                  <a:noFill/>
                </a:uFill>
                <a:hlinkClick r:id="rId4"/>
              </a:rPr>
              <a:t>Slidesgo School</a:t>
            </a:r>
            <a:r>
              <a:rPr lang="en" dirty="0"/>
              <a:t> or read our </a:t>
            </a:r>
            <a:r>
              <a:rPr lang="en" b="1" dirty="0">
                <a:solidFill>
                  <a:schemeClr val="hlink"/>
                </a:solidFill>
                <a:uFill>
                  <a:noFill/>
                </a:uFill>
                <a:hlinkClick r:id="rId5"/>
              </a:rPr>
              <a:t>FAQs</a:t>
            </a:r>
            <a:r>
              <a:rPr lang="en" dirty="0"/>
              <a:t>.</a:t>
            </a:r>
            <a:endParaRPr dirty="0"/>
          </a:p>
          <a:p>
            <a:pPr marL="342900" lvl="0" indent="-184150" algn="l" rtl="0">
              <a:spcBef>
                <a:spcPts val="0"/>
              </a:spcBef>
              <a:spcAft>
                <a:spcPts val="0"/>
              </a:spcAft>
              <a:buSzPts val="1100"/>
              <a:buChar char="●"/>
            </a:pPr>
            <a:r>
              <a:rPr lang="en" dirty="0"/>
              <a:t>To view this template in PowerPoint with the correct fonts, download and install </a:t>
            </a:r>
            <a:r>
              <a:rPr lang="en" b="1" dirty="0">
                <a:solidFill>
                  <a:schemeClr val="hlink"/>
                </a:solidFill>
                <a:uFill>
                  <a:noFill/>
                </a:uFill>
                <a:hlinkClick r:id="" action="ppaction://noaction"/>
              </a:rPr>
              <a:t>the fonts that we have used</a:t>
            </a:r>
            <a:r>
              <a:rPr lang="en" dirty="0"/>
              <a:t> on your computer. You can learn how to download and install fonts </a:t>
            </a:r>
            <a:r>
              <a:rPr lang="en" b="1" dirty="0">
                <a:solidFill>
                  <a:schemeClr val="hlink"/>
                </a:solidFill>
                <a:uFill>
                  <a:noFill/>
                </a:uFill>
                <a:hlinkClick r:id="rId6"/>
              </a:rPr>
              <a:t>here</a:t>
            </a:r>
            <a:r>
              <a:rPr lang="en" dirty="0"/>
              <a:t>.</a:t>
            </a:r>
            <a:endParaRPr dirty="0"/>
          </a:p>
          <a:p>
            <a:pPr marL="342900" lvl="0" indent="-184150" algn="l" rtl="0">
              <a:spcBef>
                <a:spcPts val="0"/>
              </a:spcBef>
              <a:spcAft>
                <a:spcPts val="0"/>
              </a:spcAft>
              <a:buSzPts val="1100"/>
              <a:buChar char="●"/>
            </a:pPr>
            <a:r>
              <a:rPr lang="en" dirty="0"/>
              <a:t>An assortment of graphic resources that are suitable for use in the presentation can be found in the </a:t>
            </a:r>
            <a:r>
              <a:rPr lang="en" b="1" dirty="0">
                <a:solidFill>
                  <a:schemeClr val="hlink"/>
                </a:solidFill>
                <a:uFill>
                  <a:noFill/>
                </a:uFill>
                <a:hlinkClick r:id="rId7" action="ppaction://hlinksldjump"/>
              </a:rPr>
              <a:t>alternative resources slide</a:t>
            </a:r>
            <a:r>
              <a:rPr lang="en" b="1" dirty="0"/>
              <a:t>s.</a:t>
            </a:r>
            <a:endParaRPr b="1" dirty="0"/>
          </a:p>
          <a:p>
            <a:pPr marL="342900" lvl="0" indent="-184150" algn="l" rtl="0">
              <a:spcBef>
                <a:spcPts val="0"/>
              </a:spcBef>
              <a:spcAft>
                <a:spcPts val="0"/>
              </a:spcAft>
              <a:buSzPts val="1100"/>
              <a:buChar char="●"/>
            </a:pPr>
            <a:r>
              <a:rPr lang="en" dirty="0"/>
              <a:t>A </a:t>
            </a:r>
            <a:r>
              <a:rPr lang="en" b="1" dirty="0">
                <a:solidFill>
                  <a:schemeClr val="hlink"/>
                </a:solidFill>
                <a:uFill>
                  <a:noFill/>
                </a:uFill>
                <a:hlinkClick r:id="rId8" action="ppaction://hlinksldjump"/>
              </a:rPr>
              <a:t>thanks slide</a:t>
            </a:r>
            <a:r>
              <a:rPr lang="en" dirty="0"/>
              <a:t>, which you must keep so that proper credits for our design are given.</a:t>
            </a:r>
            <a:endParaRPr dirty="0"/>
          </a:p>
          <a:p>
            <a:pPr marL="342900" lvl="0" indent="-184150" algn="l" rtl="0">
              <a:spcBef>
                <a:spcPts val="0"/>
              </a:spcBef>
              <a:spcAft>
                <a:spcPts val="0"/>
              </a:spcAft>
              <a:buSzPts val="1100"/>
              <a:buChar char="●"/>
            </a:pPr>
            <a:r>
              <a:rPr lang="en" dirty="0"/>
              <a:t>Two </a:t>
            </a:r>
            <a:r>
              <a:rPr lang="en" b="1" dirty="0">
                <a:solidFill>
                  <a:schemeClr val="hlink"/>
                </a:solidFill>
                <a:uFill>
                  <a:noFill/>
                </a:uFill>
                <a:hlinkClick r:id="rId9" action="ppaction://hlinksldjump"/>
              </a:rPr>
              <a:t>resources slide</a:t>
            </a:r>
            <a:r>
              <a:rPr lang="en" b="1" dirty="0"/>
              <a:t>s</a:t>
            </a:r>
            <a:r>
              <a:rPr lang="en" dirty="0"/>
              <a:t>, where you’ll find links to all the elements used in the template.</a:t>
            </a:r>
            <a:endParaRPr dirty="0"/>
          </a:p>
          <a:p>
            <a:pPr marL="342900" lvl="0" indent="-184150" algn="l" rtl="0">
              <a:spcBef>
                <a:spcPts val="0"/>
              </a:spcBef>
              <a:spcAft>
                <a:spcPts val="0"/>
              </a:spcAft>
              <a:buSzPts val="1100"/>
              <a:buChar char="●"/>
            </a:pPr>
            <a:r>
              <a:rPr lang="en" b="1" dirty="0">
                <a:solidFill>
                  <a:schemeClr val="hlink"/>
                </a:solidFill>
                <a:uFill>
                  <a:noFill/>
                </a:uFill>
                <a:hlinkClick r:id="" action="ppaction://noaction"/>
              </a:rPr>
              <a:t>Instructions for use</a:t>
            </a:r>
            <a:r>
              <a:rPr lang="en" dirty="0"/>
              <a:t>.</a:t>
            </a:r>
            <a:endParaRPr lang="en-US" dirty="0"/>
          </a:p>
          <a:p>
            <a:pPr marL="342900" lvl="0" indent="-184150" algn="l" rtl="0">
              <a:spcBef>
                <a:spcPts val="0"/>
              </a:spcBef>
              <a:spcAft>
                <a:spcPts val="0"/>
              </a:spcAft>
              <a:buSzPts val="1100"/>
              <a:buChar char="●"/>
            </a:pPr>
            <a:r>
              <a:rPr lang="en-US" dirty="0"/>
              <a:t>Final slides with:</a:t>
            </a:r>
          </a:p>
          <a:p>
            <a:pPr marL="571500" lvl="0" indent="-184150" algn="l" rtl="0">
              <a:spcBef>
                <a:spcPts val="0"/>
              </a:spcBef>
              <a:spcAft>
                <a:spcPts val="0"/>
              </a:spcAft>
              <a:buClr>
                <a:schemeClr val="lt2"/>
              </a:buClr>
              <a:buSzPts val="1100"/>
              <a:buChar char="●"/>
            </a:pPr>
            <a:r>
              <a:rPr lang="en" dirty="0"/>
              <a:t>The </a:t>
            </a:r>
            <a:r>
              <a:rPr lang="en" b="1" dirty="0">
                <a:solidFill>
                  <a:schemeClr val="hlink"/>
                </a:solidFill>
                <a:uFill>
                  <a:noFill/>
                </a:uFill>
                <a:hlinkClick r:id="" action="ppaction://noaction"/>
              </a:rPr>
              <a:t>fonts and colors</a:t>
            </a:r>
            <a:r>
              <a:rPr lang="en" dirty="0"/>
              <a:t> used in the template.</a:t>
            </a:r>
            <a:endParaRPr dirty="0"/>
          </a:p>
          <a:p>
            <a:pPr marL="571500" lvl="0" indent="-184150" algn="l" rtl="0">
              <a:spcBef>
                <a:spcPts val="0"/>
              </a:spcBef>
              <a:spcAft>
                <a:spcPts val="0"/>
              </a:spcAft>
              <a:buClr>
                <a:schemeClr val="lt2"/>
              </a:buClr>
              <a:buSzPts val="1100"/>
              <a:buChar char="●"/>
            </a:pPr>
            <a:r>
              <a:rPr lang="en" dirty="0"/>
              <a:t>A </a:t>
            </a:r>
            <a:r>
              <a:rPr lang="en" b="1" dirty="0">
                <a:solidFill>
                  <a:schemeClr val="hlink"/>
                </a:solidFill>
                <a:uFill>
                  <a:noFill/>
                </a:uFill>
                <a:hlinkClick r:id="" action="ppaction://noaction"/>
              </a:rPr>
              <a:t>selection of illustrations</a:t>
            </a:r>
            <a:r>
              <a:rPr lang="en" dirty="0"/>
              <a:t>. You can also customize and animate them as you wish with the online editor. Visit </a:t>
            </a:r>
            <a:r>
              <a:rPr lang="en" b="1" dirty="0">
                <a:solidFill>
                  <a:schemeClr val="hlink"/>
                </a:solidFill>
                <a:uFill>
                  <a:noFill/>
                </a:uFill>
                <a:hlinkClick r:id="rId10"/>
              </a:rPr>
              <a:t>Storyset</a:t>
            </a:r>
            <a:r>
              <a:rPr lang="en" dirty="0"/>
              <a:t> to find more. </a:t>
            </a:r>
            <a:endParaRPr dirty="0"/>
          </a:p>
          <a:p>
            <a:pPr marL="571500" lvl="0" indent="-184150" algn="l" rtl="0">
              <a:spcBef>
                <a:spcPts val="0"/>
              </a:spcBef>
              <a:spcAft>
                <a:spcPts val="0"/>
              </a:spcAft>
              <a:buClr>
                <a:schemeClr val="lt2"/>
              </a:buClr>
              <a:buSzPts val="1100"/>
              <a:buChar char="●"/>
            </a:pPr>
            <a:r>
              <a:rPr lang="en" dirty="0"/>
              <a:t>More </a:t>
            </a:r>
            <a:r>
              <a:rPr lang="en" b="1" dirty="0">
                <a:solidFill>
                  <a:schemeClr val="hlink"/>
                </a:solidFill>
                <a:uFill>
                  <a:noFill/>
                </a:uFill>
                <a:hlinkClick r:id="" action="ppaction://noaction"/>
              </a:rPr>
              <a:t>infographic resources</a:t>
            </a:r>
            <a:r>
              <a:rPr lang="en" dirty="0"/>
              <a:t>, whose size and color can be edited. </a:t>
            </a:r>
            <a:endParaRPr dirty="0"/>
          </a:p>
          <a:p>
            <a:pPr marL="571500" lvl="0" indent="-184150" algn="l" rtl="0">
              <a:spcBef>
                <a:spcPts val="0"/>
              </a:spcBef>
              <a:spcAft>
                <a:spcPts val="0"/>
              </a:spcAft>
              <a:buClr>
                <a:schemeClr val="lt2"/>
              </a:buClr>
              <a:buSzPts val="1100"/>
              <a:buChar char="●"/>
            </a:pPr>
            <a:r>
              <a:rPr lang="en" dirty="0"/>
              <a:t>Sets of </a:t>
            </a:r>
            <a:r>
              <a:rPr lang="en" b="1" dirty="0">
                <a:solidFill>
                  <a:schemeClr val="hlink"/>
                </a:solidFill>
                <a:uFill>
                  <a:noFill/>
                </a:uFill>
                <a:hlinkClick r:id="" action="ppaction://noaction"/>
              </a:rPr>
              <a:t>customizable icons</a:t>
            </a:r>
            <a:r>
              <a:rPr lang="en" dirty="0"/>
              <a:t> of the following themes: general, business, avatar, creative process, education, help &amp; support, medical, nature, performing arts, SEO &amp; marketing, and teamwork.</a:t>
            </a:r>
            <a:endParaRPr dirty="0"/>
          </a:p>
          <a:p>
            <a:pPr marL="0" lvl="0" indent="0" algn="l" rtl="0">
              <a:spcBef>
                <a:spcPts val="0"/>
              </a:spcBef>
              <a:spcAft>
                <a:spcPts val="0"/>
              </a:spcAft>
              <a:buClr>
                <a:schemeClr val="dk1"/>
              </a:buClr>
              <a:buSzPts val="1100"/>
              <a:buFont typeface="Arial"/>
              <a:buNone/>
            </a:pPr>
            <a:r>
              <a:rPr lang="en" dirty="0"/>
              <a:t>You can delete this slide when you’re done editing the presentation.</a:t>
            </a:r>
            <a:endParaRPr dirty="0"/>
          </a:p>
        </p:txBody>
      </p:sp>
      <p:grpSp>
        <p:nvGrpSpPr>
          <p:cNvPr id="8046" name="Google Shape;8046;p56"/>
          <p:cNvGrpSpPr/>
          <p:nvPr/>
        </p:nvGrpSpPr>
        <p:grpSpPr>
          <a:xfrm>
            <a:off x="8290351" y="863900"/>
            <a:ext cx="123600" cy="3239150"/>
            <a:chOff x="8290351" y="863900"/>
            <a:chExt cx="123600" cy="3239150"/>
          </a:xfrm>
        </p:grpSpPr>
        <p:sp>
          <p:nvSpPr>
            <p:cNvPr id="8047" name="Google Shape;8047;p5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8" name="Google Shape;8058;p56">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059" name="Google Shape;8059;p56">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Next</a:t>
            </a:r>
            <a:endParaRPr dirty="0"/>
          </a:p>
        </p:txBody>
      </p:sp>
      <p:sp>
        <p:nvSpPr>
          <p:cNvPr id="8060" name="Google Shape;8060;p56"/>
          <p:cNvSpPr/>
          <p:nvPr/>
        </p:nvSpPr>
        <p:spPr>
          <a:xfrm>
            <a:off x="8291538" y="102525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a:hlinkClick r:id="rId11"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62" name="Google Shape;8062;p56">
            <a:hlinkClick r:id="rId11"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58"/>
        <p:cNvGrpSpPr/>
        <p:nvPr/>
      </p:nvGrpSpPr>
      <p:grpSpPr>
        <a:xfrm>
          <a:off x="0" y="0"/>
          <a:ext cx="0" cy="0"/>
          <a:chOff x="0" y="0"/>
          <a:chExt cx="0" cy="0"/>
        </a:xfrm>
      </p:grpSpPr>
      <p:grpSp>
        <p:nvGrpSpPr>
          <p:cNvPr id="11659" name="Google Shape;11659;p94"/>
          <p:cNvGrpSpPr/>
          <p:nvPr/>
        </p:nvGrpSpPr>
        <p:grpSpPr>
          <a:xfrm>
            <a:off x="8290351" y="863900"/>
            <a:ext cx="123600" cy="3239150"/>
            <a:chOff x="8290351" y="863900"/>
            <a:chExt cx="123600" cy="3239150"/>
          </a:xfrm>
        </p:grpSpPr>
        <p:sp>
          <p:nvSpPr>
            <p:cNvPr id="11660" name="Google Shape;11660;p9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9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9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9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9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5" name="Google Shape;11665;p94"/>
          <p:cNvGrpSpPr/>
          <p:nvPr/>
        </p:nvGrpSpPr>
        <p:grpSpPr>
          <a:xfrm>
            <a:off x="1910975" y="2699725"/>
            <a:ext cx="5322050" cy="1472700"/>
            <a:chOff x="1910975" y="2699725"/>
            <a:chExt cx="5322050" cy="1472700"/>
          </a:xfrm>
        </p:grpSpPr>
        <p:sp>
          <p:nvSpPr>
            <p:cNvPr id="11666" name="Google Shape;11666;p94"/>
            <p:cNvSpPr/>
            <p:nvPr/>
          </p:nvSpPr>
          <p:spPr>
            <a:xfrm>
              <a:off x="1910975" y="2699725"/>
              <a:ext cx="53220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1667" name="Google Shape;11667;p94"/>
            <p:cNvGrpSpPr/>
            <p:nvPr/>
          </p:nvGrpSpPr>
          <p:grpSpPr>
            <a:xfrm>
              <a:off x="6449100" y="2805780"/>
              <a:ext cx="655400" cy="157800"/>
              <a:chOff x="7968325" y="355525"/>
              <a:chExt cx="655400" cy="157800"/>
            </a:xfrm>
          </p:grpSpPr>
          <p:sp>
            <p:nvSpPr>
              <p:cNvPr id="11668" name="Google Shape;11668;p94"/>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69" name="Google Shape;11669;p9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670" name="Google Shape;11670;p94"/>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1" name="Google Shape;11671;p9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672" name="Google Shape;11672;p94"/>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9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4" name="Google Shape;11674;p9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1675" name="Google Shape;11675;p94"/>
            <p:cNvSpPr/>
            <p:nvPr/>
          </p:nvSpPr>
          <p:spPr>
            <a:xfrm>
              <a:off x="1911025" y="3069625"/>
              <a:ext cx="5322000" cy="1102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1676" name="Google Shape;11676;p94">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77" name="Google Shape;11677;p94">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78" name="Google Shape;11678;p94"/>
          <p:cNvSpPr txBox="1">
            <a:spLocks noGrp="1"/>
          </p:cNvSpPr>
          <p:nvPr>
            <p:ph type="body" idx="1"/>
          </p:nvPr>
        </p:nvSpPr>
        <p:spPr>
          <a:xfrm>
            <a:off x="2151125" y="3012175"/>
            <a:ext cx="4841700" cy="10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
        <p:nvSpPr>
          <p:cNvPr id="11679" name="Google Shape;11679;p94">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680" name="Google Shape;11680;p94">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694" name="Google Shape;11694;p94"/>
          <p:cNvSpPr/>
          <p:nvPr/>
        </p:nvSpPr>
        <p:spPr>
          <a:xfrm>
            <a:off x="8291538" y="265892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94">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96" name="Google Shape;11696;p94">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665"/>
                                        </p:tgtEl>
                                        <p:attrNameLst>
                                          <p:attrName>style.visibility</p:attrName>
                                        </p:attrNameLst>
                                      </p:cBhvr>
                                      <p:to>
                                        <p:strVal val="visible"/>
                                      </p:to>
                                    </p:set>
                                    <p:anim calcmode="lin" valueType="num">
                                      <p:cBhvr additive="base">
                                        <p:cTn id="7" dur="1000"/>
                                        <p:tgtEl>
                                          <p:spTgt spid="1166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678"/>
                                        </p:tgtEl>
                                        <p:attrNameLst>
                                          <p:attrName>style.visibility</p:attrName>
                                        </p:attrNameLst>
                                      </p:cBhvr>
                                      <p:to>
                                        <p:strVal val="visible"/>
                                      </p:to>
                                    </p:set>
                                    <p:anim calcmode="lin" valueType="num">
                                      <p:cBhvr additive="base">
                                        <p:cTn id="10" dur="1000"/>
                                        <p:tgtEl>
                                          <p:spTgt spid="116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700"/>
        <p:cNvGrpSpPr/>
        <p:nvPr/>
      </p:nvGrpSpPr>
      <p:grpSpPr>
        <a:xfrm>
          <a:off x="0" y="0"/>
          <a:ext cx="0" cy="0"/>
          <a:chOff x="0" y="0"/>
          <a:chExt cx="0" cy="0"/>
        </a:xfrm>
      </p:grpSpPr>
      <p:sp>
        <p:nvSpPr>
          <p:cNvPr id="11701" name="Google Shape;11701;p95">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02" name="Google Shape;11702;p95">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03" name="Google Shape;11703;p9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Sales funnel</a:t>
            </a:r>
            <a:endParaRPr/>
          </a:p>
        </p:txBody>
      </p:sp>
      <p:sp>
        <p:nvSpPr>
          <p:cNvPr id="11704" name="Google Shape;11704;p95"/>
          <p:cNvSpPr txBox="1"/>
          <p:nvPr/>
        </p:nvSpPr>
        <p:spPr>
          <a:xfrm>
            <a:off x="6251850" y="1528066"/>
            <a:ext cx="18912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Awareness</a:t>
            </a:r>
            <a:endParaRPr sz="2000">
              <a:solidFill>
                <a:schemeClr val="dk1"/>
              </a:solidFill>
              <a:latin typeface="Nanum Gothic Coding"/>
              <a:ea typeface="Nanum Gothic Coding"/>
              <a:cs typeface="Nanum Gothic Coding"/>
              <a:sym typeface="Nanum Gothic Coding"/>
            </a:endParaRPr>
          </a:p>
        </p:txBody>
      </p:sp>
      <p:sp>
        <p:nvSpPr>
          <p:cNvPr id="11705" name="Google Shape;11705;p95"/>
          <p:cNvSpPr txBox="1"/>
          <p:nvPr/>
        </p:nvSpPr>
        <p:spPr>
          <a:xfrm>
            <a:off x="6251850" y="1865546"/>
            <a:ext cx="1891200" cy="5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p:txBody>
      </p:sp>
      <p:sp>
        <p:nvSpPr>
          <p:cNvPr id="11706" name="Google Shape;11706;p95"/>
          <p:cNvSpPr txBox="1"/>
          <p:nvPr/>
        </p:nvSpPr>
        <p:spPr>
          <a:xfrm>
            <a:off x="6251850" y="2684934"/>
            <a:ext cx="18912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Decision</a:t>
            </a:r>
            <a:endParaRPr sz="2000">
              <a:solidFill>
                <a:schemeClr val="dk1"/>
              </a:solidFill>
              <a:latin typeface="Nanum Gothic Coding"/>
              <a:ea typeface="Nanum Gothic Coding"/>
              <a:cs typeface="Nanum Gothic Coding"/>
              <a:sym typeface="Nanum Gothic Coding"/>
            </a:endParaRPr>
          </a:p>
        </p:txBody>
      </p:sp>
      <p:sp>
        <p:nvSpPr>
          <p:cNvPr id="11707" name="Google Shape;11707;p95"/>
          <p:cNvSpPr txBox="1"/>
          <p:nvPr/>
        </p:nvSpPr>
        <p:spPr>
          <a:xfrm>
            <a:off x="6251850" y="3022328"/>
            <a:ext cx="1891200" cy="5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Mercury is the smallest planet of them all</a:t>
            </a:r>
            <a:endParaRPr>
              <a:solidFill>
                <a:schemeClr val="dk1"/>
              </a:solidFill>
              <a:latin typeface="Dosis"/>
              <a:ea typeface="Dosis"/>
              <a:cs typeface="Dosis"/>
              <a:sym typeface="Dosis"/>
            </a:endParaRPr>
          </a:p>
        </p:txBody>
      </p:sp>
      <p:sp>
        <p:nvSpPr>
          <p:cNvPr id="11708" name="Google Shape;11708;p95"/>
          <p:cNvSpPr txBox="1"/>
          <p:nvPr/>
        </p:nvSpPr>
        <p:spPr>
          <a:xfrm>
            <a:off x="1000951" y="2102016"/>
            <a:ext cx="18912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Interest</a:t>
            </a:r>
            <a:endParaRPr sz="2000">
              <a:solidFill>
                <a:schemeClr val="dk1"/>
              </a:solidFill>
              <a:latin typeface="Nanum Gothic Coding"/>
              <a:ea typeface="Nanum Gothic Coding"/>
              <a:cs typeface="Nanum Gothic Coding"/>
              <a:sym typeface="Nanum Gothic Coding"/>
            </a:endParaRPr>
          </a:p>
        </p:txBody>
      </p:sp>
      <p:sp>
        <p:nvSpPr>
          <p:cNvPr id="11709" name="Google Shape;11709;p95"/>
          <p:cNvSpPr txBox="1"/>
          <p:nvPr/>
        </p:nvSpPr>
        <p:spPr>
          <a:xfrm>
            <a:off x="1000950" y="2439401"/>
            <a:ext cx="1891200" cy="5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Venus is the second planet from the Sun</a:t>
            </a:r>
            <a:endParaRPr>
              <a:solidFill>
                <a:schemeClr val="dk1"/>
              </a:solidFill>
              <a:latin typeface="Dosis"/>
              <a:ea typeface="Dosis"/>
              <a:cs typeface="Dosis"/>
              <a:sym typeface="Dosis"/>
            </a:endParaRPr>
          </a:p>
        </p:txBody>
      </p:sp>
      <p:sp>
        <p:nvSpPr>
          <p:cNvPr id="11710" name="Google Shape;11710;p95"/>
          <p:cNvSpPr txBox="1"/>
          <p:nvPr/>
        </p:nvSpPr>
        <p:spPr>
          <a:xfrm>
            <a:off x="1000951" y="3260057"/>
            <a:ext cx="18912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Purchase</a:t>
            </a:r>
            <a:endParaRPr sz="2000">
              <a:solidFill>
                <a:schemeClr val="dk1"/>
              </a:solidFill>
              <a:latin typeface="Nanum Gothic Coding"/>
              <a:ea typeface="Nanum Gothic Coding"/>
              <a:cs typeface="Nanum Gothic Coding"/>
              <a:sym typeface="Nanum Gothic Coding"/>
            </a:endParaRPr>
          </a:p>
        </p:txBody>
      </p:sp>
      <p:sp>
        <p:nvSpPr>
          <p:cNvPr id="11711" name="Google Shape;11711;p95"/>
          <p:cNvSpPr txBox="1"/>
          <p:nvPr/>
        </p:nvSpPr>
        <p:spPr>
          <a:xfrm>
            <a:off x="1000950" y="3597453"/>
            <a:ext cx="1891200" cy="5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Jupiter is the biggest planet of them all</a:t>
            </a:r>
            <a:endParaRPr>
              <a:solidFill>
                <a:schemeClr val="dk1"/>
              </a:solidFill>
              <a:latin typeface="Dosis"/>
              <a:ea typeface="Dosis"/>
              <a:cs typeface="Dosis"/>
              <a:sym typeface="Dosis"/>
            </a:endParaRPr>
          </a:p>
        </p:txBody>
      </p:sp>
      <p:sp>
        <p:nvSpPr>
          <p:cNvPr id="11712" name="Google Shape;11712;p95"/>
          <p:cNvSpPr/>
          <p:nvPr/>
        </p:nvSpPr>
        <p:spPr>
          <a:xfrm>
            <a:off x="4343400" y="3784424"/>
            <a:ext cx="457200" cy="443400"/>
          </a:xfrm>
          <a:prstGeom prst="rect">
            <a:avLst/>
          </a:pr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grpSp>
        <p:nvGrpSpPr>
          <p:cNvPr id="11713" name="Google Shape;11713;p95"/>
          <p:cNvGrpSpPr/>
          <p:nvPr/>
        </p:nvGrpSpPr>
        <p:grpSpPr>
          <a:xfrm>
            <a:off x="3429000" y="1464371"/>
            <a:ext cx="2286000" cy="443400"/>
            <a:chOff x="3429000" y="1464371"/>
            <a:chExt cx="2286000" cy="443400"/>
          </a:xfrm>
          <a:solidFill>
            <a:schemeClr val="bg1">
              <a:lumMod val="85000"/>
            </a:schemeClr>
          </a:solidFill>
        </p:grpSpPr>
        <p:sp>
          <p:nvSpPr>
            <p:cNvPr id="11714" name="Google Shape;11714;p95"/>
            <p:cNvSpPr/>
            <p:nvPr/>
          </p:nvSpPr>
          <p:spPr>
            <a:xfrm>
              <a:off x="3429000" y="1464371"/>
              <a:ext cx="2286000" cy="443400"/>
            </a:xfrm>
            <a:prstGeom prst="rect">
              <a:avLst/>
            </a:prstGeom>
            <a:grp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715" name="Google Shape;11715;p95"/>
            <p:cNvSpPr/>
            <p:nvPr/>
          </p:nvSpPr>
          <p:spPr>
            <a:xfrm>
              <a:off x="4639200" y="1600717"/>
              <a:ext cx="170700" cy="1707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6" name="Google Shape;11716;p95"/>
          <p:cNvGrpSpPr/>
          <p:nvPr/>
        </p:nvGrpSpPr>
        <p:grpSpPr>
          <a:xfrm>
            <a:off x="3657600" y="2044385"/>
            <a:ext cx="1828800" cy="443400"/>
            <a:chOff x="3657600" y="2044385"/>
            <a:chExt cx="1828800" cy="443400"/>
          </a:xfrm>
          <a:solidFill>
            <a:schemeClr val="bg1">
              <a:lumMod val="85000"/>
            </a:schemeClr>
          </a:solidFill>
        </p:grpSpPr>
        <p:sp>
          <p:nvSpPr>
            <p:cNvPr id="11717" name="Google Shape;11717;p95"/>
            <p:cNvSpPr/>
            <p:nvPr/>
          </p:nvSpPr>
          <p:spPr>
            <a:xfrm>
              <a:off x="3657600" y="2044385"/>
              <a:ext cx="1828800" cy="443400"/>
            </a:xfrm>
            <a:prstGeom prst="rect">
              <a:avLst/>
            </a:prstGeom>
            <a:grp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718" name="Google Shape;11718;p95"/>
            <p:cNvSpPr/>
            <p:nvPr/>
          </p:nvSpPr>
          <p:spPr>
            <a:xfrm>
              <a:off x="4334400" y="2180742"/>
              <a:ext cx="170700" cy="1707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9" name="Google Shape;11719;p95"/>
          <p:cNvGrpSpPr/>
          <p:nvPr/>
        </p:nvGrpSpPr>
        <p:grpSpPr>
          <a:xfrm>
            <a:off x="3886200" y="2624398"/>
            <a:ext cx="1371600" cy="443400"/>
            <a:chOff x="3886200" y="2624398"/>
            <a:chExt cx="1371600" cy="443400"/>
          </a:xfrm>
        </p:grpSpPr>
        <p:sp>
          <p:nvSpPr>
            <p:cNvPr id="11720" name="Google Shape;11720;p95"/>
            <p:cNvSpPr/>
            <p:nvPr/>
          </p:nvSpPr>
          <p:spPr>
            <a:xfrm>
              <a:off x="3886200" y="2624398"/>
              <a:ext cx="1371600" cy="443400"/>
            </a:xfrm>
            <a:prstGeom prst="rect">
              <a:avLst/>
            </a:prstGeom>
            <a:solidFill>
              <a:schemeClr val="lt2"/>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721" name="Google Shape;11721;p95"/>
            <p:cNvSpPr/>
            <p:nvPr/>
          </p:nvSpPr>
          <p:spPr>
            <a:xfrm>
              <a:off x="4639200" y="2760755"/>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2" name="Google Shape;11722;p95"/>
          <p:cNvGrpSpPr/>
          <p:nvPr/>
        </p:nvGrpSpPr>
        <p:grpSpPr>
          <a:xfrm>
            <a:off x="4114800" y="3204411"/>
            <a:ext cx="914400" cy="443400"/>
            <a:chOff x="4114800" y="3204411"/>
            <a:chExt cx="914400" cy="443400"/>
          </a:xfrm>
        </p:grpSpPr>
        <p:sp>
          <p:nvSpPr>
            <p:cNvPr id="11723" name="Google Shape;11723;p95"/>
            <p:cNvSpPr/>
            <p:nvPr/>
          </p:nvSpPr>
          <p:spPr>
            <a:xfrm>
              <a:off x="4114800" y="3204411"/>
              <a:ext cx="914400" cy="443400"/>
            </a:xfrm>
            <a:prstGeom prst="rect">
              <a:avLst/>
            </a:prstGeom>
            <a:solidFill>
              <a:schemeClr val="dk2"/>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724" name="Google Shape;11724;p95"/>
            <p:cNvSpPr/>
            <p:nvPr/>
          </p:nvSpPr>
          <p:spPr>
            <a:xfrm>
              <a:off x="4334400" y="3340755"/>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725" name="Google Shape;11725;p95"/>
          <p:cNvCxnSpPr>
            <a:stCxn id="11704" idx="1"/>
            <a:endCxn id="11715" idx="6"/>
          </p:cNvCxnSpPr>
          <p:nvPr/>
        </p:nvCxnSpPr>
        <p:spPr>
          <a:xfrm rot="10800000">
            <a:off x="4810050" y="1686166"/>
            <a:ext cx="1441800" cy="900"/>
          </a:xfrm>
          <a:prstGeom prst="straightConnector1">
            <a:avLst/>
          </a:prstGeom>
          <a:noFill/>
          <a:ln w="9525" cap="flat" cmpd="sng">
            <a:solidFill>
              <a:schemeClr val="dk1"/>
            </a:solidFill>
            <a:prstDash val="solid"/>
            <a:round/>
            <a:headEnd type="none" w="med" len="med"/>
            <a:tailEnd type="oval" w="med" len="med"/>
          </a:ln>
        </p:spPr>
      </p:cxnSp>
      <p:cxnSp>
        <p:nvCxnSpPr>
          <p:cNvPr id="11726" name="Google Shape;11726;p95"/>
          <p:cNvCxnSpPr/>
          <p:nvPr/>
        </p:nvCxnSpPr>
        <p:spPr>
          <a:xfrm>
            <a:off x="2892175" y="2263530"/>
            <a:ext cx="1443000" cy="5100"/>
          </a:xfrm>
          <a:prstGeom prst="straightConnector1">
            <a:avLst/>
          </a:prstGeom>
          <a:noFill/>
          <a:ln w="9525" cap="flat" cmpd="sng">
            <a:solidFill>
              <a:schemeClr val="dk1"/>
            </a:solidFill>
            <a:prstDash val="solid"/>
            <a:round/>
            <a:headEnd type="none" w="med" len="med"/>
            <a:tailEnd type="oval" w="med" len="med"/>
          </a:ln>
        </p:spPr>
      </p:cxnSp>
      <p:cxnSp>
        <p:nvCxnSpPr>
          <p:cNvPr id="11727" name="Google Shape;11727;p95"/>
          <p:cNvCxnSpPr>
            <a:stCxn id="11706" idx="1"/>
            <a:endCxn id="11721" idx="6"/>
          </p:cNvCxnSpPr>
          <p:nvPr/>
        </p:nvCxnSpPr>
        <p:spPr>
          <a:xfrm flipH="1">
            <a:off x="4810050" y="2843934"/>
            <a:ext cx="1441800" cy="2100"/>
          </a:xfrm>
          <a:prstGeom prst="straightConnector1">
            <a:avLst/>
          </a:prstGeom>
          <a:noFill/>
          <a:ln w="9525" cap="flat" cmpd="sng">
            <a:solidFill>
              <a:schemeClr val="dk1"/>
            </a:solidFill>
            <a:prstDash val="solid"/>
            <a:round/>
            <a:headEnd type="none" w="med" len="med"/>
            <a:tailEnd type="oval" w="med" len="med"/>
          </a:ln>
        </p:spPr>
      </p:cxnSp>
      <p:cxnSp>
        <p:nvCxnSpPr>
          <p:cNvPr id="11728" name="Google Shape;11728;p95"/>
          <p:cNvCxnSpPr>
            <a:stCxn id="11710" idx="3"/>
            <a:endCxn id="11724" idx="2"/>
          </p:cNvCxnSpPr>
          <p:nvPr/>
        </p:nvCxnSpPr>
        <p:spPr>
          <a:xfrm>
            <a:off x="2892151" y="3419057"/>
            <a:ext cx="1442100" cy="6900"/>
          </a:xfrm>
          <a:prstGeom prst="straightConnector1">
            <a:avLst/>
          </a:prstGeom>
          <a:noFill/>
          <a:ln w="9525" cap="flat" cmpd="sng">
            <a:solidFill>
              <a:schemeClr val="dk1"/>
            </a:solidFill>
            <a:prstDash val="solid"/>
            <a:round/>
            <a:headEnd type="none" w="med" len="med"/>
            <a:tailEnd type="oval" w="med" len="med"/>
          </a:ln>
        </p:spPr>
      </p:cxnSp>
      <p:grpSp>
        <p:nvGrpSpPr>
          <p:cNvPr id="11729" name="Google Shape;11729;p95"/>
          <p:cNvGrpSpPr/>
          <p:nvPr/>
        </p:nvGrpSpPr>
        <p:grpSpPr>
          <a:xfrm>
            <a:off x="4428360" y="3868278"/>
            <a:ext cx="287293" cy="275697"/>
            <a:chOff x="4710065" y="2775338"/>
            <a:chExt cx="408434" cy="391948"/>
          </a:xfrm>
        </p:grpSpPr>
        <p:sp>
          <p:nvSpPr>
            <p:cNvPr id="11730" name="Google Shape;11730;p95"/>
            <p:cNvSpPr/>
            <p:nvPr/>
          </p:nvSpPr>
          <p:spPr>
            <a:xfrm>
              <a:off x="4850054" y="2869205"/>
              <a:ext cx="129311" cy="129301"/>
            </a:xfrm>
            <a:custGeom>
              <a:avLst/>
              <a:gdLst/>
              <a:ahLst/>
              <a:cxnLst/>
              <a:rect l="l" t="t" r="r" b="b"/>
              <a:pathLst>
                <a:path w="3740" h="3740" extrusionOk="0">
                  <a:moveTo>
                    <a:pt x="1858" y="1"/>
                  </a:moveTo>
                  <a:cubicBezTo>
                    <a:pt x="834" y="1"/>
                    <a:pt x="0" y="834"/>
                    <a:pt x="0" y="1858"/>
                  </a:cubicBezTo>
                  <a:cubicBezTo>
                    <a:pt x="0" y="2311"/>
                    <a:pt x="167" y="2739"/>
                    <a:pt x="453" y="3073"/>
                  </a:cubicBezTo>
                  <a:cubicBezTo>
                    <a:pt x="494" y="3114"/>
                    <a:pt x="544" y="3140"/>
                    <a:pt x="592" y="3140"/>
                  </a:cubicBezTo>
                  <a:cubicBezTo>
                    <a:pt x="627" y="3140"/>
                    <a:pt x="661" y="3127"/>
                    <a:pt x="691" y="3097"/>
                  </a:cubicBezTo>
                  <a:cubicBezTo>
                    <a:pt x="762" y="3049"/>
                    <a:pt x="786" y="2930"/>
                    <a:pt x="715" y="2859"/>
                  </a:cubicBezTo>
                  <a:cubicBezTo>
                    <a:pt x="477" y="2573"/>
                    <a:pt x="358" y="2239"/>
                    <a:pt x="358" y="1858"/>
                  </a:cubicBezTo>
                  <a:cubicBezTo>
                    <a:pt x="358" y="1025"/>
                    <a:pt x="1024" y="358"/>
                    <a:pt x="1858" y="358"/>
                  </a:cubicBezTo>
                  <a:cubicBezTo>
                    <a:pt x="2691" y="358"/>
                    <a:pt x="3382" y="1025"/>
                    <a:pt x="3382" y="1858"/>
                  </a:cubicBezTo>
                  <a:cubicBezTo>
                    <a:pt x="3382" y="2692"/>
                    <a:pt x="2691" y="3382"/>
                    <a:pt x="1858" y="3382"/>
                  </a:cubicBezTo>
                  <a:cubicBezTo>
                    <a:pt x="1644" y="3382"/>
                    <a:pt x="1453" y="3335"/>
                    <a:pt x="1239" y="3263"/>
                  </a:cubicBezTo>
                  <a:cubicBezTo>
                    <a:pt x="1219" y="3250"/>
                    <a:pt x="1197" y="3244"/>
                    <a:pt x="1175" y="3244"/>
                  </a:cubicBezTo>
                  <a:cubicBezTo>
                    <a:pt x="1118" y="3244"/>
                    <a:pt x="1059" y="3283"/>
                    <a:pt x="1024" y="3335"/>
                  </a:cubicBezTo>
                  <a:cubicBezTo>
                    <a:pt x="977" y="3430"/>
                    <a:pt x="1024" y="3525"/>
                    <a:pt x="1120" y="3573"/>
                  </a:cubicBezTo>
                  <a:cubicBezTo>
                    <a:pt x="1358" y="3668"/>
                    <a:pt x="1596" y="3740"/>
                    <a:pt x="1858" y="3740"/>
                  </a:cubicBezTo>
                  <a:cubicBezTo>
                    <a:pt x="2882" y="3740"/>
                    <a:pt x="3739" y="2882"/>
                    <a:pt x="3739" y="1858"/>
                  </a:cubicBezTo>
                  <a:cubicBezTo>
                    <a:pt x="3739" y="834"/>
                    <a:pt x="2882"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95"/>
            <p:cNvSpPr/>
            <p:nvPr/>
          </p:nvSpPr>
          <p:spPr>
            <a:xfrm>
              <a:off x="4893686" y="2890606"/>
              <a:ext cx="45328" cy="85671"/>
            </a:xfrm>
            <a:custGeom>
              <a:avLst/>
              <a:gdLst/>
              <a:ahLst/>
              <a:cxnLst/>
              <a:rect l="l" t="t" r="r" b="b"/>
              <a:pathLst>
                <a:path w="1311" h="2478" extrusionOk="0">
                  <a:moveTo>
                    <a:pt x="644" y="1"/>
                  </a:moveTo>
                  <a:cubicBezTo>
                    <a:pt x="548" y="1"/>
                    <a:pt x="453" y="96"/>
                    <a:pt x="453" y="192"/>
                  </a:cubicBezTo>
                  <a:lnTo>
                    <a:pt x="453" y="263"/>
                  </a:lnTo>
                  <a:cubicBezTo>
                    <a:pt x="263" y="311"/>
                    <a:pt x="120" y="477"/>
                    <a:pt x="96" y="692"/>
                  </a:cubicBezTo>
                  <a:cubicBezTo>
                    <a:pt x="48" y="858"/>
                    <a:pt x="120" y="1049"/>
                    <a:pt x="239" y="1144"/>
                  </a:cubicBezTo>
                  <a:cubicBezTo>
                    <a:pt x="358" y="1239"/>
                    <a:pt x="501" y="1311"/>
                    <a:pt x="763" y="1406"/>
                  </a:cubicBezTo>
                  <a:cubicBezTo>
                    <a:pt x="929" y="1454"/>
                    <a:pt x="929" y="1597"/>
                    <a:pt x="929" y="1644"/>
                  </a:cubicBezTo>
                  <a:cubicBezTo>
                    <a:pt x="906" y="1763"/>
                    <a:pt x="810" y="1906"/>
                    <a:pt x="644" y="1906"/>
                  </a:cubicBezTo>
                  <a:cubicBezTo>
                    <a:pt x="477" y="1906"/>
                    <a:pt x="429" y="1882"/>
                    <a:pt x="286" y="1811"/>
                  </a:cubicBezTo>
                  <a:cubicBezTo>
                    <a:pt x="261" y="1794"/>
                    <a:pt x="230" y="1786"/>
                    <a:pt x="198" y="1786"/>
                  </a:cubicBezTo>
                  <a:cubicBezTo>
                    <a:pt x="139" y="1786"/>
                    <a:pt x="79" y="1812"/>
                    <a:pt x="48" y="1859"/>
                  </a:cubicBezTo>
                  <a:cubicBezTo>
                    <a:pt x="1" y="1930"/>
                    <a:pt x="24" y="2049"/>
                    <a:pt x="96" y="2097"/>
                  </a:cubicBezTo>
                  <a:cubicBezTo>
                    <a:pt x="239" y="2192"/>
                    <a:pt x="334" y="2216"/>
                    <a:pt x="453" y="2240"/>
                  </a:cubicBezTo>
                  <a:lnTo>
                    <a:pt x="453" y="2311"/>
                  </a:lnTo>
                  <a:cubicBezTo>
                    <a:pt x="453" y="2406"/>
                    <a:pt x="548" y="2478"/>
                    <a:pt x="644" y="2478"/>
                  </a:cubicBezTo>
                  <a:cubicBezTo>
                    <a:pt x="739" y="2478"/>
                    <a:pt x="810" y="2406"/>
                    <a:pt x="810" y="2311"/>
                  </a:cubicBezTo>
                  <a:lnTo>
                    <a:pt x="810" y="2216"/>
                  </a:lnTo>
                  <a:cubicBezTo>
                    <a:pt x="1072" y="2144"/>
                    <a:pt x="1215" y="1930"/>
                    <a:pt x="1263" y="1716"/>
                  </a:cubicBezTo>
                  <a:cubicBezTo>
                    <a:pt x="1310" y="1430"/>
                    <a:pt x="1144" y="1168"/>
                    <a:pt x="882" y="1073"/>
                  </a:cubicBezTo>
                  <a:cubicBezTo>
                    <a:pt x="715" y="1025"/>
                    <a:pt x="548" y="954"/>
                    <a:pt x="453" y="882"/>
                  </a:cubicBezTo>
                  <a:cubicBezTo>
                    <a:pt x="429" y="858"/>
                    <a:pt x="405" y="811"/>
                    <a:pt x="429" y="739"/>
                  </a:cubicBezTo>
                  <a:cubicBezTo>
                    <a:pt x="429" y="715"/>
                    <a:pt x="453" y="620"/>
                    <a:pt x="548" y="596"/>
                  </a:cubicBezTo>
                  <a:cubicBezTo>
                    <a:pt x="580" y="588"/>
                    <a:pt x="610" y="585"/>
                    <a:pt x="639" y="585"/>
                  </a:cubicBezTo>
                  <a:cubicBezTo>
                    <a:pt x="782" y="585"/>
                    <a:pt x="882" y="668"/>
                    <a:pt x="882" y="668"/>
                  </a:cubicBezTo>
                  <a:cubicBezTo>
                    <a:pt x="914" y="689"/>
                    <a:pt x="956" y="701"/>
                    <a:pt x="998" y="701"/>
                  </a:cubicBezTo>
                  <a:cubicBezTo>
                    <a:pt x="1051" y="701"/>
                    <a:pt x="1104" y="683"/>
                    <a:pt x="1144" y="644"/>
                  </a:cubicBezTo>
                  <a:cubicBezTo>
                    <a:pt x="1191" y="573"/>
                    <a:pt x="1191" y="477"/>
                    <a:pt x="1120" y="406"/>
                  </a:cubicBezTo>
                  <a:cubicBezTo>
                    <a:pt x="1120" y="406"/>
                    <a:pt x="1001" y="287"/>
                    <a:pt x="810" y="263"/>
                  </a:cubicBezTo>
                  <a:lnTo>
                    <a:pt x="810" y="192"/>
                  </a:lnTo>
                  <a:cubicBezTo>
                    <a:pt x="810" y="96"/>
                    <a:pt x="739"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95"/>
            <p:cNvSpPr/>
            <p:nvPr/>
          </p:nvSpPr>
          <p:spPr>
            <a:xfrm>
              <a:off x="5050132" y="2794284"/>
              <a:ext cx="36269" cy="65100"/>
            </a:xfrm>
            <a:custGeom>
              <a:avLst/>
              <a:gdLst/>
              <a:ahLst/>
              <a:cxnLst/>
              <a:rect l="l" t="t" r="r" b="b"/>
              <a:pathLst>
                <a:path w="1049" h="1883" extrusionOk="0">
                  <a:moveTo>
                    <a:pt x="524" y="1"/>
                  </a:moveTo>
                  <a:cubicBezTo>
                    <a:pt x="429" y="1"/>
                    <a:pt x="358" y="72"/>
                    <a:pt x="358" y="167"/>
                  </a:cubicBezTo>
                  <a:lnTo>
                    <a:pt x="358" y="191"/>
                  </a:lnTo>
                  <a:cubicBezTo>
                    <a:pt x="215" y="239"/>
                    <a:pt x="96" y="358"/>
                    <a:pt x="72" y="525"/>
                  </a:cubicBezTo>
                  <a:cubicBezTo>
                    <a:pt x="48" y="668"/>
                    <a:pt x="96" y="810"/>
                    <a:pt x="215" y="906"/>
                  </a:cubicBezTo>
                  <a:cubicBezTo>
                    <a:pt x="310" y="977"/>
                    <a:pt x="453" y="1049"/>
                    <a:pt x="596" y="1096"/>
                  </a:cubicBezTo>
                  <a:cubicBezTo>
                    <a:pt x="667" y="1120"/>
                    <a:pt x="691" y="1168"/>
                    <a:pt x="691" y="1215"/>
                  </a:cubicBezTo>
                  <a:cubicBezTo>
                    <a:pt x="667" y="1287"/>
                    <a:pt x="619" y="1358"/>
                    <a:pt x="524" y="1358"/>
                  </a:cubicBezTo>
                  <a:cubicBezTo>
                    <a:pt x="405" y="1358"/>
                    <a:pt x="381" y="1358"/>
                    <a:pt x="310" y="1311"/>
                  </a:cubicBezTo>
                  <a:cubicBezTo>
                    <a:pt x="276" y="1294"/>
                    <a:pt x="242" y="1286"/>
                    <a:pt x="211" y="1286"/>
                  </a:cubicBezTo>
                  <a:cubicBezTo>
                    <a:pt x="153" y="1286"/>
                    <a:pt x="103" y="1312"/>
                    <a:pt x="72" y="1358"/>
                  </a:cubicBezTo>
                  <a:cubicBezTo>
                    <a:pt x="0" y="1430"/>
                    <a:pt x="24" y="1549"/>
                    <a:pt x="119" y="1596"/>
                  </a:cubicBezTo>
                  <a:cubicBezTo>
                    <a:pt x="191" y="1644"/>
                    <a:pt x="262" y="1692"/>
                    <a:pt x="358" y="1692"/>
                  </a:cubicBezTo>
                  <a:lnTo>
                    <a:pt x="358" y="1715"/>
                  </a:lnTo>
                  <a:cubicBezTo>
                    <a:pt x="358" y="1811"/>
                    <a:pt x="429" y="1882"/>
                    <a:pt x="524" y="1882"/>
                  </a:cubicBezTo>
                  <a:cubicBezTo>
                    <a:pt x="619" y="1882"/>
                    <a:pt x="691" y="1811"/>
                    <a:pt x="691" y="1715"/>
                  </a:cubicBezTo>
                  <a:lnTo>
                    <a:pt x="691" y="1668"/>
                  </a:lnTo>
                  <a:cubicBezTo>
                    <a:pt x="858" y="1620"/>
                    <a:pt x="1001" y="1477"/>
                    <a:pt x="1024" y="1287"/>
                  </a:cubicBezTo>
                  <a:cubicBezTo>
                    <a:pt x="1048" y="1049"/>
                    <a:pt x="929" y="858"/>
                    <a:pt x="715" y="763"/>
                  </a:cubicBezTo>
                  <a:cubicBezTo>
                    <a:pt x="596" y="739"/>
                    <a:pt x="477" y="691"/>
                    <a:pt x="429" y="644"/>
                  </a:cubicBezTo>
                  <a:cubicBezTo>
                    <a:pt x="429" y="620"/>
                    <a:pt x="405" y="620"/>
                    <a:pt x="405" y="596"/>
                  </a:cubicBezTo>
                  <a:cubicBezTo>
                    <a:pt x="429" y="572"/>
                    <a:pt x="429" y="525"/>
                    <a:pt x="477" y="501"/>
                  </a:cubicBezTo>
                  <a:cubicBezTo>
                    <a:pt x="490" y="497"/>
                    <a:pt x="504" y="496"/>
                    <a:pt x="518" y="496"/>
                  </a:cubicBezTo>
                  <a:cubicBezTo>
                    <a:pt x="604" y="496"/>
                    <a:pt x="698" y="552"/>
                    <a:pt x="739" y="572"/>
                  </a:cubicBezTo>
                  <a:cubicBezTo>
                    <a:pt x="764" y="589"/>
                    <a:pt x="795" y="597"/>
                    <a:pt x="827" y="597"/>
                  </a:cubicBezTo>
                  <a:cubicBezTo>
                    <a:pt x="885" y="597"/>
                    <a:pt x="946" y="571"/>
                    <a:pt x="977" y="525"/>
                  </a:cubicBezTo>
                  <a:cubicBezTo>
                    <a:pt x="1024" y="453"/>
                    <a:pt x="1001" y="334"/>
                    <a:pt x="929" y="286"/>
                  </a:cubicBezTo>
                  <a:cubicBezTo>
                    <a:pt x="905" y="263"/>
                    <a:pt x="834"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95"/>
            <p:cNvSpPr/>
            <p:nvPr/>
          </p:nvSpPr>
          <p:spPr>
            <a:xfrm>
              <a:off x="4744674" y="2794284"/>
              <a:ext cx="36235" cy="65100"/>
            </a:xfrm>
            <a:custGeom>
              <a:avLst/>
              <a:gdLst/>
              <a:ahLst/>
              <a:cxnLst/>
              <a:rect l="l" t="t" r="r" b="b"/>
              <a:pathLst>
                <a:path w="1048" h="1883" extrusionOk="0">
                  <a:moveTo>
                    <a:pt x="524" y="1"/>
                  </a:moveTo>
                  <a:cubicBezTo>
                    <a:pt x="429" y="1"/>
                    <a:pt x="334" y="72"/>
                    <a:pt x="334" y="167"/>
                  </a:cubicBezTo>
                  <a:lnTo>
                    <a:pt x="334" y="191"/>
                  </a:lnTo>
                  <a:cubicBezTo>
                    <a:pt x="191" y="239"/>
                    <a:pt x="95" y="358"/>
                    <a:pt x="72" y="525"/>
                  </a:cubicBezTo>
                  <a:cubicBezTo>
                    <a:pt x="48" y="668"/>
                    <a:pt x="95" y="810"/>
                    <a:pt x="191" y="906"/>
                  </a:cubicBezTo>
                  <a:cubicBezTo>
                    <a:pt x="310" y="977"/>
                    <a:pt x="453" y="1049"/>
                    <a:pt x="596" y="1096"/>
                  </a:cubicBezTo>
                  <a:cubicBezTo>
                    <a:pt x="643" y="1120"/>
                    <a:pt x="691" y="1168"/>
                    <a:pt x="667" y="1239"/>
                  </a:cubicBezTo>
                  <a:cubicBezTo>
                    <a:pt x="667" y="1287"/>
                    <a:pt x="619" y="1358"/>
                    <a:pt x="524" y="1358"/>
                  </a:cubicBezTo>
                  <a:cubicBezTo>
                    <a:pt x="405" y="1358"/>
                    <a:pt x="381" y="1358"/>
                    <a:pt x="286" y="1311"/>
                  </a:cubicBezTo>
                  <a:cubicBezTo>
                    <a:pt x="261" y="1294"/>
                    <a:pt x="229" y="1286"/>
                    <a:pt x="197" y="1286"/>
                  </a:cubicBezTo>
                  <a:cubicBezTo>
                    <a:pt x="139" y="1286"/>
                    <a:pt x="79" y="1312"/>
                    <a:pt x="48" y="1358"/>
                  </a:cubicBezTo>
                  <a:cubicBezTo>
                    <a:pt x="0" y="1430"/>
                    <a:pt x="24" y="1549"/>
                    <a:pt x="95" y="1596"/>
                  </a:cubicBezTo>
                  <a:cubicBezTo>
                    <a:pt x="191" y="1644"/>
                    <a:pt x="262" y="1692"/>
                    <a:pt x="334" y="1692"/>
                  </a:cubicBezTo>
                  <a:lnTo>
                    <a:pt x="334" y="1715"/>
                  </a:lnTo>
                  <a:cubicBezTo>
                    <a:pt x="334" y="1811"/>
                    <a:pt x="429" y="1882"/>
                    <a:pt x="524" y="1882"/>
                  </a:cubicBezTo>
                  <a:cubicBezTo>
                    <a:pt x="619" y="1882"/>
                    <a:pt x="691" y="1811"/>
                    <a:pt x="691" y="1715"/>
                  </a:cubicBezTo>
                  <a:lnTo>
                    <a:pt x="691" y="1668"/>
                  </a:lnTo>
                  <a:cubicBezTo>
                    <a:pt x="857" y="1620"/>
                    <a:pt x="977" y="1477"/>
                    <a:pt x="1024" y="1287"/>
                  </a:cubicBezTo>
                  <a:cubicBezTo>
                    <a:pt x="1048" y="1049"/>
                    <a:pt x="929" y="858"/>
                    <a:pt x="715" y="763"/>
                  </a:cubicBezTo>
                  <a:cubicBezTo>
                    <a:pt x="596" y="739"/>
                    <a:pt x="476" y="691"/>
                    <a:pt x="405" y="644"/>
                  </a:cubicBezTo>
                  <a:cubicBezTo>
                    <a:pt x="405" y="620"/>
                    <a:pt x="405" y="620"/>
                    <a:pt x="405" y="596"/>
                  </a:cubicBezTo>
                  <a:cubicBezTo>
                    <a:pt x="405" y="572"/>
                    <a:pt x="429" y="525"/>
                    <a:pt x="476" y="501"/>
                  </a:cubicBezTo>
                  <a:cubicBezTo>
                    <a:pt x="493" y="497"/>
                    <a:pt x="510" y="496"/>
                    <a:pt x="526" y="496"/>
                  </a:cubicBezTo>
                  <a:cubicBezTo>
                    <a:pt x="626" y="496"/>
                    <a:pt x="715" y="552"/>
                    <a:pt x="715" y="572"/>
                  </a:cubicBezTo>
                  <a:cubicBezTo>
                    <a:pt x="748" y="589"/>
                    <a:pt x="782" y="597"/>
                    <a:pt x="814" y="597"/>
                  </a:cubicBezTo>
                  <a:cubicBezTo>
                    <a:pt x="871" y="597"/>
                    <a:pt x="922" y="571"/>
                    <a:pt x="953" y="525"/>
                  </a:cubicBezTo>
                  <a:cubicBezTo>
                    <a:pt x="1024" y="429"/>
                    <a:pt x="1000" y="334"/>
                    <a:pt x="929" y="286"/>
                  </a:cubicBezTo>
                  <a:cubicBezTo>
                    <a:pt x="905" y="263"/>
                    <a:pt x="810"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95"/>
            <p:cNvSpPr/>
            <p:nvPr/>
          </p:nvSpPr>
          <p:spPr>
            <a:xfrm>
              <a:off x="4710065" y="2775338"/>
              <a:ext cx="408434" cy="391948"/>
            </a:xfrm>
            <a:custGeom>
              <a:avLst/>
              <a:gdLst/>
              <a:ahLst/>
              <a:cxnLst/>
              <a:rect l="l" t="t" r="r" b="b"/>
              <a:pathLst>
                <a:path w="11813" h="11337" extrusionOk="0">
                  <a:moveTo>
                    <a:pt x="10336" y="358"/>
                  </a:moveTo>
                  <a:cubicBezTo>
                    <a:pt x="10956" y="358"/>
                    <a:pt x="11480" y="858"/>
                    <a:pt x="11480" y="1477"/>
                  </a:cubicBezTo>
                  <a:cubicBezTo>
                    <a:pt x="11480" y="2120"/>
                    <a:pt x="10956" y="2621"/>
                    <a:pt x="10336" y="2621"/>
                  </a:cubicBezTo>
                  <a:cubicBezTo>
                    <a:pt x="9717" y="2621"/>
                    <a:pt x="9193" y="2120"/>
                    <a:pt x="9193" y="1477"/>
                  </a:cubicBezTo>
                  <a:cubicBezTo>
                    <a:pt x="9193" y="858"/>
                    <a:pt x="9717" y="358"/>
                    <a:pt x="10336" y="358"/>
                  </a:cubicBezTo>
                  <a:close/>
                  <a:moveTo>
                    <a:pt x="3192" y="3002"/>
                  </a:moveTo>
                  <a:lnTo>
                    <a:pt x="3645" y="3359"/>
                  </a:lnTo>
                  <a:cubicBezTo>
                    <a:pt x="3430" y="3716"/>
                    <a:pt x="3335" y="4145"/>
                    <a:pt x="3335" y="4573"/>
                  </a:cubicBezTo>
                  <a:cubicBezTo>
                    <a:pt x="3335" y="5002"/>
                    <a:pt x="3430" y="5407"/>
                    <a:pt x="3621" y="5764"/>
                  </a:cubicBezTo>
                  <a:lnTo>
                    <a:pt x="3192" y="6193"/>
                  </a:lnTo>
                  <a:cubicBezTo>
                    <a:pt x="2906" y="5693"/>
                    <a:pt x="2740" y="5121"/>
                    <a:pt x="2763" y="4550"/>
                  </a:cubicBezTo>
                  <a:cubicBezTo>
                    <a:pt x="2763" y="3978"/>
                    <a:pt x="2906" y="3454"/>
                    <a:pt x="3192" y="3002"/>
                  </a:cubicBezTo>
                  <a:close/>
                  <a:moveTo>
                    <a:pt x="8646" y="3002"/>
                  </a:moveTo>
                  <a:cubicBezTo>
                    <a:pt x="8931" y="3478"/>
                    <a:pt x="9074" y="4026"/>
                    <a:pt x="9074" y="4573"/>
                  </a:cubicBezTo>
                  <a:cubicBezTo>
                    <a:pt x="9074" y="5145"/>
                    <a:pt x="8931" y="5716"/>
                    <a:pt x="8646" y="6193"/>
                  </a:cubicBezTo>
                  <a:lnTo>
                    <a:pt x="8217" y="5764"/>
                  </a:lnTo>
                  <a:cubicBezTo>
                    <a:pt x="8384" y="5407"/>
                    <a:pt x="8503" y="5002"/>
                    <a:pt x="8503" y="4573"/>
                  </a:cubicBezTo>
                  <a:cubicBezTo>
                    <a:pt x="8503" y="4145"/>
                    <a:pt x="8384" y="3740"/>
                    <a:pt x="8193" y="3359"/>
                  </a:cubicBezTo>
                  <a:lnTo>
                    <a:pt x="8646" y="3002"/>
                  </a:lnTo>
                  <a:close/>
                  <a:moveTo>
                    <a:pt x="5869" y="1429"/>
                  </a:moveTo>
                  <a:cubicBezTo>
                    <a:pt x="5897" y="1429"/>
                    <a:pt x="5926" y="1429"/>
                    <a:pt x="5955" y="1430"/>
                  </a:cubicBezTo>
                  <a:cubicBezTo>
                    <a:pt x="6788" y="1430"/>
                    <a:pt x="7574" y="1763"/>
                    <a:pt x="8169" y="2359"/>
                  </a:cubicBezTo>
                  <a:cubicBezTo>
                    <a:pt x="8265" y="2478"/>
                    <a:pt x="8360" y="2573"/>
                    <a:pt x="8455" y="2692"/>
                  </a:cubicBezTo>
                  <a:lnTo>
                    <a:pt x="8003" y="3073"/>
                  </a:lnTo>
                  <a:cubicBezTo>
                    <a:pt x="7788" y="2763"/>
                    <a:pt x="7502" y="2501"/>
                    <a:pt x="7145" y="2311"/>
                  </a:cubicBezTo>
                  <a:cubicBezTo>
                    <a:pt x="7114" y="2295"/>
                    <a:pt x="7082" y="2287"/>
                    <a:pt x="7052" y="2287"/>
                  </a:cubicBezTo>
                  <a:cubicBezTo>
                    <a:pt x="6992" y="2287"/>
                    <a:pt x="6939" y="2319"/>
                    <a:pt x="6907" y="2382"/>
                  </a:cubicBezTo>
                  <a:cubicBezTo>
                    <a:pt x="6860" y="2454"/>
                    <a:pt x="6883" y="2573"/>
                    <a:pt x="6979" y="2621"/>
                  </a:cubicBezTo>
                  <a:cubicBezTo>
                    <a:pt x="7693" y="3002"/>
                    <a:pt x="8145" y="3764"/>
                    <a:pt x="8145" y="4573"/>
                  </a:cubicBezTo>
                  <a:cubicBezTo>
                    <a:pt x="8145" y="5812"/>
                    <a:pt x="7145" y="6812"/>
                    <a:pt x="5907" y="6812"/>
                  </a:cubicBezTo>
                  <a:cubicBezTo>
                    <a:pt x="4669" y="6812"/>
                    <a:pt x="3668" y="5812"/>
                    <a:pt x="3668" y="4573"/>
                  </a:cubicBezTo>
                  <a:cubicBezTo>
                    <a:pt x="3668" y="3335"/>
                    <a:pt x="4669" y="2335"/>
                    <a:pt x="5907" y="2335"/>
                  </a:cubicBezTo>
                  <a:cubicBezTo>
                    <a:pt x="6050" y="2335"/>
                    <a:pt x="6193" y="2359"/>
                    <a:pt x="6336" y="2382"/>
                  </a:cubicBezTo>
                  <a:cubicBezTo>
                    <a:pt x="6348" y="2386"/>
                    <a:pt x="6361" y="2387"/>
                    <a:pt x="6373" y="2387"/>
                  </a:cubicBezTo>
                  <a:cubicBezTo>
                    <a:pt x="6454" y="2387"/>
                    <a:pt x="6526" y="2322"/>
                    <a:pt x="6526" y="2240"/>
                  </a:cubicBezTo>
                  <a:cubicBezTo>
                    <a:pt x="6550" y="2144"/>
                    <a:pt x="6502" y="2049"/>
                    <a:pt x="6407" y="2049"/>
                  </a:cubicBezTo>
                  <a:cubicBezTo>
                    <a:pt x="6240" y="2001"/>
                    <a:pt x="6074" y="2001"/>
                    <a:pt x="5907" y="2001"/>
                  </a:cubicBezTo>
                  <a:cubicBezTo>
                    <a:pt x="5050" y="2001"/>
                    <a:pt x="4288" y="2430"/>
                    <a:pt x="3811" y="3073"/>
                  </a:cubicBezTo>
                  <a:lnTo>
                    <a:pt x="3383" y="2692"/>
                  </a:lnTo>
                  <a:cubicBezTo>
                    <a:pt x="3478" y="2573"/>
                    <a:pt x="3573" y="2430"/>
                    <a:pt x="3716" y="2311"/>
                  </a:cubicBezTo>
                  <a:cubicBezTo>
                    <a:pt x="4291" y="1759"/>
                    <a:pt x="5045" y="1429"/>
                    <a:pt x="5869" y="1429"/>
                  </a:cubicBezTo>
                  <a:close/>
                  <a:moveTo>
                    <a:pt x="8026" y="6074"/>
                  </a:moveTo>
                  <a:lnTo>
                    <a:pt x="8431" y="6478"/>
                  </a:lnTo>
                  <a:cubicBezTo>
                    <a:pt x="8336" y="6598"/>
                    <a:pt x="8241" y="6717"/>
                    <a:pt x="8145" y="6836"/>
                  </a:cubicBezTo>
                  <a:cubicBezTo>
                    <a:pt x="7836" y="7121"/>
                    <a:pt x="7645" y="7479"/>
                    <a:pt x="7574" y="7884"/>
                  </a:cubicBezTo>
                  <a:lnTo>
                    <a:pt x="7479" y="8431"/>
                  </a:lnTo>
                  <a:lnTo>
                    <a:pt x="4383" y="8431"/>
                  </a:lnTo>
                  <a:lnTo>
                    <a:pt x="4311" y="7955"/>
                  </a:lnTo>
                  <a:cubicBezTo>
                    <a:pt x="4240" y="7526"/>
                    <a:pt x="4026" y="7145"/>
                    <a:pt x="3716" y="6860"/>
                  </a:cubicBezTo>
                  <a:cubicBezTo>
                    <a:pt x="3597" y="6740"/>
                    <a:pt x="3478" y="6598"/>
                    <a:pt x="3383" y="6478"/>
                  </a:cubicBezTo>
                  <a:lnTo>
                    <a:pt x="3811" y="6074"/>
                  </a:lnTo>
                  <a:cubicBezTo>
                    <a:pt x="4264" y="6740"/>
                    <a:pt x="5050" y="7169"/>
                    <a:pt x="5907" y="7169"/>
                  </a:cubicBezTo>
                  <a:cubicBezTo>
                    <a:pt x="6788" y="7169"/>
                    <a:pt x="7550" y="6740"/>
                    <a:pt x="8026" y="6074"/>
                  </a:cubicBezTo>
                  <a:close/>
                  <a:moveTo>
                    <a:pt x="1501" y="7026"/>
                  </a:moveTo>
                  <a:cubicBezTo>
                    <a:pt x="2120" y="7026"/>
                    <a:pt x="2621" y="7550"/>
                    <a:pt x="2621" y="8169"/>
                  </a:cubicBezTo>
                  <a:cubicBezTo>
                    <a:pt x="2621" y="8812"/>
                    <a:pt x="2120" y="9312"/>
                    <a:pt x="1501" y="9312"/>
                  </a:cubicBezTo>
                  <a:cubicBezTo>
                    <a:pt x="858" y="9312"/>
                    <a:pt x="358" y="8812"/>
                    <a:pt x="358" y="8169"/>
                  </a:cubicBezTo>
                  <a:cubicBezTo>
                    <a:pt x="358" y="7550"/>
                    <a:pt x="858" y="7026"/>
                    <a:pt x="1501" y="7026"/>
                  </a:cubicBezTo>
                  <a:close/>
                  <a:moveTo>
                    <a:pt x="10336" y="7026"/>
                  </a:moveTo>
                  <a:cubicBezTo>
                    <a:pt x="10956" y="7026"/>
                    <a:pt x="11480" y="7550"/>
                    <a:pt x="11480" y="8169"/>
                  </a:cubicBezTo>
                  <a:cubicBezTo>
                    <a:pt x="11480" y="8812"/>
                    <a:pt x="10956" y="9312"/>
                    <a:pt x="10336" y="9312"/>
                  </a:cubicBezTo>
                  <a:cubicBezTo>
                    <a:pt x="9717" y="9312"/>
                    <a:pt x="9193" y="8812"/>
                    <a:pt x="9193" y="8169"/>
                  </a:cubicBezTo>
                  <a:cubicBezTo>
                    <a:pt x="9193" y="7550"/>
                    <a:pt x="9717" y="7026"/>
                    <a:pt x="10336" y="7026"/>
                  </a:cubicBezTo>
                  <a:close/>
                  <a:moveTo>
                    <a:pt x="7383" y="8765"/>
                  </a:moveTo>
                  <a:cubicBezTo>
                    <a:pt x="7479" y="8765"/>
                    <a:pt x="7574" y="8860"/>
                    <a:pt x="7574" y="8979"/>
                  </a:cubicBezTo>
                  <a:lnTo>
                    <a:pt x="7574" y="9122"/>
                  </a:lnTo>
                  <a:cubicBezTo>
                    <a:pt x="7574" y="9241"/>
                    <a:pt x="7479" y="9336"/>
                    <a:pt x="7383" y="9336"/>
                  </a:cubicBezTo>
                  <a:lnTo>
                    <a:pt x="4478" y="9336"/>
                  </a:lnTo>
                  <a:cubicBezTo>
                    <a:pt x="4359" y="9336"/>
                    <a:pt x="4264" y="9241"/>
                    <a:pt x="4264" y="9122"/>
                  </a:cubicBezTo>
                  <a:lnTo>
                    <a:pt x="4264" y="8979"/>
                  </a:lnTo>
                  <a:cubicBezTo>
                    <a:pt x="4264" y="8860"/>
                    <a:pt x="4359" y="8765"/>
                    <a:pt x="4478" y="8765"/>
                  </a:cubicBezTo>
                  <a:close/>
                  <a:moveTo>
                    <a:pt x="6907" y="9670"/>
                  </a:moveTo>
                  <a:cubicBezTo>
                    <a:pt x="7002" y="9670"/>
                    <a:pt x="7098" y="9765"/>
                    <a:pt x="7098" y="9884"/>
                  </a:cubicBezTo>
                  <a:lnTo>
                    <a:pt x="7098" y="10051"/>
                  </a:lnTo>
                  <a:cubicBezTo>
                    <a:pt x="7098" y="10146"/>
                    <a:pt x="7002" y="10241"/>
                    <a:pt x="6907" y="10241"/>
                  </a:cubicBezTo>
                  <a:lnTo>
                    <a:pt x="4954" y="10241"/>
                  </a:lnTo>
                  <a:cubicBezTo>
                    <a:pt x="4835" y="10241"/>
                    <a:pt x="4740" y="10146"/>
                    <a:pt x="4740" y="10051"/>
                  </a:cubicBezTo>
                  <a:lnTo>
                    <a:pt x="4740" y="9884"/>
                  </a:lnTo>
                  <a:cubicBezTo>
                    <a:pt x="4740" y="9765"/>
                    <a:pt x="4835" y="9670"/>
                    <a:pt x="4954" y="9670"/>
                  </a:cubicBezTo>
                  <a:close/>
                  <a:moveTo>
                    <a:pt x="6407" y="10598"/>
                  </a:moveTo>
                  <a:cubicBezTo>
                    <a:pt x="6359" y="10813"/>
                    <a:pt x="6145" y="10979"/>
                    <a:pt x="5907" y="10979"/>
                  </a:cubicBezTo>
                  <a:cubicBezTo>
                    <a:pt x="5669" y="10979"/>
                    <a:pt x="5478" y="10813"/>
                    <a:pt x="5407" y="10598"/>
                  </a:cubicBezTo>
                  <a:close/>
                  <a:moveTo>
                    <a:pt x="1501" y="1"/>
                  </a:moveTo>
                  <a:cubicBezTo>
                    <a:pt x="668" y="1"/>
                    <a:pt x="1" y="668"/>
                    <a:pt x="1" y="1477"/>
                  </a:cubicBezTo>
                  <a:cubicBezTo>
                    <a:pt x="1" y="1668"/>
                    <a:pt x="49" y="1859"/>
                    <a:pt x="120" y="2025"/>
                  </a:cubicBezTo>
                  <a:cubicBezTo>
                    <a:pt x="137" y="2095"/>
                    <a:pt x="193" y="2139"/>
                    <a:pt x="259" y="2139"/>
                  </a:cubicBezTo>
                  <a:cubicBezTo>
                    <a:pt x="283" y="2139"/>
                    <a:pt x="309" y="2133"/>
                    <a:pt x="334" y="2120"/>
                  </a:cubicBezTo>
                  <a:cubicBezTo>
                    <a:pt x="430" y="2097"/>
                    <a:pt x="477" y="2001"/>
                    <a:pt x="430" y="1906"/>
                  </a:cubicBezTo>
                  <a:cubicBezTo>
                    <a:pt x="382" y="1763"/>
                    <a:pt x="358" y="1620"/>
                    <a:pt x="358" y="1477"/>
                  </a:cubicBezTo>
                  <a:cubicBezTo>
                    <a:pt x="358" y="858"/>
                    <a:pt x="858" y="358"/>
                    <a:pt x="1501" y="358"/>
                  </a:cubicBezTo>
                  <a:cubicBezTo>
                    <a:pt x="2120" y="358"/>
                    <a:pt x="2621" y="858"/>
                    <a:pt x="2621" y="1477"/>
                  </a:cubicBezTo>
                  <a:cubicBezTo>
                    <a:pt x="2621" y="2120"/>
                    <a:pt x="2120" y="2621"/>
                    <a:pt x="1501" y="2621"/>
                  </a:cubicBezTo>
                  <a:cubicBezTo>
                    <a:pt x="1263" y="2621"/>
                    <a:pt x="1025" y="2549"/>
                    <a:pt x="834" y="2406"/>
                  </a:cubicBezTo>
                  <a:cubicBezTo>
                    <a:pt x="809" y="2389"/>
                    <a:pt x="778" y="2381"/>
                    <a:pt x="746" y="2381"/>
                  </a:cubicBezTo>
                  <a:cubicBezTo>
                    <a:pt x="688" y="2381"/>
                    <a:pt x="627" y="2408"/>
                    <a:pt x="596" y="2454"/>
                  </a:cubicBezTo>
                  <a:cubicBezTo>
                    <a:pt x="525" y="2525"/>
                    <a:pt x="549" y="2644"/>
                    <a:pt x="620" y="2692"/>
                  </a:cubicBezTo>
                  <a:cubicBezTo>
                    <a:pt x="882" y="2883"/>
                    <a:pt x="1168" y="2978"/>
                    <a:pt x="1501" y="2978"/>
                  </a:cubicBezTo>
                  <a:cubicBezTo>
                    <a:pt x="1906" y="2978"/>
                    <a:pt x="2311" y="2787"/>
                    <a:pt x="2573" y="2501"/>
                  </a:cubicBezTo>
                  <a:lnTo>
                    <a:pt x="2906" y="2763"/>
                  </a:lnTo>
                  <a:cubicBezTo>
                    <a:pt x="2597" y="3287"/>
                    <a:pt x="2430" y="3907"/>
                    <a:pt x="2406" y="4550"/>
                  </a:cubicBezTo>
                  <a:cubicBezTo>
                    <a:pt x="2406" y="5216"/>
                    <a:pt x="2597" y="5883"/>
                    <a:pt x="2930" y="6431"/>
                  </a:cubicBezTo>
                  <a:lnTo>
                    <a:pt x="2382" y="7002"/>
                  </a:lnTo>
                  <a:cubicBezTo>
                    <a:pt x="2144" y="6812"/>
                    <a:pt x="1835" y="6693"/>
                    <a:pt x="1501" y="6693"/>
                  </a:cubicBezTo>
                  <a:cubicBezTo>
                    <a:pt x="668" y="6693"/>
                    <a:pt x="1" y="7360"/>
                    <a:pt x="1" y="8169"/>
                  </a:cubicBezTo>
                  <a:cubicBezTo>
                    <a:pt x="1" y="9003"/>
                    <a:pt x="668" y="9646"/>
                    <a:pt x="1501" y="9646"/>
                  </a:cubicBezTo>
                  <a:cubicBezTo>
                    <a:pt x="2311" y="9646"/>
                    <a:pt x="2978" y="9003"/>
                    <a:pt x="2978" y="8169"/>
                  </a:cubicBezTo>
                  <a:cubicBezTo>
                    <a:pt x="2978" y="7812"/>
                    <a:pt x="2835" y="7479"/>
                    <a:pt x="2644" y="7241"/>
                  </a:cubicBezTo>
                  <a:lnTo>
                    <a:pt x="3144" y="6717"/>
                  </a:lnTo>
                  <a:cubicBezTo>
                    <a:pt x="3240" y="6860"/>
                    <a:pt x="3359" y="6979"/>
                    <a:pt x="3478" y="7098"/>
                  </a:cubicBezTo>
                  <a:cubicBezTo>
                    <a:pt x="3740" y="7336"/>
                    <a:pt x="3907" y="7669"/>
                    <a:pt x="3954" y="8026"/>
                  </a:cubicBezTo>
                  <a:lnTo>
                    <a:pt x="4073" y="8598"/>
                  </a:lnTo>
                  <a:cubicBezTo>
                    <a:pt x="3978" y="8693"/>
                    <a:pt x="3930" y="8836"/>
                    <a:pt x="3930" y="8979"/>
                  </a:cubicBezTo>
                  <a:lnTo>
                    <a:pt x="3930" y="9122"/>
                  </a:lnTo>
                  <a:cubicBezTo>
                    <a:pt x="3930" y="9408"/>
                    <a:pt x="4145" y="9670"/>
                    <a:pt x="4454" y="9670"/>
                  </a:cubicBezTo>
                  <a:cubicBezTo>
                    <a:pt x="4407" y="9741"/>
                    <a:pt x="4407" y="9813"/>
                    <a:pt x="4407" y="9884"/>
                  </a:cubicBezTo>
                  <a:lnTo>
                    <a:pt x="4407" y="10051"/>
                  </a:lnTo>
                  <a:cubicBezTo>
                    <a:pt x="4407" y="10336"/>
                    <a:pt x="4645" y="10598"/>
                    <a:pt x="4954" y="10598"/>
                  </a:cubicBezTo>
                  <a:lnTo>
                    <a:pt x="5073" y="10598"/>
                  </a:lnTo>
                  <a:cubicBezTo>
                    <a:pt x="5121" y="11003"/>
                    <a:pt x="5478" y="11337"/>
                    <a:pt x="5907" y="11337"/>
                  </a:cubicBezTo>
                  <a:cubicBezTo>
                    <a:pt x="6336" y="11337"/>
                    <a:pt x="6693" y="11003"/>
                    <a:pt x="6764" y="10598"/>
                  </a:cubicBezTo>
                  <a:lnTo>
                    <a:pt x="6907" y="10598"/>
                  </a:lnTo>
                  <a:cubicBezTo>
                    <a:pt x="7193" y="10598"/>
                    <a:pt x="7455" y="10336"/>
                    <a:pt x="7455" y="10051"/>
                  </a:cubicBezTo>
                  <a:lnTo>
                    <a:pt x="7455" y="9884"/>
                  </a:lnTo>
                  <a:cubicBezTo>
                    <a:pt x="7455" y="9813"/>
                    <a:pt x="7431" y="9741"/>
                    <a:pt x="7407" y="9670"/>
                  </a:cubicBezTo>
                  <a:cubicBezTo>
                    <a:pt x="7693" y="9670"/>
                    <a:pt x="7931" y="9408"/>
                    <a:pt x="7931" y="9122"/>
                  </a:cubicBezTo>
                  <a:lnTo>
                    <a:pt x="7931" y="8979"/>
                  </a:lnTo>
                  <a:cubicBezTo>
                    <a:pt x="7931" y="8836"/>
                    <a:pt x="7884" y="8717"/>
                    <a:pt x="7788" y="8622"/>
                  </a:cubicBezTo>
                  <a:lnTo>
                    <a:pt x="7907" y="7955"/>
                  </a:lnTo>
                  <a:cubicBezTo>
                    <a:pt x="7979" y="7622"/>
                    <a:pt x="8145" y="7312"/>
                    <a:pt x="8384" y="7074"/>
                  </a:cubicBezTo>
                  <a:cubicBezTo>
                    <a:pt x="8479" y="6955"/>
                    <a:pt x="8598" y="6836"/>
                    <a:pt x="8693" y="6717"/>
                  </a:cubicBezTo>
                  <a:lnTo>
                    <a:pt x="9193" y="7241"/>
                  </a:lnTo>
                  <a:cubicBezTo>
                    <a:pt x="8979" y="7479"/>
                    <a:pt x="8860" y="7812"/>
                    <a:pt x="8860" y="8169"/>
                  </a:cubicBezTo>
                  <a:cubicBezTo>
                    <a:pt x="8860" y="9003"/>
                    <a:pt x="9527" y="9646"/>
                    <a:pt x="10336" y="9646"/>
                  </a:cubicBezTo>
                  <a:cubicBezTo>
                    <a:pt x="11146" y="9646"/>
                    <a:pt x="11813" y="9003"/>
                    <a:pt x="11813" y="8169"/>
                  </a:cubicBezTo>
                  <a:cubicBezTo>
                    <a:pt x="11813" y="7360"/>
                    <a:pt x="11146" y="6693"/>
                    <a:pt x="10336" y="6693"/>
                  </a:cubicBezTo>
                  <a:cubicBezTo>
                    <a:pt x="10003" y="6693"/>
                    <a:pt x="9693" y="6812"/>
                    <a:pt x="9431" y="7002"/>
                  </a:cubicBezTo>
                  <a:lnTo>
                    <a:pt x="8884" y="6431"/>
                  </a:lnTo>
                  <a:cubicBezTo>
                    <a:pt x="9241" y="5883"/>
                    <a:pt x="9408" y="5240"/>
                    <a:pt x="9408" y="4573"/>
                  </a:cubicBezTo>
                  <a:cubicBezTo>
                    <a:pt x="9408" y="3930"/>
                    <a:pt x="9241" y="3311"/>
                    <a:pt x="8908" y="2763"/>
                  </a:cubicBezTo>
                  <a:lnTo>
                    <a:pt x="9265" y="2501"/>
                  </a:lnTo>
                  <a:cubicBezTo>
                    <a:pt x="9527" y="2787"/>
                    <a:pt x="9908" y="2978"/>
                    <a:pt x="10336" y="2978"/>
                  </a:cubicBezTo>
                  <a:cubicBezTo>
                    <a:pt x="11146" y="2978"/>
                    <a:pt x="11813" y="2311"/>
                    <a:pt x="11813" y="1477"/>
                  </a:cubicBezTo>
                  <a:cubicBezTo>
                    <a:pt x="11813" y="668"/>
                    <a:pt x="11146" y="1"/>
                    <a:pt x="10336" y="1"/>
                  </a:cubicBezTo>
                  <a:cubicBezTo>
                    <a:pt x="9527" y="1"/>
                    <a:pt x="8860" y="668"/>
                    <a:pt x="8860" y="1477"/>
                  </a:cubicBezTo>
                  <a:cubicBezTo>
                    <a:pt x="8860" y="1763"/>
                    <a:pt x="8931" y="2001"/>
                    <a:pt x="9050" y="2216"/>
                  </a:cubicBezTo>
                  <a:lnTo>
                    <a:pt x="8717" y="2478"/>
                  </a:lnTo>
                  <a:cubicBezTo>
                    <a:pt x="8622" y="2359"/>
                    <a:pt x="8527" y="2240"/>
                    <a:pt x="8407" y="2120"/>
                  </a:cubicBezTo>
                  <a:cubicBezTo>
                    <a:pt x="7764" y="1454"/>
                    <a:pt x="6883" y="1096"/>
                    <a:pt x="5955" y="1073"/>
                  </a:cubicBezTo>
                  <a:cubicBezTo>
                    <a:pt x="5026" y="1073"/>
                    <a:pt x="4145" y="1406"/>
                    <a:pt x="3454" y="2073"/>
                  </a:cubicBezTo>
                  <a:cubicBezTo>
                    <a:pt x="3335" y="2192"/>
                    <a:pt x="3216" y="2335"/>
                    <a:pt x="3097" y="2478"/>
                  </a:cubicBezTo>
                  <a:lnTo>
                    <a:pt x="2787" y="2216"/>
                  </a:lnTo>
                  <a:cubicBezTo>
                    <a:pt x="2906" y="2001"/>
                    <a:pt x="2978" y="1763"/>
                    <a:pt x="2978" y="1477"/>
                  </a:cubicBezTo>
                  <a:cubicBezTo>
                    <a:pt x="2978" y="668"/>
                    <a:pt x="2311"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95"/>
            <p:cNvSpPr/>
            <p:nvPr/>
          </p:nvSpPr>
          <p:spPr>
            <a:xfrm>
              <a:off x="5050132" y="3024821"/>
              <a:ext cx="37064" cy="65895"/>
            </a:xfrm>
            <a:custGeom>
              <a:avLst/>
              <a:gdLst/>
              <a:ahLst/>
              <a:cxnLst/>
              <a:rect l="l" t="t" r="r" b="b"/>
              <a:pathLst>
                <a:path w="1072" h="1906" extrusionOk="0">
                  <a:moveTo>
                    <a:pt x="524" y="1"/>
                  </a:moveTo>
                  <a:cubicBezTo>
                    <a:pt x="429" y="1"/>
                    <a:pt x="358" y="96"/>
                    <a:pt x="358" y="191"/>
                  </a:cubicBezTo>
                  <a:lnTo>
                    <a:pt x="358" y="215"/>
                  </a:lnTo>
                  <a:cubicBezTo>
                    <a:pt x="215" y="263"/>
                    <a:pt x="96" y="382"/>
                    <a:pt x="72" y="548"/>
                  </a:cubicBezTo>
                  <a:cubicBezTo>
                    <a:pt x="48" y="691"/>
                    <a:pt x="96" y="834"/>
                    <a:pt x="215" y="929"/>
                  </a:cubicBezTo>
                  <a:cubicBezTo>
                    <a:pt x="310" y="1001"/>
                    <a:pt x="453" y="1072"/>
                    <a:pt x="596" y="1120"/>
                  </a:cubicBezTo>
                  <a:cubicBezTo>
                    <a:pt x="667" y="1144"/>
                    <a:pt x="691" y="1191"/>
                    <a:pt x="691" y="1239"/>
                  </a:cubicBezTo>
                  <a:cubicBezTo>
                    <a:pt x="667" y="1287"/>
                    <a:pt x="619" y="1382"/>
                    <a:pt x="524" y="1382"/>
                  </a:cubicBezTo>
                  <a:cubicBezTo>
                    <a:pt x="405" y="1382"/>
                    <a:pt x="381" y="1382"/>
                    <a:pt x="310" y="1334"/>
                  </a:cubicBezTo>
                  <a:cubicBezTo>
                    <a:pt x="272" y="1306"/>
                    <a:pt x="235" y="1293"/>
                    <a:pt x="200" y="1293"/>
                  </a:cubicBezTo>
                  <a:cubicBezTo>
                    <a:pt x="147" y="1293"/>
                    <a:pt x="101" y="1324"/>
                    <a:pt x="72" y="1382"/>
                  </a:cubicBezTo>
                  <a:cubicBezTo>
                    <a:pt x="0" y="1453"/>
                    <a:pt x="24" y="1572"/>
                    <a:pt x="119" y="1620"/>
                  </a:cubicBezTo>
                  <a:cubicBezTo>
                    <a:pt x="191" y="1668"/>
                    <a:pt x="262" y="1692"/>
                    <a:pt x="358" y="1715"/>
                  </a:cubicBezTo>
                  <a:lnTo>
                    <a:pt x="358" y="1739"/>
                  </a:lnTo>
                  <a:cubicBezTo>
                    <a:pt x="358" y="1834"/>
                    <a:pt x="429" y="1906"/>
                    <a:pt x="524" y="1906"/>
                  </a:cubicBezTo>
                  <a:cubicBezTo>
                    <a:pt x="619" y="1906"/>
                    <a:pt x="691" y="1834"/>
                    <a:pt x="691" y="1739"/>
                  </a:cubicBezTo>
                  <a:lnTo>
                    <a:pt x="691" y="1692"/>
                  </a:lnTo>
                  <a:cubicBezTo>
                    <a:pt x="858" y="1644"/>
                    <a:pt x="1001" y="1477"/>
                    <a:pt x="1024" y="1311"/>
                  </a:cubicBezTo>
                  <a:cubicBezTo>
                    <a:pt x="1072" y="1072"/>
                    <a:pt x="929" y="858"/>
                    <a:pt x="715" y="787"/>
                  </a:cubicBezTo>
                  <a:cubicBezTo>
                    <a:pt x="596" y="739"/>
                    <a:pt x="477" y="715"/>
                    <a:pt x="429" y="644"/>
                  </a:cubicBezTo>
                  <a:cubicBezTo>
                    <a:pt x="429" y="644"/>
                    <a:pt x="405" y="620"/>
                    <a:pt x="405" y="596"/>
                  </a:cubicBezTo>
                  <a:cubicBezTo>
                    <a:pt x="429" y="596"/>
                    <a:pt x="429" y="548"/>
                    <a:pt x="477" y="525"/>
                  </a:cubicBezTo>
                  <a:cubicBezTo>
                    <a:pt x="490" y="521"/>
                    <a:pt x="504" y="520"/>
                    <a:pt x="518" y="520"/>
                  </a:cubicBezTo>
                  <a:cubicBezTo>
                    <a:pt x="604" y="520"/>
                    <a:pt x="698" y="576"/>
                    <a:pt x="739" y="596"/>
                  </a:cubicBezTo>
                  <a:cubicBezTo>
                    <a:pt x="764" y="613"/>
                    <a:pt x="795" y="621"/>
                    <a:pt x="827" y="621"/>
                  </a:cubicBezTo>
                  <a:cubicBezTo>
                    <a:pt x="885" y="621"/>
                    <a:pt x="946" y="595"/>
                    <a:pt x="977" y="548"/>
                  </a:cubicBezTo>
                  <a:cubicBezTo>
                    <a:pt x="1024" y="477"/>
                    <a:pt x="1024" y="358"/>
                    <a:pt x="929"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95"/>
            <p:cNvSpPr/>
            <p:nvPr/>
          </p:nvSpPr>
          <p:spPr>
            <a:xfrm>
              <a:off x="4744674" y="3024821"/>
              <a:ext cx="36235" cy="65895"/>
            </a:xfrm>
            <a:custGeom>
              <a:avLst/>
              <a:gdLst/>
              <a:ahLst/>
              <a:cxnLst/>
              <a:rect l="l" t="t" r="r" b="b"/>
              <a:pathLst>
                <a:path w="1048" h="1906" extrusionOk="0">
                  <a:moveTo>
                    <a:pt x="524" y="1"/>
                  </a:moveTo>
                  <a:cubicBezTo>
                    <a:pt x="429" y="1"/>
                    <a:pt x="334" y="96"/>
                    <a:pt x="334" y="191"/>
                  </a:cubicBezTo>
                  <a:lnTo>
                    <a:pt x="334" y="215"/>
                  </a:lnTo>
                  <a:cubicBezTo>
                    <a:pt x="191" y="263"/>
                    <a:pt x="95" y="382"/>
                    <a:pt x="72" y="548"/>
                  </a:cubicBezTo>
                  <a:cubicBezTo>
                    <a:pt x="48" y="691"/>
                    <a:pt x="95" y="834"/>
                    <a:pt x="191" y="929"/>
                  </a:cubicBezTo>
                  <a:cubicBezTo>
                    <a:pt x="310" y="1001"/>
                    <a:pt x="453" y="1072"/>
                    <a:pt x="596" y="1120"/>
                  </a:cubicBezTo>
                  <a:cubicBezTo>
                    <a:pt x="667" y="1144"/>
                    <a:pt x="691" y="1191"/>
                    <a:pt x="667" y="1239"/>
                  </a:cubicBezTo>
                  <a:cubicBezTo>
                    <a:pt x="667" y="1287"/>
                    <a:pt x="619" y="1382"/>
                    <a:pt x="524" y="1382"/>
                  </a:cubicBezTo>
                  <a:cubicBezTo>
                    <a:pt x="405" y="1382"/>
                    <a:pt x="381" y="1382"/>
                    <a:pt x="286" y="1334"/>
                  </a:cubicBezTo>
                  <a:cubicBezTo>
                    <a:pt x="258" y="1306"/>
                    <a:pt x="222" y="1293"/>
                    <a:pt x="186" y="1293"/>
                  </a:cubicBezTo>
                  <a:cubicBezTo>
                    <a:pt x="132" y="1293"/>
                    <a:pt x="77" y="1324"/>
                    <a:pt x="48" y="1382"/>
                  </a:cubicBezTo>
                  <a:cubicBezTo>
                    <a:pt x="0" y="1453"/>
                    <a:pt x="24" y="1572"/>
                    <a:pt x="95" y="1620"/>
                  </a:cubicBezTo>
                  <a:cubicBezTo>
                    <a:pt x="191" y="1668"/>
                    <a:pt x="262" y="1692"/>
                    <a:pt x="334" y="1715"/>
                  </a:cubicBezTo>
                  <a:lnTo>
                    <a:pt x="334" y="1739"/>
                  </a:lnTo>
                  <a:cubicBezTo>
                    <a:pt x="334" y="1834"/>
                    <a:pt x="429" y="1906"/>
                    <a:pt x="524" y="1906"/>
                  </a:cubicBezTo>
                  <a:cubicBezTo>
                    <a:pt x="619" y="1906"/>
                    <a:pt x="691" y="1834"/>
                    <a:pt x="691" y="1739"/>
                  </a:cubicBezTo>
                  <a:lnTo>
                    <a:pt x="691" y="1692"/>
                  </a:lnTo>
                  <a:cubicBezTo>
                    <a:pt x="857" y="1644"/>
                    <a:pt x="977" y="1477"/>
                    <a:pt x="1024" y="1311"/>
                  </a:cubicBezTo>
                  <a:cubicBezTo>
                    <a:pt x="1048" y="1072"/>
                    <a:pt x="929" y="858"/>
                    <a:pt x="715" y="787"/>
                  </a:cubicBezTo>
                  <a:cubicBezTo>
                    <a:pt x="596" y="739"/>
                    <a:pt x="476" y="715"/>
                    <a:pt x="405" y="644"/>
                  </a:cubicBezTo>
                  <a:cubicBezTo>
                    <a:pt x="405" y="644"/>
                    <a:pt x="405" y="620"/>
                    <a:pt x="405" y="596"/>
                  </a:cubicBezTo>
                  <a:cubicBezTo>
                    <a:pt x="405" y="596"/>
                    <a:pt x="429" y="548"/>
                    <a:pt x="476" y="525"/>
                  </a:cubicBezTo>
                  <a:cubicBezTo>
                    <a:pt x="490" y="521"/>
                    <a:pt x="504" y="520"/>
                    <a:pt x="519" y="520"/>
                  </a:cubicBezTo>
                  <a:cubicBezTo>
                    <a:pt x="610" y="520"/>
                    <a:pt x="721" y="576"/>
                    <a:pt x="762" y="596"/>
                  </a:cubicBezTo>
                  <a:cubicBezTo>
                    <a:pt x="788" y="613"/>
                    <a:pt x="816" y="621"/>
                    <a:pt x="845" y="621"/>
                  </a:cubicBezTo>
                  <a:cubicBezTo>
                    <a:pt x="898" y="621"/>
                    <a:pt x="954" y="595"/>
                    <a:pt x="1000" y="548"/>
                  </a:cubicBezTo>
                  <a:cubicBezTo>
                    <a:pt x="1048" y="477"/>
                    <a:pt x="1024" y="358"/>
                    <a:pt x="953"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5" name="Google Shape;11745;p95"/>
          <p:cNvGrpSpPr/>
          <p:nvPr/>
        </p:nvGrpSpPr>
        <p:grpSpPr>
          <a:xfrm>
            <a:off x="8290351" y="863900"/>
            <a:ext cx="123600" cy="3239150"/>
            <a:chOff x="8290351" y="863900"/>
            <a:chExt cx="123600" cy="3239150"/>
          </a:xfrm>
        </p:grpSpPr>
        <p:sp>
          <p:nvSpPr>
            <p:cNvPr id="11746" name="Google Shape;11746;p9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9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9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9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9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1" name="Google Shape;11751;p9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752" name="Google Shape;11752;p9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753" name="Google Shape;11753;p95"/>
          <p:cNvSpPr/>
          <p:nvPr/>
        </p:nvSpPr>
        <p:spPr>
          <a:xfrm>
            <a:off x="8291538" y="270191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9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55" name="Google Shape;11755;p9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59"/>
        <p:cNvGrpSpPr/>
        <p:nvPr/>
      </p:nvGrpSpPr>
      <p:grpSpPr>
        <a:xfrm>
          <a:off x="0" y="0"/>
          <a:ext cx="0" cy="0"/>
          <a:chOff x="0" y="0"/>
          <a:chExt cx="0" cy="0"/>
        </a:xfrm>
      </p:grpSpPr>
      <p:sp>
        <p:nvSpPr>
          <p:cNvPr id="11760" name="Google Shape;11760;p96"/>
          <p:cNvSpPr/>
          <p:nvPr/>
        </p:nvSpPr>
        <p:spPr>
          <a:xfrm rot="10800000">
            <a:off x="5764236" y="1329694"/>
            <a:ext cx="2285964" cy="601363"/>
          </a:xfrm>
          <a:custGeom>
            <a:avLst/>
            <a:gdLst/>
            <a:ahLst/>
            <a:cxnLst/>
            <a:rect l="l" t="t" r="r" b="b"/>
            <a:pathLst>
              <a:path w="81041" h="13182" extrusionOk="0">
                <a:moveTo>
                  <a:pt x="5859" y="1"/>
                </a:moveTo>
                <a:lnTo>
                  <a:pt x="1" y="13182"/>
                </a:lnTo>
                <a:lnTo>
                  <a:pt x="81040" y="13182"/>
                </a:lnTo>
                <a:lnTo>
                  <a:pt x="75182" y="1"/>
                </a:lnTo>
                <a:close/>
              </a:path>
            </a:pathLst>
          </a:custGeom>
          <a:solidFill>
            <a:schemeClr val="bg1">
              <a:lumMod val="85000"/>
            </a:schemeClr>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96"/>
          <p:cNvSpPr/>
          <p:nvPr/>
        </p:nvSpPr>
        <p:spPr>
          <a:xfrm rot="10800000">
            <a:off x="5957443" y="1931209"/>
            <a:ext cx="1899549" cy="602367"/>
          </a:xfrm>
          <a:custGeom>
            <a:avLst/>
            <a:gdLst/>
            <a:ahLst/>
            <a:cxnLst/>
            <a:rect l="l" t="t" r="r" b="b"/>
            <a:pathLst>
              <a:path w="67342" h="13191" extrusionOk="0">
                <a:moveTo>
                  <a:pt x="5858" y="1"/>
                </a:moveTo>
                <a:lnTo>
                  <a:pt x="0" y="13191"/>
                </a:lnTo>
                <a:lnTo>
                  <a:pt x="67341" y="13191"/>
                </a:lnTo>
                <a:lnTo>
                  <a:pt x="61483" y="1"/>
                </a:lnTo>
                <a:close/>
              </a:path>
            </a:pathLst>
          </a:custGeom>
          <a:solidFill>
            <a:schemeClr val="bg1">
              <a:lumMod val="85000"/>
            </a:schemeClr>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96"/>
          <p:cNvSpPr/>
          <p:nvPr/>
        </p:nvSpPr>
        <p:spPr>
          <a:xfrm rot="10800000">
            <a:off x="6150651" y="2533232"/>
            <a:ext cx="1513135" cy="603488"/>
          </a:xfrm>
          <a:custGeom>
            <a:avLst/>
            <a:gdLst/>
            <a:ahLst/>
            <a:cxnLst/>
            <a:rect l="l" t="t" r="r" b="b"/>
            <a:pathLst>
              <a:path w="53643" h="13191" extrusionOk="0">
                <a:moveTo>
                  <a:pt x="5850" y="1"/>
                </a:moveTo>
                <a:lnTo>
                  <a:pt x="0" y="13191"/>
                </a:lnTo>
                <a:lnTo>
                  <a:pt x="53643" y="13191"/>
                </a:lnTo>
                <a:lnTo>
                  <a:pt x="47785" y="1"/>
                </a:lnTo>
                <a:close/>
              </a:path>
            </a:pathLst>
          </a:custGeom>
          <a:solidFill>
            <a:schemeClr val="lt2"/>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96"/>
          <p:cNvSpPr/>
          <p:nvPr/>
        </p:nvSpPr>
        <p:spPr>
          <a:xfrm>
            <a:off x="6898075" y="2749626"/>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96"/>
          <p:cNvSpPr/>
          <p:nvPr/>
        </p:nvSpPr>
        <p:spPr>
          <a:xfrm>
            <a:off x="6898075" y="2147042"/>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96"/>
          <p:cNvSpPr/>
          <p:nvPr/>
        </p:nvSpPr>
        <p:spPr>
          <a:xfrm>
            <a:off x="6898075" y="1545025"/>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6" name="Google Shape;11766;p96"/>
          <p:cNvGrpSpPr/>
          <p:nvPr/>
        </p:nvGrpSpPr>
        <p:grpSpPr>
          <a:xfrm>
            <a:off x="8290351" y="863900"/>
            <a:ext cx="123600" cy="3239150"/>
            <a:chOff x="8290351" y="863900"/>
            <a:chExt cx="123600" cy="3239150"/>
          </a:xfrm>
        </p:grpSpPr>
        <p:sp>
          <p:nvSpPr>
            <p:cNvPr id="11767" name="Google Shape;11767;p9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9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9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9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9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2" name="Google Shape;11772;p9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73" name="Google Shape;11773;p9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74" name="Google Shape;11774;p9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Sales funnel</a:t>
            </a:r>
            <a:endParaRPr/>
          </a:p>
        </p:txBody>
      </p:sp>
      <p:sp>
        <p:nvSpPr>
          <p:cNvPr id="11775" name="Google Shape;11775;p9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776" name="Google Shape;11776;p9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777" name="Google Shape;11777;p96"/>
          <p:cNvSpPr txBox="1"/>
          <p:nvPr/>
        </p:nvSpPr>
        <p:spPr>
          <a:xfrm flipH="1">
            <a:off x="725189" y="1366525"/>
            <a:ext cx="1294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1778" name="Google Shape;11778;p96"/>
          <p:cNvSpPr txBox="1"/>
          <p:nvPr/>
        </p:nvSpPr>
        <p:spPr>
          <a:xfrm flipH="1">
            <a:off x="2019700" y="1366525"/>
            <a:ext cx="27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Mercury is the closest planet to the Sun and the smallest one </a:t>
            </a:r>
            <a:endParaRPr>
              <a:solidFill>
                <a:schemeClr val="dk1"/>
              </a:solidFill>
              <a:latin typeface="Dosis"/>
              <a:ea typeface="Dosis"/>
              <a:cs typeface="Dosis"/>
              <a:sym typeface="Dosis"/>
            </a:endParaRPr>
          </a:p>
        </p:txBody>
      </p:sp>
      <p:cxnSp>
        <p:nvCxnSpPr>
          <p:cNvPr id="11779" name="Google Shape;11779;p96"/>
          <p:cNvCxnSpPr>
            <a:stCxn id="11778" idx="1"/>
            <a:endCxn id="11765" idx="2"/>
          </p:cNvCxnSpPr>
          <p:nvPr/>
        </p:nvCxnSpPr>
        <p:spPr>
          <a:xfrm>
            <a:off x="4807900" y="1630375"/>
            <a:ext cx="2090100" cy="0"/>
          </a:xfrm>
          <a:prstGeom prst="straightConnector1">
            <a:avLst/>
          </a:prstGeom>
          <a:noFill/>
          <a:ln w="9525" cap="flat" cmpd="sng">
            <a:solidFill>
              <a:schemeClr val="dk1"/>
            </a:solidFill>
            <a:prstDash val="solid"/>
            <a:round/>
            <a:headEnd type="none" w="med" len="med"/>
            <a:tailEnd type="oval" w="med" len="med"/>
          </a:ln>
        </p:spPr>
      </p:cxnSp>
      <p:sp>
        <p:nvSpPr>
          <p:cNvPr id="11780" name="Google Shape;11780;p96"/>
          <p:cNvSpPr txBox="1"/>
          <p:nvPr/>
        </p:nvSpPr>
        <p:spPr>
          <a:xfrm flipH="1">
            <a:off x="716664" y="1968542"/>
            <a:ext cx="1294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1781" name="Google Shape;11781;p96"/>
          <p:cNvSpPr txBox="1"/>
          <p:nvPr/>
        </p:nvSpPr>
        <p:spPr>
          <a:xfrm flipH="1">
            <a:off x="2019700" y="1968923"/>
            <a:ext cx="27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Despite being red, Mars is a cold place full of iron oxide dust</a:t>
            </a:r>
            <a:endParaRPr>
              <a:solidFill>
                <a:schemeClr val="dk1"/>
              </a:solidFill>
              <a:latin typeface="Dosis"/>
              <a:ea typeface="Dosis"/>
              <a:cs typeface="Dosis"/>
              <a:sym typeface="Dosis"/>
            </a:endParaRPr>
          </a:p>
        </p:txBody>
      </p:sp>
      <p:cxnSp>
        <p:nvCxnSpPr>
          <p:cNvPr id="11782" name="Google Shape;11782;p96"/>
          <p:cNvCxnSpPr>
            <a:stCxn id="11781" idx="1"/>
            <a:endCxn id="11764" idx="2"/>
          </p:cNvCxnSpPr>
          <p:nvPr/>
        </p:nvCxnSpPr>
        <p:spPr>
          <a:xfrm rot="10800000" flipH="1">
            <a:off x="4807900" y="2232473"/>
            <a:ext cx="2090100" cy="300"/>
          </a:xfrm>
          <a:prstGeom prst="straightConnector1">
            <a:avLst/>
          </a:prstGeom>
          <a:noFill/>
          <a:ln w="9525" cap="flat" cmpd="sng">
            <a:solidFill>
              <a:schemeClr val="dk1"/>
            </a:solidFill>
            <a:prstDash val="solid"/>
            <a:round/>
            <a:headEnd type="none" w="med" len="med"/>
            <a:tailEnd type="oval" w="med" len="med"/>
          </a:ln>
        </p:spPr>
      </p:cxnSp>
      <p:sp>
        <p:nvSpPr>
          <p:cNvPr id="11783" name="Google Shape;11783;p96"/>
          <p:cNvSpPr txBox="1"/>
          <p:nvPr/>
        </p:nvSpPr>
        <p:spPr>
          <a:xfrm flipH="1">
            <a:off x="716676" y="2571126"/>
            <a:ext cx="1294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sp>
        <p:nvSpPr>
          <p:cNvPr id="11784" name="Google Shape;11784;p96"/>
          <p:cNvSpPr txBox="1"/>
          <p:nvPr/>
        </p:nvSpPr>
        <p:spPr>
          <a:xfrm flipH="1">
            <a:off x="2019700" y="2571320"/>
            <a:ext cx="27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1"/>
                </a:solidFill>
                <a:latin typeface="Dosis"/>
                <a:ea typeface="Dosis"/>
                <a:cs typeface="Dosis"/>
                <a:sym typeface="Dosis"/>
              </a:rPr>
              <a:t>Earth is the third planet from the Sun and the only one that harbors life</a:t>
            </a:r>
            <a:endParaRPr>
              <a:solidFill>
                <a:schemeClr val="dk1"/>
              </a:solidFill>
              <a:latin typeface="Dosis"/>
              <a:ea typeface="Dosis"/>
              <a:cs typeface="Dosis"/>
              <a:sym typeface="Dosis"/>
            </a:endParaRPr>
          </a:p>
        </p:txBody>
      </p:sp>
      <p:cxnSp>
        <p:nvCxnSpPr>
          <p:cNvPr id="11785" name="Google Shape;11785;p96"/>
          <p:cNvCxnSpPr>
            <a:stCxn id="11784" idx="1"/>
            <a:endCxn id="11763" idx="2"/>
          </p:cNvCxnSpPr>
          <p:nvPr/>
        </p:nvCxnSpPr>
        <p:spPr>
          <a:xfrm rot="10800000" flipH="1">
            <a:off x="4807900" y="2834870"/>
            <a:ext cx="2090100" cy="300"/>
          </a:xfrm>
          <a:prstGeom prst="straightConnector1">
            <a:avLst/>
          </a:prstGeom>
          <a:noFill/>
          <a:ln w="9525" cap="flat" cmpd="sng">
            <a:solidFill>
              <a:schemeClr val="dk1"/>
            </a:solidFill>
            <a:prstDash val="solid"/>
            <a:round/>
            <a:headEnd type="none" w="med" len="med"/>
            <a:tailEnd type="oval" w="med" len="med"/>
          </a:ln>
        </p:spPr>
      </p:cxnSp>
      <p:sp>
        <p:nvSpPr>
          <p:cNvPr id="11786" name="Google Shape;11786;p96"/>
          <p:cNvSpPr txBox="1"/>
          <p:nvPr/>
        </p:nvSpPr>
        <p:spPr>
          <a:xfrm flipH="1">
            <a:off x="725189" y="3173717"/>
            <a:ext cx="1294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Venus</a:t>
            </a:r>
            <a:endParaRPr sz="2000">
              <a:solidFill>
                <a:schemeClr val="dk1"/>
              </a:solidFill>
              <a:latin typeface="Nanum Gothic Coding"/>
              <a:ea typeface="Nanum Gothic Coding"/>
              <a:cs typeface="Nanum Gothic Coding"/>
              <a:sym typeface="Nanum Gothic Coding"/>
            </a:endParaRPr>
          </a:p>
        </p:txBody>
      </p:sp>
      <p:sp>
        <p:nvSpPr>
          <p:cNvPr id="11787" name="Google Shape;11787;p96"/>
          <p:cNvSpPr txBox="1"/>
          <p:nvPr/>
        </p:nvSpPr>
        <p:spPr>
          <a:xfrm flipH="1">
            <a:off x="2019700" y="3173717"/>
            <a:ext cx="27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Venus has a beautiful name and is the second planet from the Sun</a:t>
            </a:r>
            <a:endParaRPr>
              <a:solidFill>
                <a:schemeClr val="dk1"/>
              </a:solidFill>
              <a:latin typeface="Dosis"/>
              <a:ea typeface="Dosis"/>
              <a:cs typeface="Dosis"/>
              <a:sym typeface="Dosis"/>
            </a:endParaRPr>
          </a:p>
        </p:txBody>
      </p:sp>
      <p:sp>
        <p:nvSpPr>
          <p:cNvPr id="11796" name="Google Shape;11796;p96"/>
          <p:cNvSpPr/>
          <p:nvPr/>
        </p:nvSpPr>
        <p:spPr>
          <a:xfrm>
            <a:off x="8291538" y="274490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9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98" name="Google Shape;11798;p9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96"/>
          <p:cNvSpPr/>
          <p:nvPr/>
        </p:nvSpPr>
        <p:spPr>
          <a:xfrm rot="10800000">
            <a:off x="6343717" y="3135815"/>
            <a:ext cx="1127002" cy="603505"/>
          </a:xfrm>
          <a:custGeom>
            <a:avLst/>
            <a:gdLst/>
            <a:ahLst/>
            <a:cxnLst/>
            <a:rect l="l" t="t" r="r" b="b"/>
            <a:pathLst>
              <a:path w="39954" h="13182" extrusionOk="0">
                <a:moveTo>
                  <a:pt x="5859" y="1"/>
                </a:moveTo>
                <a:lnTo>
                  <a:pt x="1" y="13181"/>
                </a:lnTo>
                <a:lnTo>
                  <a:pt x="39954" y="13181"/>
                </a:lnTo>
                <a:lnTo>
                  <a:pt x="34095" y="1"/>
                </a:lnTo>
                <a:close/>
              </a:path>
            </a:pathLst>
          </a:custGeom>
          <a:solidFill>
            <a:schemeClr val="dk2"/>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96"/>
          <p:cNvSpPr/>
          <p:nvPr/>
        </p:nvSpPr>
        <p:spPr>
          <a:xfrm>
            <a:off x="6898075" y="3352217"/>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96"/>
          <p:cNvSpPr/>
          <p:nvPr/>
        </p:nvSpPr>
        <p:spPr>
          <a:xfrm rot="10800000">
            <a:off x="6536924" y="3738530"/>
            <a:ext cx="740588" cy="603488"/>
          </a:xfrm>
          <a:custGeom>
            <a:avLst/>
            <a:gdLst/>
            <a:ahLst/>
            <a:cxnLst/>
            <a:rect l="l" t="t" r="r" b="b"/>
            <a:pathLst>
              <a:path w="26255" h="13191" extrusionOk="0">
                <a:moveTo>
                  <a:pt x="5858" y="1"/>
                </a:moveTo>
                <a:lnTo>
                  <a:pt x="0" y="13190"/>
                </a:lnTo>
                <a:lnTo>
                  <a:pt x="26254" y="13190"/>
                </a:lnTo>
                <a:lnTo>
                  <a:pt x="20396" y="1"/>
                </a:lnTo>
                <a:close/>
              </a:path>
            </a:pathLst>
          </a:cu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02" name="Google Shape;11802;p96"/>
          <p:cNvCxnSpPr>
            <a:stCxn id="11787" idx="1"/>
            <a:endCxn id="11800" idx="2"/>
          </p:cNvCxnSpPr>
          <p:nvPr/>
        </p:nvCxnSpPr>
        <p:spPr>
          <a:xfrm>
            <a:off x="4807900" y="3437567"/>
            <a:ext cx="2090100" cy="0"/>
          </a:xfrm>
          <a:prstGeom prst="straightConnector1">
            <a:avLst/>
          </a:prstGeom>
          <a:noFill/>
          <a:ln w="9525" cap="flat" cmpd="sng">
            <a:solidFill>
              <a:schemeClr val="dk1"/>
            </a:solidFill>
            <a:prstDash val="solid"/>
            <a:round/>
            <a:headEnd type="none" w="med" len="med"/>
            <a:tailEnd type="oval" w="med" len="med"/>
          </a:ln>
        </p:spPr>
      </p:cxnSp>
      <p:grpSp>
        <p:nvGrpSpPr>
          <p:cNvPr id="11803" name="Google Shape;11803;p96"/>
          <p:cNvGrpSpPr/>
          <p:nvPr/>
        </p:nvGrpSpPr>
        <p:grpSpPr>
          <a:xfrm>
            <a:off x="6732213" y="3838997"/>
            <a:ext cx="350115" cy="277036"/>
            <a:chOff x="4673507" y="1436693"/>
            <a:chExt cx="388283" cy="307271"/>
          </a:xfrm>
        </p:grpSpPr>
        <p:sp>
          <p:nvSpPr>
            <p:cNvPr id="11804" name="Google Shape;11804;p96"/>
            <p:cNvSpPr/>
            <p:nvPr/>
          </p:nvSpPr>
          <p:spPr>
            <a:xfrm>
              <a:off x="4673507" y="1436693"/>
              <a:ext cx="388283" cy="307271"/>
            </a:xfrm>
            <a:custGeom>
              <a:avLst/>
              <a:gdLst/>
              <a:ahLst/>
              <a:cxnLst/>
              <a:rect l="l" t="t" r="r" b="b"/>
              <a:pathLst>
                <a:path w="17058" h="13499" extrusionOk="0">
                  <a:moveTo>
                    <a:pt x="259" y="1"/>
                  </a:moveTo>
                  <a:cubicBezTo>
                    <a:pt x="117" y="1"/>
                    <a:pt x="1" y="126"/>
                    <a:pt x="1" y="268"/>
                  </a:cubicBezTo>
                  <a:lnTo>
                    <a:pt x="1" y="10305"/>
                  </a:lnTo>
                  <a:cubicBezTo>
                    <a:pt x="5" y="10466"/>
                    <a:pt x="127" y="10549"/>
                    <a:pt x="250" y="10549"/>
                  </a:cubicBezTo>
                  <a:cubicBezTo>
                    <a:pt x="370" y="10549"/>
                    <a:pt x="491" y="10468"/>
                    <a:pt x="500" y="10305"/>
                  </a:cubicBezTo>
                  <a:lnTo>
                    <a:pt x="500" y="3168"/>
                  </a:lnTo>
                  <a:lnTo>
                    <a:pt x="16558" y="3168"/>
                  </a:lnTo>
                  <a:lnTo>
                    <a:pt x="16558" y="12383"/>
                  </a:lnTo>
                  <a:cubicBezTo>
                    <a:pt x="16558" y="12731"/>
                    <a:pt x="16282" y="12999"/>
                    <a:pt x="15943" y="12999"/>
                  </a:cubicBezTo>
                  <a:lnTo>
                    <a:pt x="759" y="12999"/>
                  </a:lnTo>
                  <a:cubicBezTo>
                    <a:pt x="616" y="12999"/>
                    <a:pt x="500" y="12883"/>
                    <a:pt x="500" y="12740"/>
                  </a:cubicBezTo>
                  <a:lnTo>
                    <a:pt x="500" y="11429"/>
                  </a:lnTo>
                  <a:cubicBezTo>
                    <a:pt x="500" y="11393"/>
                    <a:pt x="482" y="11366"/>
                    <a:pt x="465" y="11348"/>
                  </a:cubicBezTo>
                  <a:cubicBezTo>
                    <a:pt x="393" y="11280"/>
                    <a:pt x="317" y="11251"/>
                    <a:pt x="248" y="11251"/>
                  </a:cubicBezTo>
                  <a:cubicBezTo>
                    <a:pt x="111" y="11251"/>
                    <a:pt x="1" y="11364"/>
                    <a:pt x="1" y="11500"/>
                  </a:cubicBezTo>
                  <a:lnTo>
                    <a:pt x="1" y="12383"/>
                  </a:lnTo>
                  <a:cubicBezTo>
                    <a:pt x="1" y="12999"/>
                    <a:pt x="500" y="13498"/>
                    <a:pt x="1116" y="13498"/>
                  </a:cubicBezTo>
                  <a:lnTo>
                    <a:pt x="15943" y="13498"/>
                  </a:lnTo>
                  <a:cubicBezTo>
                    <a:pt x="16558" y="13498"/>
                    <a:pt x="17058" y="12999"/>
                    <a:pt x="17058" y="12383"/>
                  </a:cubicBezTo>
                  <a:lnTo>
                    <a:pt x="17058" y="1125"/>
                  </a:lnTo>
                  <a:cubicBezTo>
                    <a:pt x="17058" y="500"/>
                    <a:pt x="16558" y="1"/>
                    <a:pt x="15943" y="1"/>
                  </a:cubicBezTo>
                  <a:lnTo>
                    <a:pt x="14051" y="1"/>
                  </a:lnTo>
                  <a:cubicBezTo>
                    <a:pt x="13926" y="1"/>
                    <a:pt x="13810" y="99"/>
                    <a:pt x="13793" y="224"/>
                  </a:cubicBezTo>
                  <a:cubicBezTo>
                    <a:pt x="13775" y="376"/>
                    <a:pt x="13891" y="500"/>
                    <a:pt x="14042" y="500"/>
                  </a:cubicBezTo>
                  <a:lnTo>
                    <a:pt x="15943" y="500"/>
                  </a:lnTo>
                  <a:cubicBezTo>
                    <a:pt x="16282" y="500"/>
                    <a:pt x="16558" y="777"/>
                    <a:pt x="16558" y="1125"/>
                  </a:cubicBezTo>
                  <a:lnTo>
                    <a:pt x="16558" y="2668"/>
                  </a:lnTo>
                  <a:lnTo>
                    <a:pt x="500" y="2668"/>
                  </a:lnTo>
                  <a:lnTo>
                    <a:pt x="500" y="652"/>
                  </a:lnTo>
                  <a:cubicBezTo>
                    <a:pt x="500" y="572"/>
                    <a:pt x="563" y="500"/>
                    <a:pt x="643" y="500"/>
                  </a:cubicBezTo>
                  <a:lnTo>
                    <a:pt x="12945" y="500"/>
                  </a:lnTo>
                  <a:cubicBezTo>
                    <a:pt x="12954" y="500"/>
                    <a:pt x="12972" y="500"/>
                    <a:pt x="12981" y="491"/>
                  </a:cubicBezTo>
                  <a:cubicBezTo>
                    <a:pt x="13213" y="268"/>
                    <a:pt x="13061" y="1"/>
                    <a:pt x="1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96"/>
            <p:cNvSpPr/>
            <p:nvPr/>
          </p:nvSpPr>
          <p:spPr>
            <a:xfrm>
              <a:off x="4712089" y="1454562"/>
              <a:ext cx="41451" cy="35578"/>
            </a:xfrm>
            <a:custGeom>
              <a:avLst/>
              <a:gdLst/>
              <a:ahLst/>
              <a:cxnLst/>
              <a:rect l="l" t="t" r="r" b="b"/>
              <a:pathLst>
                <a:path w="1821" h="1563" extrusionOk="0">
                  <a:moveTo>
                    <a:pt x="777" y="500"/>
                  </a:moveTo>
                  <a:cubicBezTo>
                    <a:pt x="937" y="500"/>
                    <a:pt x="1062" y="625"/>
                    <a:pt x="1062" y="777"/>
                  </a:cubicBezTo>
                  <a:cubicBezTo>
                    <a:pt x="1062" y="938"/>
                    <a:pt x="937" y="1062"/>
                    <a:pt x="777" y="1062"/>
                  </a:cubicBezTo>
                  <a:cubicBezTo>
                    <a:pt x="402" y="1054"/>
                    <a:pt x="402" y="509"/>
                    <a:pt x="777" y="500"/>
                  </a:cubicBezTo>
                  <a:close/>
                  <a:moveTo>
                    <a:pt x="777" y="1"/>
                  </a:moveTo>
                  <a:cubicBezTo>
                    <a:pt x="349" y="1"/>
                    <a:pt x="1" y="349"/>
                    <a:pt x="1" y="777"/>
                  </a:cubicBezTo>
                  <a:cubicBezTo>
                    <a:pt x="1" y="1214"/>
                    <a:pt x="349" y="1562"/>
                    <a:pt x="777" y="1562"/>
                  </a:cubicBezTo>
                  <a:cubicBezTo>
                    <a:pt x="1821" y="1526"/>
                    <a:pt x="1821" y="37"/>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96"/>
            <p:cNvSpPr/>
            <p:nvPr/>
          </p:nvSpPr>
          <p:spPr>
            <a:xfrm>
              <a:off x="4756567" y="1454562"/>
              <a:ext cx="41451" cy="35578"/>
            </a:xfrm>
            <a:custGeom>
              <a:avLst/>
              <a:gdLst/>
              <a:ahLst/>
              <a:cxnLst/>
              <a:rect l="l" t="t" r="r" b="b"/>
              <a:pathLst>
                <a:path w="1821" h="1563" extrusionOk="0">
                  <a:moveTo>
                    <a:pt x="785" y="500"/>
                  </a:moveTo>
                  <a:cubicBezTo>
                    <a:pt x="937" y="500"/>
                    <a:pt x="1062" y="625"/>
                    <a:pt x="1062" y="777"/>
                  </a:cubicBezTo>
                  <a:cubicBezTo>
                    <a:pt x="1062" y="938"/>
                    <a:pt x="937" y="1062"/>
                    <a:pt x="785" y="1062"/>
                  </a:cubicBezTo>
                  <a:cubicBezTo>
                    <a:pt x="411" y="1054"/>
                    <a:pt x="411"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96"/>
            <p:cNvSpPr/>
            <p:nvPr/>
          </p:nvSpPr>
          <p:spPr>
            <a:xfrm>
              <a:off x="4801045" y="1454562"/>
              <a:ext cx="41428" cy="35578"/>
            </a:xfrm>
            <a:custGeom>
              <a:avLst/>
              <a:gdLst/>
              <a:ahLst/>
              <a:cxnLst/>
              <a:rect l="l" t="t" r="r" b="b"/>
              <a:pathLst>
                <a:path w="1820" h="1563" extrusionOk="0">
                  <a:moveTo>
                    <a:pt x="785" y="500"/>
                  </a:moveTo>
                  <a:cubicBezTo>
                    <a:pt x="937" y="500"/>
                    <a:pt x="1071" y="625"/>
                    <a:pt x="1071" y="777"/>
                  </a:cubicBezTo>
                  <a:cubicBezTo>
                    <a:pt x="1071" y="938"/>
                    <a:pt x="937" y="1062"/>
                    <a:pt x="785" y="1062"/>
                  </a:cubicBezTo>
                  <a:cubicBezTo>
                    <a:pt x="410" y="1054"/>
                    <a:pt x="410"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96"/>
            <p:cNvSpPr/>
            <p:nvPr/>
          </p:nvSpPr>
          <p:spPr>
            <a:xfrm>
              <a:off x="4775642" y="1527880"/>
              <a:ext cx="184627" cy="182828"/>
            </a:xfrm>
            <a:custGeom>
              <a:avLst/>
              <a:gdLst/>
              <a:ahLst/>
              <a:cxnLst/>
              <a:rect l="l" t="t" r="r" b="b"/>
              <a:pathLst>
                <a:path w="8111" h="8032" extrusionOk="0">
                  <a:moveTo>
                    <a:pt x="4062" y="494"/>
                  </a:moveTo>
                  <a:cubicBezTo>
                    <a:pt x="4198" y="494"/>
                    <a:pt x="4310" y="608"/>
                    <a:pt x="4310" y="750"/>
                  </a:cubicBezTo>
                  <a:lnTo>
                    <a:pt x="4310" y="1160"/>
                  </a:lnTo>
                  <a:cubicBezTo>
                    <a:pt x="4310" y="1276"/>
                    <a:pt x="4399" y="1383"/>
                    <a:pt x="4515" y="1401"/>
                  </a:cubicBezTo>
                  <a:cubicBezTo>
                    <a:pt x="5612" y="1597"/>
                    <a:pt x="6478" y="2463"/>
                    <a:pt x="6665" y="3560"/>
                  </a:cubicBezTo>
                  <a:cubicBezTo>
                    <a:pt x="6692" y="3676"/>
                    <a:pt x="6790" y="3765"/>
                    <a:pt x="6915" y="3765"/>
                  </a:cubicBezTo>
                  <a:lnTo>
                    <a:pt x="7316" y="3765"/>
                  </a:lnTo>
                  <a:cubicBezTo>
                    <a:pt x="7432" y="3765"/>
                    <a:pt x="7539" y="3845"/>
                    <a:pt x="7566" y="3961"/>
                  </a:cubicBezTo>
                  <a:cubicBezTo>
                    <a:pt x="7602" y="4122"/>
                    <a:pt x="7477" y="4265"/>
                    <a:pt x="7325" y="4265"/>
                  </a:cubicBezTo>
                  <a:lnTo>
                    <a:pt x="6915" y="4265"/>
                  </a:lnTo>
                  <a:cubicBezTo>
                    <a:pt x="6790" y="4265"/>
                    <a:pt x="6692" y="4354"/>
                    <a:pt x="6665" y="4470"/>
                  </a:cubicBezTo>
                  <a:cubicBezTo>
                    <a:pt x="6478" y="5567"/>
                    <a:pt x="5612" y="6432"/>
                    <a:pt x="4515" y="6629"/>
                  </a:cubicBezTo>
                  <a:cubicBezTo>
                    <a:pt x="4399" y="6647"/>
                    <a:pt x="4310" y="6745"/>
                    <a:pt x="4310" y="6870"/>
                  </a:cubicBezTo>
                  <a:lnTo>
                    <a:pt x="4310" y="7271"/>
                  </a:lnTo>
                  <a:cubicBezTo>
                    <a:pt x="4310" y="7387"/>
                    <a:pt x="4230" y="7503"/>
                    <a:pt x="4114" y="7521"/>
                  </a:cubicBezTo>
                  <a:cubicBezTo>
                    <a:pt x="4094" y="7525"/>
                    <a:pt x="4074" y="7527"/>
                    <a:pt x="4055" y="7527"/>
                  </a:cubicBezTo>
                  <a:cubicBezTo>
                    <a:pt x="3920" y="7527"/>
                    <a:pt x="3810" y="7421"/>
                    <a:pt x="3810" y="7280"/>
                  </a:cubicBezTo>
                  <a:lnTo>
                    <a:pt x="3810" y="6870"/>
                  </a:lnTo>
                  <a:cubicBezTo>
                    <a:pt x="3810" y="6745"/>
                    <a:pt x="3721" y="6647"/>
                    <a:pt x="3605" y="6629"/>
                  </a:cubicBezTo>
                  <a:cubicBezTo>
                    <a:pt x="2508" y="6432"/>
                    <a:pt x="1642" y="5567"/>
                    <a:pt x="1446" y="4470"/>
                  </a:cubicBezTo>
                  <a:cubicBezTo>
                    <a:pt x="1428" y="4354"/>
                    <a:pt x="1321" y="4265"/>
                    <a:pt x="1205" y="4265"/>
                  </a:cubicBezTo>
                  <a:lnTo>
                    <a:pt x="804" y="4265"/>
                  </a:lnTo>
                  <a:cubicBezTo>
                    <a:pt x="679" y="4265"/>
                    <a:pt x="572" y="4184"/>
                    <a:pt x="545" y="4068"/>
                  </a:cubicBezTo>
                  <a:cubicBezTo>
                    <a:pt x="509" y="3908"/>
                    <a:pt x="634" y="3765"/>
                    <a:pt x="795" y="3765"/>
                  </a:cubicBezTo>
                  <a:lnTo>
                    <a:pt x="1205" y="3765"/>
                  </a:lnTo>
                  <a:cubicBezTo>
                    <a:pt x="1321" y="3765"/>
                    <a:pt x="1428" y="3676"/>
                    <a:pt x="1446" y="3560"/>
                  </a:cubicBezTo>
                  <a:cubicBezTo>
                    <a:pt x="1642" y="2463"/>
                    <a:pt x="2508" y="1597"/>
                    <a:pt x="3605" y="1401"/>
                  </a:cubicBezTo>
                  <a:cubicBezTo>
                    <a:pt x="3721" y="1383"/>
                    <a:pt x="3810" y="1276"/>
                    <a:pt x="3810" y="1160"/>
                  </a:cubicBezTo>
                  <a:lnTo>
                    <a:pt x="3810" y="759"/>
                  </a:lnTo>
                  <a:cubicBezTo>
                    <a:pt x="3810" y="634"/>
                    <a:pt x="3891" y="527"/>
                    <a:pt x="4007" y="500"/>
                  </a:cubicBezTo>
                  <a:cubicBezTo>
                    <a:pt x="4025" y="496"/>
                    <a:pt x="4044" y="494"/>
                    <a:pt x="4062" y="494"/>
                  </a:cubicBezTo>
                  <a:close/>
                  <a:moveTo>
                    <a:pt x="4060" y="0"/>
                  </a:moveTo>
                  <a:cubicBezTo>
                    <a:pt x="3641" y="0"/>
                    <a:pt x="3311" y="330"/>
                    <a:pt x="3311" y="750"/>
                  </a:cubicBezTo>
                  <a:lnTo>
                    <a:pt x="3311" y="955"/>
                  </a:lnTo>
                  <a:cubicBezTo>
                    <a:pt x="2169" y="1231"/>
                    <a:pt x="1277" y="2124"/>
                    <a:pt x="1000" y="3265"/>
                  </a:cubicBezTo>
                  <a:lnTo>
                    <a:pt x="813" y="3265"/>
                  </a:lnTo>
                  <a:cubicBezTo>
                    <a:pt x="420" y="3265"/>
                    <a:pt x="81" y="3560"/>
                    <a:pt x="46" y="3943"/>
                  </a:cubicBezTo>
                  <a:cubicBezTo>
                    <a:pt x="1" y="4389"/>
                    <a:pt x="358" y="4764"/>
                    <a:pt x="795" y="4764"/>
                  </a:cubicBezTo>
                  <a:lnTo>
                    <a:pt x="1000" y="4764"/>
                  </a:lnTo>
                  <a:cubicBezTo>
                    <a:pt x="1277" y="5897"/>
                    <a:pt x="2169" y="6798"/>
                    <a:pt x="3311" y="7075"/>
                  </a:cubicBezTo>
                  <a:lnTo>
                    <a:pt x="3311" y="7262"/>
                  </a:lnTo>
                  <a:cubicBezTo>
                    <a:pt x="3311" y="7655"/>
                    <a:pt x="3596" y="7994"/>
                    <a:pt x="3989" y="8029"/>
                  </a:cubicBezTo>
                  <a:cubicBezTo>
                    <a:pt x="4010" y="8031"/>
                    <a:pt x="4031" y="8032"/>
                    <a:pt x="4052" y="8032"/>
                  </a:cubicBezTo>
                  <a:cubicBezTo>
                    <a:pt x="4469" y="8032"/>
                    <a:pt x="4809" y="7696"/>
                    <a:pt x="4809" y="7280"/>
                  </a:cubicBezTo>
                  <a:lnTo>
                    <a:pt x="4809" y="7075"/>
                  </a:lnTo>
                  <a:cubicBezTo>
                    <a:pt x="5942" y="6798"/>
                    <a:pt x="6843" y="5897"/>
                    <a:pt x="7120" y="4764"/>
                  </a:cubicBezTo>
                  <a:lnTo>
                    <a:pt x="7307" y="4764"/>
                  </a:lnTo>
                  <a:cubicBezTo>
                    <a:pt x="7700" y="4764"/>
                    <a:pt x="8039" y="4470"/>
                    <a:pt x="8075" y="4086"/>
                  </a:cubicBezTo>
                  <a:cubicBezTo>
                    <a:pt x="8110" y="3640"/>
                    <a:pt x="7762" y="3265"/>
                    <a:pt x="7325" y="3265"/>
                  </a:cubicBezTo>
                  <a:lnTo>
                    <a:pt x="7120" y="3265"/>
                  </a:lnTo>
                  <a:cubicBezTo>
                    <a:pt x="6843" y="2124"/>
                    <a:pt x="5942" y="1231"/>
                    <a:pt x="4809" y="955"/>
                  </a:cubicBezTo>
                  <a:lnTo>
                    <a:pt x="4809" y="750"/>
                  </a:lnTo>
                  <a:cubicBezTo>
                    <a:pt x="4809" y="330"/>
                    <a:pt x="4470"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96"/>
            <p:cNvSpPr/>
            <p:nvPr/>
          </p:nvSpPr>
          <p:spPr>
            <a:xfrm>
              <a:off x="4818094" y="1569922"/>
              <a:ext cx="114541" cy="97879"/>
            </a:xfrm>
            <a:custGeom>
              <a:avLst/>
              <a:gdLst/>
              <a:ahLst/>
              <a:cxnLst/>
              <a:rect l="l" t="t" r="r" b="b"/>
              <a:pathLst>
                <a:path w="5032" h="4300" extrusionOk="0">
                  <a:moveTo>
                    <a:pt x="2186" y="500"/>
                  </a:moveTo>
                  <a:cubicBezTo>
                    <a:pt x="3096" y="500"/>
                    <a:pt x="3837" y="1240"/>
                    <a:pt x="3837" y="2150"/>
                  </a:cubicBezTo>
                  <a:cubicBezTo>
                    <a:pt x="3837" y="3060"/>
                    <a:pt x="3096" y="3800"/>
                    <a:pt x="2186" y="3800"/>
                  </a:cubicBezTo>
                  <a:cubicBezTo>
                    <a:pt x="0" y="3720"/>
                    <a:pt x="0" y="589"/>
                    <a:pt x="2186" y="500"/>
                  </a:cubicBezTo>
                  <a:close/>
                  <a:moveTo>
                    <a:pt x="2186" y="0"/>
                  </a:moveTo>
                  <a:cubicBezTo>
                    <a:pt x="1000" y="0"/>
                    <a:pt x="36" y="963"/>
                    <a:pt x="36" y="2150"/>
                  </a:cubicBezTo>
                  <a:cubicBezTo>
                    <a:pt x="36" y="3336"/>
                    <a:pt x="1000" y="4300"/>
                    <a:pt x="2186" y="4300"/>
                  </a:cubicBezTo>
                  <a:cubicBezTo>
                    <a:pt x="5032" y="4193"/>
                    <a:pt x="5032" y="107"/>
                    <a:pt x="2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813"/>
        <p:cNvGrpSpPr/>
        <p:nvPr/>
      </p:nvGrpSpPr>
      <p:grpSpPr>
        <a:xfrm>
          <a:off x="0" y="0"/>
          <a:ext cx="0" cy="0"/>
          <a:chOff x="0" y="0"/>
          <a:chExt cx="0" cy="0"/>
        </a:xfrm>
      </p:grpSpPr>
      <p:sp>
        <p:nvSpPr>
          <p:cNvPr id="11814" name="Google Shape;11814;p97">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15" name="Google Shape;11815;p97">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16" name="Google Shape;11816;p9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segmentation</a:t>
            </a:r>
            <a:endParaRPr/>
          </a:p>
        </p:txBody>
      </p:sp>
      <p:sp>
        <p:nvSpPr>
          <p:cNvPr id="11817" name="Google Shape;11817;p97"/>
          <p:cNvSpPr txBox="1"/>
          <p:nvPr/>
        </p:nvSpPr>
        <p:spPr>
          <a:xfrm>
            <a:off x="1438950" y="4073796"/>
            <a:ext cx="62661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osis"/>
                <a:ea typeface="Dosis"/>
                <a:cs typeface="Dosis"/>
                <a:sym typeface="Dosis"/>
              </a:rPr>
              <a:t>Follow the link in the graph to modify its data and then paste the new one here. For more info,</a:t>
            </a:r>
            <a:r>
              <a:rPr lang="en" sz="1200" b="1">
                <a:solidFill>
                  <a:schemeClr val="dk1"/>
                </a:solidFill>
                <a:latin typeface="Dosis"/>
                <a:ea typeface="Dosis"/>
                <a:cs typeface="Dosis"/>
                <a:sym typeface="Dosis"/>
              </a:rPr>
              <a:t> </a:t>
            </a:r>
            <a:r>
              <a:rPr lang="en" sz="1200" b="1">
                <a:solidFill>
                  <a:schemeClr val="hlink"/>
                </a:solidFill>
                <a:uFill>
                  <a:noFill/>
                </a:uFill>
                <a:latin typeface="Dosis"/>
                <a:ea typeface="Dosis"/>
                <a:cs typeface="Dosis"/>
                <a:sym typeface="Dosis"/>
                <a:hlinkClick r:id="rId3"/>
              </a:rPr>
              <a:t>click here</a:t>
            </a:r>
            <a:endParaRPr sz="1200" b="1">
              <a:solidFill>
                <a:schemeClr val="dk1"/>
              </a:solidFill>
              <a:latin typeface="Dosis"/>
              <a:ea typeface="Dosis"/>
              <a:cs typeface="Dosis"/>
              <a:sym typeface="Dosis"/>
            </a:endParaRPr>
          </a:p>
        </p:txBody>
      </p:sp>
      <p:sp>
        <p:nvSpPr>
          <p:cNvPr id="11818" name="Google Shape;11818;p97"/>
          <p:cNvSpPr txBox="1"/>
          <p:nvPr/>
        </p:nvSpPr>
        <p:spPr>
          <a:xfrm>
            <a:off x="4630350" y="3195324"/>
            <a:ext cx="15510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1819" name="Google Shape;11819;p97"/>
          <p:cNvSpPr txBox="1"/>
          <p:nvPr/>
        </p:nvSpPr>
        <p:spPr>
          <a:xfrm>
            <a:off x="4630350" y="3508843"/>
            <a:ext cx="15510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It’s the closest planet to the Sun</a:t>
            </a:r>
            <a:endParaRPr>
              <a:solidFill>
                <a:schemeClr val="dk1"/>
              </a:solidFill>
              <a:latin typeface="Dosis"/>
              <a:ea typeface="Dosis"/>
              <a:cs typeface="Dosis"/>
              <a:sym typeface="Dosis"/>
            </a:endParaRPr>
          </a:p>
        </p:txBody>
      </p:sp>
      <p:sp>
        <p:nvSpPr>
          <p:cNvPr id="11820" name="Google Shape;11820;p97"/>
          <p:cNvSpPr txBox="1"/>
          <p:nvPr/>
        </p:nvSpPr>
        <p:spPr>
          <a:xfrm>
            <a:off x="6565900" y="3195324"/>
            <a:ext cx="15510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sp>
        <p:nvSpPr>
          <p:cNvPr id="11821" name="Google Shape;11821;p97"/>
          <p:cNvSpPr txBox="1"/>
          <p:nvPr/>
        </p:nvSpPr>
        <p:spPr>
          <a:xfrm>
            <a:off x="6565900" y="3508843"/>
            <a:ext cx="15510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It’s a gas giant and has several rings</a:t>
            </a:r>
            <a:endParaRPr>
              <a:solidFill>
                <a:schemeClr val="dk1"/>
              </a:solidFill>
              <a:latin typeface="Dosis"/>
              <a:ea typeface="Dosis"/>
              <a:cs typeface="Dosis"/>
              <a:sym typeface="Dosis"/>
            </a:endParaRPr>
          </a:p>
        </p:txBody>
      </p:sp>
      <p:sp>
        <p:nvSpPr>
          <p:cNvPr id="11822" name="Google Shape;11822;p97"/>
          <p:cNvSpPr/>
          <p:nvPr/>
        </p:nvSpPr>
        <p:spPr>
          <a:xfrm>
            <a:off x="4321814" y="2935052"/>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accent2"/>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97"/>
          <p:cNvSpPr/>
          <p:nvPr/>
        </p:nvSpPr>
        <p:spPr>
          <a:xfrm>
            <a:off x="6266573" y="2935052"/>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24" name="Google Shape;11824;p97" title="Gráfico">
            <a:hlinkClick r:id="rId4"/>
          </p:cNvPr>
          <p:cNvPicPr preferRelativeResize="0"/>
          <p:nvPr/>
        </p:nvPicPr>
        <p:blipFill>
          <a:blip r:embed="rId5">
            <a:alphaModFix/>
          </a:blip>
          <a:stretch>
            <a:fillRect/>
          </a:stretch>
        </p:blipFill>
        <p:spPr>
          <a:xfrm>
            <a:off x="586909" y="1511507"/>
            <a:ext cx="3660575" cy="2601669"/>
          </a:xfrm>
          <a:prstGeom prst="rect">
            <a:avLst/>
          </a:prstGeom>
          <a:noFill/>
          <a:ln>
            <a:noFill/>
          </a:ln>
        </p:spPr>
      </p:pic>
      <p:cxnSp>
        <p:nvCxnSpPr>
          <p:cNvPr id="11825" name="Google Shape;11825;p97"/>
          <p:cNvCxnSpPr/>
          <p:nvPr/>
        </p:nvCxnSpPr>
        <p:spPr>
          <a:xfrm>
            <a:off x="1123388" y="3940100"/>
            <a:ext cx="2882700" cy="0"/>
          </a:xfrm>
          <a:prstGeom prst="straightConnector1">
            <a:avLst/>
          </a:prstGeom>
          <a:noFill/>
          <a:ln w="9525" cap="flat" cmpd="sng">
            <a:solidFill>
              <a:schemeClr val="dk1"/>
            </a:solidFill>
            <a:prstDash val="solid"/>
            <a:round/>
            <a:headEnd type="none" w="med" len="med"/>
            <a:tailEnd type="none" w="med" len="med"/>
          </a:ln>
        </p:spPr>
      </p:cxnSp>
      <p:grpSp>
        <p:nvGrpSpPr>
          <p:cNvPr id="11832" name="Google Shape;11832;p97"/>
          <p:cNvGrpSpPr/>
          <p:nvPr/>
        </p:nvGrpSpPr>
        <p:grpSpPr>
          <a:xfrm>
            <a:off x="8290351" y="863900"/>
            <a:ext cx="123600" cy="3239150"/>
            <a:chOff x="8290351" y="863900"/>
            <a:chExt cx="123600" cy="3239150"/>
          </a:xfrm>
        </p:grpSpPr>
        <p:sp>
          <p:nvSpPr>
            <p:cNvPr id="11833" name="Google Shape;11833;p9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9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9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9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9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8" name="Google Shape;11838;p97">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839" name="Google Shape;11839;p97">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840" name="Google Shape;11840;p97"/>
          <p:cNvSpPr txBox="1"/>
          <p:nvPr/>
        </p:nvSpPr>
        <p:spPr>
          <a:xfrm>
            <a:off x="4630350" y="2883549"/>
            <a:ext cx="15510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69%</a:t>
            </a:r>
            <a:endParaRPr sz="2500">
              <a:solidFill>
                <a:schemeClr val="dk1"/>
              </a:solidFill>
              <a:latin typeface="Nanum Gothic Coding"/>
              <a:ea typeface="Nanum Gothic Coding"/>
              <a:cs typeface="Nanum Gothic Coding"/>
              <a:sym typeface="Nanum Gothic Coding"/>
            </a:endParaRPr>
          </a:p>
        </p:txBody>
      </p:sp>
      <p:sp>
        <p:nvSpPr>
          <p:cNvPr id="11841" name="Google Shape;11841;p97"/>
          <p:cNvSpPr txBox="1"/>
          <p:nvPr/>
        </p:nvSpPr>
        <p:spPr>
          <a:xfrm>
            <a:off x="6565900" y="2883549"/>
            <a:ext cx="15510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44%</a:t>
            </a:r>
            <a:endParaRPr sz="2500">
              <a:solidFill>
                <a:schemeClr val="dk1"/>
              </a:solidFill>
              <a:latin typeface="Nanum Gothic Coding"/>
              <a:ea typeface="Nanum Gothic Coding"/>
              <a:cs typeface="Nanum Gothic Coding"/>
              <a:sym typeface="Nanum Gothic Coding"/>
            </a:endParaRPr>
          </a:p>
        </p:txBody>
      </p:sp>
      <p:sp>
        <p:nvSpPr>
          <p:cNvPr id="11842" name="Google Shape;11842;p97"/>
          <p:cNvSpPr txBox="1"/>
          <p:nvPr/>
        </p:nvSpPr>
        <p:spPr>
          <a:xfrm>
            <a:off x="4630350" y="1903205"/>
            <a:ext cx="15510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1843" name="Google Shape;11843;p97"/>
          <p:cNvSpPr txBox="1"/>
          <p:nvPr/>
        </p:nvSpPr>
        <p:spPr>
          <a:xfrm>
            <a:off x="4630350" y="2216717"/>
            <a:ext cx="15510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Mars is full of iron oxide dust</a:t>
            </a:r>
            <a:endParaRPr>
              <a:solidFill>
                <a:schemeClr val="dk1"/>
              </a:solidFill>
              <a:latin typeface="Dosis"/>
              <a:ea typeface="Dosis"/>
              <a:cs typeface="Dosis"/>
              <a:sym typeface="Dosis"/>
            </a:endParaRPr>
          </a:p>
        </p:txBody>
      </p:sp>
      <p:sp>
        <p:nvSpPr>
          <p:cNvPr id="11844" name="Google Shape;11844;p97"/>
          <p:cNvSpPr txBox="1"/>
          <p:nvPr/>
        </p:nvSpPr>
        <p:spPr>
          <a:xfrm>
            <a:off x="6565900" y="1903205"/>
            <a:ext cx="15510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p:txBody>
      </p:sp>
      <p:sp>
        <p:nvSpPr>
          <p:cNvPr id="11845" name="Google Shape;11845;p97"/>
          <p:cNvSpPr txBox="1"/>
          <p:nvPr/>
        </p:nvSpPr>
        <p:spPr>
          <a:xfrm>
            <a:off x="6565900" y="2216717"/>
            <a:ext cx="15510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Earth is also known as the blue planet</a:t>
            </a:r>
            <a:endParaRPr>
              <a:solidFill>
                <a:schemeClr val="dk1"/>
              </a:solidFill>
              <a:latin typeface="Dosis"/>
              <a:ea typeface="Dosis"/>
              <a:cs typeface="Dosis"/>
              <a:sym typeface="Dosis"/>
            </a:endParaRPr>
          </a:p>
        </p:txBody>
      </p:sp>
      <p:sp>
        <p:nvSpPr>
          <p:cNvPr id="11846" name="Google Shape;11846;p97"/>
          <p:cNvSpPr/>
          <p:nvPr/>
        </p:nvSpPr>
        <p:spPr>
          <a:xfrm>
            <a:off x="4321814" y="1642933"/>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accen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97"/>
          <p:cNvSpPr/>
          <p:nvPr/>
        </p:nvSpPr>
        <p:spPr>
          <a:xfrm>
            <a:off x="6266573" y="1642933"/>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lt2"/>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97"/>
          <p:cNvSpPr txBox="1"/>
          <p:nvPr/>
        </p:nvSpPr>
        <p:spPr>
          <a:xfrm>
            <a:off x="4630350" y="1591431"/>
            <a:ext cx="15510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51%</a:t>
            </a:r>
            <a:endParaRPr sz="2500">
              <a:solidFill>
                <a:schemeClr val="dk1"/>
              </a:solidFill>
              <a:latin typeface="Nanum Gothic Coding"/>
              <a:ea typeface="Nanum Gothic Coding"/>
              <a:cs typeface="Nanum Gothic Coding"/>
              <a:sym typeface="Nanum Gothic Coding"/>
            </a:endParaRPr>
          </a:p>
        </p:txBody>
      </p:sp>
      <p:sp>
        <p:nvSpPr>
          <p:cNvPr id="11849" name="Google Shape;11849;p97"/>
          <p:cNvSpPr txBox="1"/>
          <p:nvPr/>
        </p:nvSpPr>
        <p:spPr>
          <a:xfrm>
            <a:off x="6565900" y="1591431"/>
            <a:ext cx="15510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25%</a:t>
            </a:r>
            <a:endParaRPr sz="2500">
              <a:solidFill>
                <a:schemeClr val="dk1"/>
              </a:solidFill>
              <a:latin typeface="Nanum Gothic Coding"/>
              <a:ea typeface="Nanum Gothic Coding"/>
              <a:cs typeface="Nanum Gothic Coding"/>
              <a:sym typeface="Nanum Gothic Coding"/>
            </a:endParaRPr>
          </a:p>
        </p:txBody>
      </p:sp>
      <p:sp>
        <p:nvSpPr>
          <p:cNvPr id="11850" name="Google Shape;11850;p97"/>
          <p:cNvSpPr/>
          <p:nvPr/>
        </p:nvSpPr>
        <p:spPr>
          <a:xfrm>
            <a:off x="8291538" y="278790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97">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52" name="Google Shape;11852;p97">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856"/>
        <p:cNvGrpSpPr/>
        <p:nvPr/>
      </p:nvGrpSpPr>
      <p:grpSpPr>
        <a:xfrm>
          <a:off x="0" y="0"/>
          <a:ext cx="0" cy="0"/>
          <a:chOff x="0" y="0"/>
          <a:chExt cx="0" cy="0"/>
        </a:xfrm>
      </p:grpSpPr>
      <p:grpSp>
        <p:nvGrpSpPr>
          <p:cNvPr id="11857" name="Google Shape;11857;p98"/>
          <p:cNvGrpSpPr/>
          <p:nvPr/>
        </p:nvGrpSpPr>
        <p:grpSpPr>
          <a:xfrm>
            <a:off x="8290351" y="863900"/>
            <a:ext cx="123600" cy="3239150"/>
            <a:chOff x="8290351" y="863900"/>
            <a:chExt cx="123600" cy="3239150"/>
          </a:xfrm>
        </p:grpSpPr>
        <p:sp>
          <p:nvSpPr>
            <p:cNvPr id="11858" name="Google Shape;11858;p9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9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9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9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9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3" name="Google Shape;11863;p98">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64" name="Google Shape;11864;p98">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65" name="Google Shape;11865;p9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share</a:t>
            </a:r>
            <a:endParaRPr/>
          </a:p>
        </p:txBody>
      </p:sp>
      <p:sp>
        <p:nvSpPr>
          <p:cNvPr id="11866" name="Google Shape;11866;p98">
            <a:hlinkClick r:id="" action="ppaction://hlinkshowjump?jump=previousslide"/>
          </p:cNvPr>
          <p:cNvSpPr txBox="1">
            <a:spLocks noGrp="1"/>
          </p:cNvSpPr>
          <p:nvPr>
            <p:ph type="subTitle" idx="1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867" name="Google Shape;11867;p98">
            <a:hlinkClick r:id="" action="ppaction://hlinkshowjump?jump=nextslide"/>
          </p:cNvPr>
          <p:cNvSpPr txBox="1">
            <a:spLocks noGrp="1"/>
          </p:cNvSpPr>
          <p:nvPr>
            <p:ph type="subTitle" idx="1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868" name="Google Shape;11868;p98"/>
          <p:cNvSpPr txBox="1">
            <a:spLocks noGrp="1"/>
          </p:cNvSpPr>
          <p:nvPr>
            <p:ph type="title" idx="2"/>
          </p:nvPr>
        </p:nvSpPr>
        <p:spPr>
          <a:xfrm>
            <a:off x="1491775" y="3578423"/>
            <a:ext cx="1059900"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1869" name="Google Shape;11869;p98"/>
          <p:cNvSpPr txBox="1">
            <a:spLocks noGrp="1"/>
          </p:cNvSpPr>
          <p:nvPr>
            <p:ph type="subTitle" idx="1"/>
          </p:nvPr>
        </p:nvSpPr>
        <p:spPr>
          <a:xfrm>
            <a:off x="1056650" y="2232977"/>
            <a:ext cx="19380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11870" name="Google Shape;11870;p98"/>
          <p:cNvSpPr txBox="1">
            <a:spLocks noGrp="1"/>
          </p:cNvSpPr>
          <p:nvPr>
            <p:ph type="subTitle" idx="3"/>
          </p:nvPr>
        </p:nvSpPr>
        <p:spPr>
          <a:xfrm>
            <a:off x="1056655" y="1970225"/>
            <a:ext cx="19380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1871" name="Google Shape;11871;p98"/>
          <p:cNvSpPr txBox="1">
            <a:spLocks noGrp="1"/>
          </p:cNvSpPr>
          <p:nvPr>
            <p:ph type="title" idx="4"/>
          </p:nvPr>
        </p:nvSpPr>
        <p:spPr>
          <a:xfrm>
            <a:off x="4045572" y="3578423"/>
            <a:ext cx="1059900"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1872" name="Google Shape;11872;p98"/>
          <p:cNvSpPr txBox="1">
            <a:spLocks noGrp="1"/>
          </p:cNvSpPr>
          <p:nvPr>
            <p:ph type="subTitle" idx="5"/>
          </p:nvPr>
        </p:nvSpPr>
        <p:spPr>
          <a:xfrm>
            <a:off x="3602987" y="2232976"/>
            <a:ext cx="19380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873" name="Google Shape;11873;p98"/>
          <p:cNvSpPr txBox="1">
            <a:spLocks noGrp="1"/>
          </p:cNvSpPr>
          <p:nvPr>
            <p:ph type="subTitle" idx="6"/>
          </p:nvPr>
        </p:nvSpPr>
        <p:spPr>
          <a:xfrm>
            <a:off x="3603063" y="1970225"/>
            <a:ext cx="19380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874" name="Google Shape;11874;p98"/>
          <p:cNvSpPr txBox="1">
            <a:spLocks noGrp="1"/>
          </p:cNvSpPr>
          <p:nvPr>
            <p:ph type="title" idx="7"/>
          </p:nvPr>
        </p:nvSpPr>
        <p:spPr>
          <a:xfrm>
            <a:off x="6581028" y="3578423"/>
            <a:ext cx="1059900"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11875" name="Google Shape;11875;p98"/>
          <p:cNvSpPr txBox="1">
            <a:spLocks noGrp="1"/>
          </p:cNvSpPr>
          <p:nvPr>
            <p:ph type="subTitle" idx="8"/>
          </p:nvPr>
        </p:nvSpPr>
        <p:spPr>
          <a:xfrm>
            <a:off x="6149325" y="2232976"/>
            <a:ext cx="19380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1876" name="Google Shape;11876;p98"/>
          <p:cNvSpPr txBox="1">
            <a:spLocks noGrp="1"/>
          </p:cNvSpPr>
          <p:nvPr>
            <p:ph type="subTitle" idx="9"/>
          </p:nvPr>
        </p:nvSpPr>
        <p:spPr>
          <a:xfrm>
            <a:off x="6149334" y="1970225"/>
            <a:ext cx="19380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877" name="Google Shape;11877;p98"/>
          <p:cNvSpPr/>
          <p:nvPr/>
        </p:nvSpPr>
        <p:spPr>
          <a:xfrm>
            <a:off x="1747374" y="1300925"/>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78" name="Google Shape;11878;p98"/>
          <p:cNvSpPr/>
          <p:nvPr/>
        </p:nvSpPr>
        <p:spPr>
          <a:xfrm>
            <a:off x="4297649" y="1300925"/>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79" name="Google Shape;11879;p98"/>
          <p:cNvSpPr/>
          <p:nvPr/>
        </p:nvSpPr>
        <p:spPr>
          <a:xfrm>
            <a:off x="6847924" y="1300925"/>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80" name="Google Shape;11880;p98"/>
          <p:cNvSpPr/>
          <p:nvPr/>
        </p:nvSpPr>
        <p:spPr>
          <a:xfrm>
            <a:off x="1339850" y="3077125"/>
            <a:ext cx="1371600" cy="445200"/>
          </a:xfrm>
          <a:prstGeom prst="rect">
            <a:avLst/>
          </a:pr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1" name="Google Shape;11881;p98"/>
          <p:cNvSpPr/>
          <p:nvPr/>
        </p:nvSpPr>
        <p:spPr>
          <a:xfrm>
            <a:off x="1339850" y="3077125"/>
            <a:ext cx="882600" cy="445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2" name="Google Shape;11882;p98"/>
          <p:cNvSpPr/>
          <p:nvPr/>
        </p:nvSpPr>
        <p:spPr>
          <a:xfrm>
            <a:off x="3886200" y="3077125"/>
            <a:ext cx="1371600" cy="445200"/>
          </a:xfrm>
          <a:prstGeom prst="rect">
            <a:avLst/>
          </a:pr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3" name="Google Shape;11883;p98"/>
          <p:cNvSpPr/>
          <p:nvPr/>
        </p:nvSpPr>
        <p:spPr>
          <a:xfrm>
            <a:off x="3886200" y="3077125"/>
            <a:ext cx="685800" cy="4452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4" name="Google Shape;11884;p98"/>
          <p:cNvSpPr/>
          <p:nvPr/>
        </p:nvSpPr>
        <p:spPr>
          <a:xfrm>
            <a:off x="6432550" y="3077125"/>
            <a:ext cx="1371600" cy="445200"/>
          </a:xfrm>
          <a:prstGeom prst="rect">
            <a:avLst/>
          </a:pr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5" name="Google Shape;11885;p98"/>
          <p:cNvSpPr/>
          <p:nvPr/>
        </p:nvSpPr>
        <p:spPr>
          <a:xfrm>
            <a:off x="6432550" y="3077125"/>
            <a:ext cx="1190100" cy="4452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grpSp>
        <p:nvGrpSpPr>
          <p:cNvPr id="11894" name="Google Shape;11894;p98"/>
          <p:cNvGrpSpPr/>
          <p:nvPr/>
        </p:nvGrpSpPr>
        <p:grpSpPr>
          <a:xfrm>
            <a:off x="4375608" y="1420107"/>
            <a:ext cx="399846" cy="310298"/>
            <a:chOff x="5891096" y="1435282"/>
            <a:chExt cx="399846" cy="310298"/>
          </a:xfrm>
        </p:grpSpPr>
        <p:sp>
          <p:nvSpPr>
            <p:cNvPr id="11895" name="Google Shape;11895;p98"/>
            <p:cNvSpPr/>
            <p:nvPr/>
          </p:nvSpPr>
          <p:spPr>
            <a:xfrm>
              <a:off x="5894351" y="1435282"/>
              <a:ext cx="391105" cy="117591"/>
            </a:xfrm>
            <a:custGeom>
              <a:avLst/>
              <a:gdLst/>
              <a:ahLst/>
              <a:cxnLst/>
              <a:rect l="l" t="t" r="r" b="b"/>
              <a:pathLst>
                <a:path w="17182" h="5166" extrusionOk="0">
                  <a:moveTo>
                    <a:pt x="13292" y="500"/>
                  </a:moveTo>
                  <a:cubicBezTo>
                    <a:pt x="13631" y="509"/>
                    <a:pt x="13622" y="991"/>
                    <a:pt x="13292" y="1000"/>
                  </a:cubicBezTo>
                  <a:cubicBezTo>
                    <a:pt x="12962" y="991"/>
                    <a:pt x="12962" y="509"/>
                    <a:pt x="13292" y="500"/>
                  </a:cubicBezTo>
                  <a:close/>
                  <a:moveTo>
                    <a:pt x="3961" y="2766"/>
                  </a:moveTo>
                  <a:cubicBezTo>
                    <a:pt x="4291" y="2775"/>
                    <a:pt x="4291" y="3257"/>
                    <a:pt x="3961" y="3265"/>
                  </a:cubicBezTo>
                  <a:cubicBezTo>
                    <a:pt x="3631" y="3257"/>
                    <a:pt x="3631" y="2775"/>
                    <a:pt x="3961" y="2766"/>
                  </a:cubicBezTo>
                  <a:close/>
                  <a:moveTo>
                    <a:pt x="8627" y="4166"/>
                  </a:moveTo>
                  <a:cubicBezTo>
                    <a:pt x="8957" y="4175"/>
                    <a:pt x="8957" y="4657"/>
                    <a:pt x="8627" y="4666"/>
                  </a:cubicBezTo>
                  <a:cubicBezTo>
                    <a:pt x="8297" y="4657"/>
                    <a:pt x="8297" y="4175"/>
                    <a:pt x="8627" y="4166"/>
                  </a:cubicBezTo>
                  <a:close/>
                  <a:moveTo>
                    <a:pt x="13280" y="0"/>
                  </a:moveTo>
                  <a:cubicBezTo>
                    <a:pt x="12787" y="0"/>
                    <a:pt x="12420" y="522"/>
                    <a:pt x="12588" y="991"/>
                  </a:cubicBezTo>
                  <a:lnTo>
                    <a:pt x="9028" y="3783"/>
                  </a:lnTo>
                  <a:cubicBezTo>
                    <a:pt x="8914" y="3705"/>
                    <a:pt x="8777" y="3668"/>
                    <a:pt x="8639" y="3668"/>
                  </a:cubicBezTo>
                  <a:cubicBezTo>
                    <a:pt x="8400" y="3668"/>
                    <a:pt x="8159" y="3778"/>
                    <a:pt x="8029" y="3970"/>
                  </a:cubicBezTo>
                  <a:lnTo>
                    <a:pt x="4710" y="2980"/>
                  </a:lnTo>
                  <a:cubicBezTo>
                    <a:pt x="4665" y="2498"/>
                    <a:pt x="4317" y="2272"/>
                    <a:pt x="3969" y="2272"/>
                  </a:cubicBezTo>
                  <a:cubicBezTo>
                    <a:pt x="3569" y="2272"/>
                    <a:pt x="3168" y="2570"/>
                    <a:pt x="3221" y="3123"/>
                  </a:cubicBezTo>
                  <a:lnTo>
                    <a:pt x="232" y="4693"/>
                  </a:lnTo>
                  <a:cubicBezTo>
                    <a:pt x="0" y="4818"/>
                    <a:pt x="89" y="5166"/>
                    <a:pt x="348" y="5166"/>
                  </a:cubicBezTo>
                  <a:cubicBezTo>
                    <a:pt x="384" y="5166"/>
                    <a:pt x="428" y="5157"/>
                    <a:pt x="464" y="5139"/>
                  </a:cubicBezTo>
                  <a:lnTo>
                    <a:pt x="3452" y="3569"/>
                  </a:lnTo>
                  <a:cubicBezTo>
                    <a:pt x="3594" y="3702"/>
                    <a:pt x="3778" y="3766"/>
                    <a:pt x="3961" y="3766"/>
                  </a:cubicBezTo>
                  <a:cubicBezTo>
                    <a:pt x="4195" y="3766"/>
                    <a:pt x="4428" y="3662"/>
                    <a:pt x="4568" y="3462"/>
                  </a:cubicBezTo>
                  <a:lnTo>
                    <a:pt x="7877" y="4452"/>
                  </a:lnTo>
                  <a:cubicBezTo>
                    <a:pt x="7904" y="4853"/>
                    <a:pt x="8225" y="5166"/>
                    <a:pt x="8627" y="5166"/>
                  </a:cubicBezTo>
                  <a:cubicBezTo>
                    <a:pt x="8631" y="5166"/>
                    <a:pt x="8635" y="5166"/>
                    <a:pt x="8639" y="5166"/>
                  </a:cubicBezTo>
                  <a:cubicBezTo>
                    <a:pt x="9141" y="5166"/>
                    <a:pt x="9508" y="4644"/>
                    <a:pt x="9340" y="4175"/>
                  </a:cubicBezTo>
                  <a:lnTo>
                    <a:pt x="12900" y="1383"/>
                  </a:lnTo>
                  <a:cubicBezTo>
                    <a:pt x="13018" y="1463"/>
                    <a:pt x="13154" y="1499"/>
                    <a:pt x="13290" y="1499"/>
                  </a:cubicBezTo>
                  <a:cubicBezTo>
                    <a:pt x="13567" y="1499"/>
                    <a:pt x="13842" y="1349"/>
                    <a:pt x="13961" y="1098"/>
                  </a:cubicBezTo>
                  <a:lnTo>
                    <a:pt x="16879" y="1499"/>
                  </a:lnTo>
                  <a:cubicBezTo>
                    <a:pt x="16889" y="1501"/>
                    <a:pt x="16900" y="1501"/>
                    <a:pt x="16910" y="1501"/>
                  </a:cubicBezTo>
                  <a:cubicBezTo>
                    <a:pt x="17033" y="1501"/>
                    <a:pt x="17148" y="1408"/>
                    <a:pt x="17164" y="1285"/>
                  </a:cubicBezTo>
                  <a:cubicBezTo>
                    <a:pt x="17182" y="1151"/>
                    <a:pt x="17084" y="1017"/>
                    <a:pt x="16950" y="1000"/>
                  </a:cubicBezTo>
                  <a:lnTo>
                    <a:pt x="14033" y="598"/>
                  </a:lnTo>
                  <a:cubicBezTo>
                    <a:pt x="13961" y="259"/>
                    <a:pt x="13658" y="0"/>
                    <a:pt x="13292" y="0"/>
                  </a:cubicBezTo>
                  <a:cubicBezTo>
                    <a:pt x="13288" y="0"/>
                    <a:pt x="13284" y="0"/>
                    <a:pt x="1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98"/>
            <p:cNvSpPr/>
            <p:nvPr/>
          </p:nvSpPr>
          <p:spPr>
            <a:xfrm>
              <a:off x="5891096" y="1517113"/>
              <a:ext cx="399846" cy="228467"/>
            </a:xfrm>
            <a:custGeom>
              <a:avLst/>
              <a:gdLst/>
              <a:ahLst/>
              <a:cxnLst/>
              <a:rect l="l" t="t" r="r" b="b"/>
              <a:pathLst>
                <a:path w="17566" h="10037" extrusionOk="0">
                  <a:moveTo>
                    <a:pt x="5335" y="2374"/>
                  </a:moveTo>
                  <a:lnTo>
                    <a:pt x="5335" y="8538"/>
                  </a:lnTo>
                  <a:lnTo>
                    <a:pt x="2900" y="8538"/>
                  </a:lnTo>
                  <a:lnTo>
                    <a:pt x="2900" y="2374"/>
                  </a:lnTo>
                  <a:close/>
                  <a:moveTo>
                    <a:pt x="10001" y="3605"/>
                  </a:moveTo>
                  <a:lnTo>
                    <a:pt x="10001" y="8538"/>
                  </a:lnTo>
                  <a:lnTo>
                    <a:pt x="7565" y="8538"/>
                  </a:lnTo>
                  <a:lnTo>
                    <a:pt x="7565" y="3605"/>
                  </a:lnTo>
                  <a:close/>
                  <a:moveTo>
                    <a:pt x="11981" y="1"/>
                  </a:moveTo>
                  <a:cubicBezTo>
                    <a:pt x="11839" y="1"/>
                    <a:pt x="11731" y="117"/>
                    <a:pt x="11731" y="250"/>
                  </a:cubicBezTo>
                  <a:lnTo>
                    <a:pt x="11731" y="8538"/>
                  </a:lnTo>
                  <a:lnTo>
                    <a:pt x="10500" y="8538"/>
                  </a:lnTo>
                  <a:lnTo>
                    <a:pt x="10500" y="3355"/>
                  </a:lnTo>
                  <a:cubicBezTo>
                    <a:pt x="10500" y="3212"/>
                    <a:pt x="10384" y="3105"/>
                    <a:pt x="10251" y="3105"/>
                  </a:cubicBezTo>
                  <a:lnTo>
                    <a:pt x="7316" y="3105"/>
                  </a:lnTo>
                  <a:cubicBezTo>
                    <a:pt x="7173" y="3105"/>
                    <a:pt x="7066" y="3212"/>
                    <a:pt x="7066" y="3355"/>
                  </a:cubicBezTo>
                  <a:lnTo>
                    <a:pt x="7066" y="8538"/>
                  </a:lnTo>
                  <a:lnTo>
                    <a:pt x="5835" y="8538"/>
                  </a:lnTo>
                  <a:lnTo>
                    <a:pt x="5835" y="2088"/>
                  </a:lnTo>
                  <a:cubicBezTo>
                    <a:pt x="5835" y="1945"/>
                    <a:pt x="5719" y="1838"/>
                    <a:pt x="5585" y="1838"/>
                  </a:cubicBezTo>
                  <a:lnTo>
                    <a:pt x="2650" y="1838"/>
                  </a:lnTo>
                  <a:cubicBezTo>
                    <a:pt x="2507" y="1838"/>
                    <a:pt x="2400" y="1945"/>
                    <a:pt x="2400" y="2088"/>
                  </a:cubicBezTo>
                  <a:lnTo>
                    <a:pt x="2400" y="8538"/>
                  </a:lnTo>
                  <a:lnTo>
                    <a:pt x="999" y="8538"/>
                  </a:lnTo>
                  <a:cubicBezTo>
                    <a:pt x="9" y="8574"/>
                    <a:pt x="0" y="10001"/>
                    <a:pt x="999" y="10037"/>
                  </a:cubicBezTo>
                  <a:lnTo>
                    <a:pt x="4612" y="10037"/>
                  </a:lnTo>
                  <a:cubicBezTo>
                    <a:pt x="4943" y="10028"/>
                    <a:pt x="4934" y="9546"/>
                    <a:pt x="4612" y="9537"/>
                  </a:cubicBezTo>
                  <a:lnTo>
                    <a:pt x="991" y="9537"/>
                  </a:lnTo>
                  <a:cubicBezTo>
                    <a:pt x="660" y="9528"/>
                    <a:pt x="660" y="9046"/>
                    <a:pt x="991" y="9038"/>
                  </a:cubicBezTo>
                  <a:lnTo>
                    <a:pt x="16558" y="9038"/>
                  </a:lnTo>
                  <a:cubicBezTo>
                    <a:pt x="16879" y="9046"/>
                    <a:pt x="16897" y="9519"/>
                    <a:pt x="16558" y="9537"/>
                  </a:cubicBezTo>
                  <a:lnTo>
                    <a:pt x="5790" y="9537"/>
                  </a:lnTo>
                  <a:cubicBezTo>
                    <a:pt x="5460" y="9546"/>
                    <a:pt x="5460" y="10028"/>
                    <a:pt x="5790" y="10037"/>
                  </a:cubicBezTo>
                  <a:lnTo>
                    <a:pt x="16567" y="10037"/>
                  </a:lnTo>
                  <a:cubicBezTo>
                    <a:pt x="17548" y="10001"/>
                    <a:pt x="17566" y="8574"/>
                    <a:pt x="16567" y="8538"/>
                  </a:cubicBezTo>
                  <a:lnTo>
                    <a:pt x="15166" y="8538"/>
                  </a:lnTo>
                  <a:lnTo>
                    <a:pt x="15166" y="2115"/>
                  </a:lnTo>
                  <a:cubicBezTo>
                    <a:pt x="15166" y="1981"/>
                    <a:pt x="15068" y="1874"/>
                    <a:pt x="14943" y="1856"/>
                  </a:cubicBezTo>
                  <a:cubicBezTo>
                    <a:pt x="14933" y="1855"/>
                    <a:pt x="14922" y="1854"/>
                    <a:pt x="14912" y="1854"/>
                  </a:cubicBezTo>
                  <a:cubicBezTo>
                    <a:pt x="14775" y="1854"/>
                    <a:pt x="14666" y="1965"/>
                    <a:pt x="14666" y="2106"/>
                  </a:cubicBezTo>
                  <a:lnTo>
                    <a:pt x="14666" y="8538"/>
                  </a:lnTo>
                  <a:lnTo>
                    <a:pt x="12231" y="8538"/>
                  </a:lnTo>
                  <a:lnTo>
                    <a:pt x="12231" y="500"/>
                  </a:lnTo>
                  <a:lnTo>
                    <a:pt x="14666" y="500"/>
                  </a:lnTo>
                  <a:lnTo>
                    <a:pt x="14666" y="973"/>
                  </a:lnTo>
                  <a:cubicBezTo>
                    <a:pt x="14666" y="1107"/>
                    <a:pt x="14756" y="1223"/>
                    <a:pt x="14881" y="1232"/>
                  </a:cubicBezTo>
                  <a:cubicBezTo>
                    <a:pt x="14891" y="1233"/>
                    <a:pt x="14901" y="1233"/>
                    <a:pt x="14911" y="1233"/>
                  </a:cubicBezTo>
                  <a:cubicBezTo>
                    <a:pt x="15050" y="1233"/>
                    <a:pt x="15166" y="1124"/>
                    <a:pt x="15166" y="991"/>
                  </a:cubicBezTo>
                  <a:lnTo>
                    <a:pt x="15166" y="250"/>
                  </a:lnTo>
                  <a:cubicBezTo>
                    <a:pt x="15166" y="117"/>
                    <a:pt x="15050" y="1"/>
                    <a:pt x="14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7" name="Google Shape;11897;p98"/>
          <p:cNvSpPr/>
          <p:nvPr/>
        </p:nvSpPr>
        <p:spPr>
          <a:xfrm>
            <a:off x="1770579" y="1381342"/>
            <a:ext cx="502300" cy="387850"/>
          </a:xfrm>
          <a:custGeom>
            <a:avLst/>
            <a:gdLst/>
            <a:ahLst/>
            <a:cxnLst/>
            <a:rect l="l" t="t" r="r" b="b"/>
            <a:pathLst>
              <a:path w="22067" h="17039" extrusionOk="0">
                <a:moveTo>
                  <a:pt x="8535" y="1016"/>
                </a:moveTo>
                <a:lnTo>
                  <a:pt x="8535" y="1016"/>
                </a:lnTo>
                <a:cubicBezTo>
                  <a:pt x="8027" y="1409"/>
                  <a:pt x="7554" y="1917"/>
                  <a:pt x="7126" y="2524"/>
                </a:cubicBezTo>
                <a:cubicBezTo>
                  <a:pt x="7018" y="2676"/>
                  <a:pt x="6920" y="2836"/>
                  <a:pt x="6822" y="3006"/>
                </a:cubicBezTo>
                <a:cubicBezTo>
                  <a:pt x="6474" y="2917"/>
                  <a:pt x="6153" y="2819"/>
                  <a:pt x="5841" y="2711"/>
                </a:cubicBezTo>
                <a:cubicBezTo>
                  <a:pt x="6608" y="1980"/>
                  <a:pt x="7527" y="1400"/>
                  <a:pt x="8535" y="1016"/>
                </a:cubicBezTo>
                <a:close/>
                <a:moveTo>
                  <a:pt x="14209" y="1008"/>
                </a:moveTo>
                <a:lnTo>
                  <a:pt x="14209" y="1008"/>
                </a:lnTo>
                <a:cubicBezTo>
                  <a:pt x="15217" y="1382"/>
                  <a:pt x="16136" y="1962"/>
                  <a:pt x="16930" y="2711"/>
                </a:cubicBezTo>
                <a:cubicBezTo>
                  <a:pt x="16618" y="2819"/>
                  <a:pt x="16287" y="2917"/>
                  <a:pt x="15940" y="3006"/>
                </a:cubicBezTo>
                <a:cubicBezTo>
                  <a:pt x="15485" y="2239"/>
                  <a:pt x="14860" y="1498"/>
                  <a:pt x="14209" y="1008"/>
                </a:cubicBezTo>
                <a:close/>
                <a:moveTo>
                  <a:pt x="10417" y="615"/>
                </a:moveTo>
                <a:lnTo>
                  <a:pt x="10417" y="615"/>
                </a:lnTo>
                <a:cubicBezTo>
                  <a:pt x="10185" y="954"/>
                  <a:pt x="9962" y="1427"/>
                  <a:pt x="9775" y="2042"/>
                </a:cubicBezTo>
                <a:cubicBezTo>
                  <a:pt x="9641" y="2453"/>
                  <a:pt x="9525" y="2917"/>
                  <a:pt x="9418" y="3425"/>
                </a:cubicBezTo>
                <a:cubicBezTo>
                  <a:pt x="8687" y="3354"/>
                  <a:pt x="7991" y="3256"/>
                  <a:pt x="7340" y="3122"/>
                </a:cubicBezTo>
                <a:cubicBezTo>
                  <a:pt x="8134" y="1837"/>
                  <a:pt x="9204" y="936"/>
                  <a:pt x="10417" y="615"/>
                </a:cubicBezTo>
                <a:close/>
                <a:moveTo>
                  <a:pt x="12344" y="615"/>
                </a:moveTo>
                <a:cubicBezTo>
                  <a:pt x="13549" y="936"/>
                  <a:pt x="14628" y="1837"/>
                  <a:pt x="15422" y="3122"/>
                </a:cubicBezTo>
                <a:cubicBezTo>
                  <a:pt x="14771" y="3256"/>
                  <a:pt x="14075" y="3363"/>
                  <a:pt x="13335" y="3425"/>
                </a:cubicBezTo>
                <a:cubicBezTo>
                  <a:pt x="13236" y="2917"/>
                  <a:pt x="13120" y="2453"/>
                  <a:pt x="12987" y="2042"/>
                </a:cubicBezTo>
                <a:cubicBezTo>
                  <a:pt x="12790" y="1427"/>
                  <a:pt x="12576" y="954"/>
                  <a:pt x="12344" y="615"/>
                </a:cubicBezTo>
                <a:close/>
                <a:moveTo>
                  <a:pt x="11383" y="505"/>
                </a:moveTo>
                <a:cubicBezTo>
                  <a:pt x="11733" y="505"/>
                  <a:pt x="12118" y="971"/>
                  <a:pt x="12514" y="2194"/>
                </a:cubicBezTo>
                <a:cubicBezTo>
                  <a:pt x="12630" y="2569"/>
                  <a:pt x="12746" y="2997"/>
                  <a:pt x="12835" y="3461"/>
                </a:cubicBezTo>
                <a:cubicBezTo>
                  <a:pt x="12362" y="3492"/>
                  <a:pt x="11872" y="3508"/>
                  <a:pt x="11380" y="3508"/>
                </a:cubicBezTo>
                <a:cubicBezTo>
                  <a:pt x="10888" y="3508"/>
                  <a:pt x="10395" y="3492"/>
                  <a:pt x="9918" y="3461"/>
                </a:cubicBezTo>
                <a:cubicBezTo>
                  <a:pt x="10196" y="2115"/>
                  <a:pt x="10731" y="505"/>
                  <a:pt x="11383" y="505"/>
                </a:cubicBezTo>
                <a:close/>
                <a:moveTo>
                  <a:pt x="12933" y="3960"/>
                </a:moveTo>
                <a:cubicBezTo>
                  <a:pt x="13067" y="4737"/>
                  <a:pt x="13174" y="5611"/>
                  <a:pt x="13228" y="6530"/>
                </a:cubicBezTo>
                <a:cubicBezTo>
                  <a:pt x="13094" y="6476"/>
                  <a:pt x="12987" y="6378"/>
                  <a:pt x="12924" y="6244"/>
                </a:cubicBezTo>
                <a:lnTo>
                  <a:pt x="12371" y="5138"/>
                </a:lnTo>
                <a:cubicBezTo>
                  <a:pt x="12179" y="4732"/>
                  <a:pt x="11780" y="4529"/>
                  <a:pt x="11380" y="4529"/>
                </a:cubicBezTo>
                <a:cubicBezTo>
                  <a:pt x="10979" y="4529"/>
                  <a:pt x="10578" y="4732"/>
                  <a:pt x="10382" y="5138"/>
                </a:cubicBezTo>
                <a:cubicBezTo>
                  <a:pt x="10382" y="5138"/>
                  <a:pt x="9838" y="6244"/>
                  <a:pt x="9838" y="6244"/>
                </a:cubicBezTo>
                <a:cubicBezTo>
                  <a:pt x="9766" y="6378"/>
                  <a:pt x="9659" y="6476"/>
                  <a:pt x="9525" y="6530"/>
                </a:cubicBezTo>
                <a:cubicBezTo>
                  <a:pt x="9588" y="5611"/>
                  <a:pt x="9695" y="4737"/>
                  <a:pt x="9829" y="3960"/>
                </a:cubicBezTo>
                <a:cubicBezTo>
                  <a:pt x="10333" y="3992"/>
                  <a:pt x="10857" y="4007"/>
                  <a:pt x="11381" y="4007"/>
                </a:cubicBezTo>
                <a:cubicBezTo>
                  <a:pt x="11905" y="4007"/>
                  <a:pt x="12429" y="3992"/>
                  <a:pt x="12933" y="3960"/>
                </a:cubicBezTo>
                <a:close/>
                <a:moveTo>
                  <a:pt x="5457" y="3095"/>
                </a:moveTo>
                <a:cubicBezTo>
                  <a:pt x="5805" y="3220"/>
                  <a:pt x="6180" y="3336"/>
                  <a:pt x="6572" y="3443"/>
                </a:cubicBezTo>
                <a:cubicBezTo>
                  <a:pt x="5850" y="4835"/>
                  <a:pt x="5448" y="6503"/>
                  <a:pt x="5413" y="8260"/>
                </a:cubicBezTo>
                <a:lnTo>
                  <a:pt x="3352" y="8260"/>
                </a:lnTo>
                <a:cubicBezTo>
                  <a:pt x="3414" y="6271"/>
                  <a:pt x="4199" y="4469"/>
                  <a:pt x="5457" y="3095"/>
                </a:cubicBezTo>
                <a:close/>
                <a:moveTo>
                  <a:pt x="7072" y="3559"/>
                </a:moveTo>
                <a:cubicBezTo>
                  <a:pt x="7777" y="3711"/>
                  <a:pt x="8535" y="3827"/>
                  <a:pt x="9329" y="3898"/>
                </a:cubicBezTo>
                <a:cubicBezTo>
                  <a:pt x="9186" y="4728"/>
                  <a:pt x="9079" y="5646"/>
                  <a:pt x="9026" y="6610"/>
                </a:cubicBezTo>
                <a:lnTo>
                  <a:pt x="8151" y="6744"/>
                </a:lnTo>
                <a:cubicBezTo>
                  <a:pt x="7447" y="6824"/>
                  <a:pt x="7001" y="7618"/>
                  <a:pt x="7286" y="8260"/>
                </a:cubicBezTo>
                <a:lnTo>
                  <a:pt x="5912" y="8260"/>
                </a:lnTo>
                <a:cubicBezTo>
                  <a:pt x="5948" y="6485"/>
                  <a:pt x="6376" y="4861"/>
                  <a:pt x="7072" y="3559"/>
                </a:cubicBezTo>
                <a:close/>
                <a:moveTo>
                  <a:pt x="15690" y="3559"/>
                </a:moveTo>
                <a:cubicBezTo>
                  <a:pt x="16386" y="4861"/>
                  <a:pt x="16814" y="6485"/>
                  <a:pt x="16849" y="8260"/>
                </a:cubicBezTo>
                <a:lnTo>
                  <a:pt x="15476" y="8260"/>
                </a:lnTo>
                <a:cubicBezTo>
                  <a:pt x="15761" y="7609"/>
                  <a:pt x="15315" y="6824"/>
                  <a:pt x="14610" y="6744"/>
                </a:cubicBezTo>
                <a:lnTo>
                  <a:pt x="13736" y="6610"/>
                </a:lnTo>
                <a:cubicBezTo>
                  <a:pt x="13674" y="5646"/>
                  <a:pt x="13575" y="4728"/>
                  <a:pt x="13433" y="3907"/>
                </a:cubicBezTo>
                <a:cubicBezTo>
                  <a:pt x="14227" y="3827"/>
                  <a:pt x="14985" y="3711"/>
                  <a:pt x="15690" y="3559"/>
                </a:cubicBezTo>
                <a:close/>
                <a:moveTo>
                  <a:pt x="11381" y="11780"/>
                </a:moveTo>
                <a:cubicBezTo>
                  <a:pt x="11479" y="11780"/>
                  <a:pt x="11577" y="11802"/>
                  <a:pt x="11666" y="11847"/>
                </a:cubicBezTo>
                <a:cubicBezTo>
                  <a:pt x="11854" y="11936"/>
                  <a:pt x="12835" y="12498"/>
                  <a:pt x="13022" y="12525"/>
                </a:cubicBezTo>
                <a:cubicBezTo>
                  <a:pt x="12996" y="12721"/>
                  <a:pt x="12960" y="12908"/>
                  <a:pt x="12933" y="13095"/>
                </a:cubicBezTo>
                <a:cubicBezTo>
                  <a:pt x="12429" y="13060"/>
                  <a:pt x="11905" y="13042"/>
                  <a:pt x="11381" y="13042"/>
                </a:cubicBezTo>
                <a:cubicBezTo>
                  <a:pt x="10857" y="13042"/>
                  <a:pt x="10333" y="13060"/>
                  <a:pt x="9829" y="13095"/>
                </a:cubicBezTo>
                <a:cubicBezTo>
                  <a:pt x="9793" y="12908"/>
                  <a:pt x="9766" y="12721"/>
                  <a:pt x="9739" y="12525"/>
                </a:cubicBezTo>
                <a:cubicBezTo>
                  <a:pt x="9918" y="12498"/>
                  <a:pt x="10908" y="11936"/>
                  <a:pt x="11095" y="11847"/>
                </a:cubicBezTo>
                <a:cubicBezTo>
                  <a:pt x="11185" y="11802"/>
                  <a:pt x="11283" y="11780"/>
                  <a:pt x="11381" y="11780"/>
                </a:cubicBezTo>
                <a:close/>
                <a:moveTo>
                  <a:pt x="11381" y="5004"/>
                </a:moveTo>
                <a:cubicBezTo>
                  <a:pt x="11622" y="5004"/>
                  <a:pt x="11818" y="5138"/>
                  <a:pt x="11925" y="5343"/>
                </a:cubicBezTo>
                <a:lnTo>
                  <a:pt x="12478" y="6449"/>
                </a:lnTo>
                <a:cubicBezTo>
                  <a:pt x="12639" y="6779"/>
                  <a:pt x="12951" y="7002"/>
                  <a:pt x="13308" y="7056"/>
                </a:cubicBezTo>
                <a:lnTo>
                  <a:pt x="14539" y="7234"/>
                </a:lnTo>
                <a:cubicBezTo>
                  <a:pt x="14771" y="7270"/>
                  <a:pt x="14958" y="7422"/>
                  <a:pt x="15030" y="7654"/>
                </a:cubicBezTo>
                <a:cubicBezTo>
                  <a:pt x="15101" y="7877"/>
                  <a:pt x="15047" y="8109"/>
                  <a:pt x="14878" y="8269"/>
                </a:cubicBezTo>
                <a:lnTo>
                  <a:pt x="13986" y="9135"/>
                </a:lnTo>
                <a:cubicBezTo>
                  <a:pt x="13727" y="9384"/>
                  <a:pt x="13611" y="9750"/>
                  <a:pt x="13674" y="10107"/>
                </a:cubicBezTo>
                <a:lnTo>
                  <a:pt x="13879" y="11329"/>
                </a:lnTo>
                <a:cubicBezTo>
                  <a:pt x="13914" y="11561"/>
                  <a:pt x="13825" y="11775"/>
                  <a:pt x="13638" y="11918"/>
                </a:cubicBezTo>
                <a:cubicBezTo>
                  <a:pt x="13528" y="11998"/>
                  <a:pt x="13404" y="12039"/>
                  <a:pt x="13280" y="12039"/>
                </a:cubicBezTo>
                <a:cubicBezTo>
                  <a:pt x="13183" y="12039"/>
                  <a:pt x="13086" y="12014"/>
                  <a:pt x="12996" y="11963"/>
                </a:cubicBezTo>
                <a:lnTo>
                  <a:pt x="11898" y="11392"/>
                </a:lnTo>
                <a:cubicBezTo>
                  <a:pt x="11733" y="11307"/>
                  <a:pt x="11555" y="11264"/>
                  <a:pt x="11378" y="11264"/>
                </a:cubicBezTo>
                <a:cubicBezTo>
                  <a:pt x="11200" y="11264"/>
                  <a:pt x="11024" y="11307"/>
                  <a:pt x="10863" y="11392"/>
                </a:cubicBezTo>
                <a:lnTo>
                  <a:pt x="9766" y="11963"/>
                </a:lnTo>
                <a:cubicBezTo>
                  <a:pt x="9672" y="12014"/>
                  <a:pt x="9573" y="12039"/>
                  <a:pt x="9475" y="12039"/>
                </a:cubicBezTo>
                <a:cubicBezTo>
                  <a:pt x="9351" y="12039"/>
                  <a:pt x="9229" y="11998"/>
                  <a:pt x="9124" y="11918"/>
                </a:cubicBezTo>
                <a:cubicBezTo>
                  <a:pt x="8928" y="11775"/>
                  <a:pt x="8838" y="11561"/>
                  <a:pt x="8883" y="11329"/>
                </a:cubicBezTo>
                <a:lnTo>
                  <a:pt x="8901" y="11204"/>
                </a:lnTo>
                <a:cubicBezTo>
                  <a:pt x="8919" y="11088"/>
                  <a:pt x="8865" y="10963"/>
                  <a:pt x="8749" y="10919"/>
                </a:cubicBezTo>
                <a:cubicBezTo>
                  <a:pt x="8718" y="10906"/>
                  <a:pt x="8686" y="10900"/>
                  <a:pt x="8655" y="10900"/>
                </a:cubicBezTo>
                <a:cubicBezTo>
                  <a:pt x="8537" y="10900"/>
                  <a:pt x="8431" y="10988"/>
                  <a:pt x="8410" y="11115"/>
                </a:cubicBezTo>
                <a:lnTo>
                  <a:pt x="8383" y="11240"/>
                </a:lnTo>
                <a:cubicBezTo>
                  <a:pt x="8276" y="11811"/>
                  <a:pt x="8669" y="12391"/>
                  <a:pt x="9231" y="12507"/>
                </a:cubicBezTo>
                <a:cubicBezTo>
                  <a:pt x="9258" y="12694"/>
                  <a:pt x="9293" y="12899"/>
                  <a:pt x="9329" y="13122"/>
                </a:cubicBezTo>
                <a:cubicBezTo>
                  <a:pt x="8535" y="13194"/>
                  <a:pt x="7777" y="13310"/>
                  <a:pt x="7081" y="13461"/>
                </a:cubicBezTo>
                <a:cubicBezTo>
                  <a:pt x="6376" y="12159"/>
                  <a:pt x="5948" y="10526"/>
                  <a:pt x="5912" y="8760"/>
                </a:cubicBezTo>
                <a:lnTo>
                  <a:pt x="7670" y="8760"/>
                </a:lnTo>
                <a:lnTo>
                  <a:pt x="8419" y="9491"/>
                </a:lnTo>
                <a:cubicBezTo>
                  <a:pt x="8553" y="9616"/>
                  <a:pt x="8624" y="9795"/>
                  <a:pt x="8606" y="9982"/>
                </a:cubicBezTo>
                <a:cubicBezTo>
                  <a:pt x="8589" y="10116"/>
                  <a:pt x="8687" y="10241"/>
                  <a:pt x="8829" y="10250"/>
                </a:cubicBezTo>
                <a:cubicBezTo>
                  <a:pt x="8839" y="10251"/>
                  <a:pt x="8849" y="10252"/>
                  <a:pt x="8859" y="10252"/>
                </a:cubicBezTo>
                <a:cubicBezTo>
                  <a:pt x="8981" y="10252"/>
                  <a:pt x="9089" y="10151"/>
                  <a:pt x="9097" y="10027"/>
                </a:cubicBezTo>
                <a:cubicBezTo>
                  <a:pt x="9133" y="9697"/>
                  <a:pt x="9008" y="9367"/>
                  <a:pt x="8767" y="9135"/>
                </a:cubicBezTo>
                <a:lnTo>
                  <a:pt x="7884" y="8269"/>
                </a:lnTo>
                <a:cubicBezTo>
                  <a:pt x="7714" y="8109"/>
                  <a:pt x="7652" y="7877"/>
                  <a:pt x="7732" y="7654"/>
                </a:cubicBezTo>
                <a:cubicBezTo>
                  <a:pt x="7804" y="7422"/>
                  <a:pt x="7982" y="7270"/>
                  <a:pt x="8223" y="7234"/>
                </a:cubicBezTo>
                <a:lnTo>
                  <a:pt x="9445" y="7056"/>
                </a:lnTo>
                <a:cubicBezTo>
                  <a:pt x="9811" y="7002"/>
                  <a:pt x="10123" y="6779"/>
                  <a:pt x="10284" y="6449"/>
                </a:cubicBezTo>
                <a:lnTo>
                  <a:pt x="10828" y="5343"/>
                </a:lnTo>
                <a:cubicBezTo>
                  <a:pt x="10935" y="5138"/>
                  <a:pt x="11140" y="5004"/>
                  <a:pt x="11381" y="5004"/>
                </a:cubicBezTo>
                <a:close/>
                <a:moveTo>
                  <a:pt x="16849" y="8760"/>
                </a:moveTo>
                <a:cubicBezTo>
                  <a:pt x="16814" y="10526"/>
                  <a:pt x="16377" y="12159"/>
                  <a:pt x="15681" y="13461"/>
                </a:cubicBezTo>
                <a:cubicBezTo>
                  <a:pt x="14976" y="13310"/>
                  <a:pt x="14227" y="13194"/>
                  <a:pt x="13433" y="13122"/>
                </a:cubicBezTo>
                <a:cubicBezTo>
                  <a:pt x="13468" y="12899"/>
                  <a:pt x="13504" y="12694"/>
                  <a:pt x="13531" y="12507"/>
                </a:cubicBezTo>
                <a:cubicBezTo>
                  <a:pt x="14084" y="12391"/>
                  <a:pt x="14476" y="11811"/>
                  <a:pt x="14369" y="11240"/>
                </a:cubicBezTo>
                <a:lnTo>
                  <a:pt x="14164" y="10027"/>
                </a:lnTo>
                <a:cubicBezTo>
                  <a:pt x="14129" y="9830"/>
                  <a:pt x="14191" y="9625"/>
                  <a:pt x="14334" y="9491"/>
                </a:cubicBezTo>
                <a:lnTo>
                  <a:pt x="15092" y="8760"/>
                </a:lnTo>
                <a:close/>
                <a:moveTo>
                  <a:pt x="5413" y="8760"/>
                </a:moveTo>
                <a:cubicBezTo>
                  <a:pt x="5448" y="10517"/>
                  <a:pt x="5850" y="12186"/>
                  <a:pt x="6572" y="13586"/>
                </a:cubicBezTo>
                <a:cubicBezTo>
                  <a:pt x="6180" y="13684"/>
                  <a:pt x="5805" y="13800"/>
                  <a:pt x="5457" y="13925"/>
                </a:cubicBezTo>
                <a:cubicBezTo>
                  <a:pt x="4199" y="12551"/>
                  <a:pt x="3414" y="10749"/>
                  <a:pt x="3352" y="8760"/>
                </a:cubicBezTo>
                <a:close/>
                <a:moveTo>
                  <a:pt x="19401" y="8760"/>
                </a:moveTo>
                <a:cubicBezTo>
                  <a:pt x="19347" y="10749"/>
                  <a:pt x="18553" y="12551"/>
                  <a:pt x="17304" y="13925"/>
                </a:cubicBezTo>
                <a:cubicBezTo>
                  <a:pt x="16948" y="13800"/>
                  <a:pt x="16582" y="13684"/>
                  <a:pt x="16180" y="13577"/>
                </a:cubicBezTo>
                <a:cubicBezTo>
                  <a:pt x="16903" y="12186"/>
                  <a:pt x="17313" y="10517"/>
                  <a:pt x="17349" y="8760"/>
                </a:cubicBezTo>
                <a:close/>
                <a:moveTo>
                  <a:pt x="6831" y="14050"/>
                </a:moveTo>
                <a:cubicBezTo>
                  <a:pt x="7268" y="14808"/>
                  <a:pt x="7893" y="15540"/>
                  <a:pt x="8535" y="16031"/>
                </a:cubicBezTo>
                <a:cubicBezTo>
                  <a:pt x="7527" y="15647"/>
                  <a:pt x="6617" y="15067"/>
                  <a:pt x="5841" y="14336"/>
                </a:cubicBezTo>
                <a:cubicBezTo>
                  <a:pt x="6153" y="14228"/>
                  <a:pt x="6483" y="14130"/>
                  <a:pt x="6831" y="14050"/>
                </a:cubicBezTo>
                <a:close/>
                <a:moveTo>
                  <a:pt x="15931" y="14050"/>
                </a:moveTo>
                <a:cubicBezTo>
                  <a:pt x="16279" y="14130"/>
                  <a:pt x="16609" y="14228"/>
                  <a:pt x="16912" y="14336"/>
                </a:cubicBezTo>
                <a:cubicBezTo>
                  <a:pt x="16145" y="15067"/>
                  <a:pt x="15235" y="15647"/>
                  <a:pt x="14227" y="16031"/>
                </a:cubicBezTo>
                <a:cubicBezTo>
                  <a:pt x="14735" y="15638"/>
                  <a:pt x="15208" y="15129"/>
                  <a:pt x="15627" y="14514"/>
                </a:cubicBezTo>
                <a:cubicBezTo>
                  <a:pt x="15734" y="14362"/>
                  <a:pt x="15832" y="14211"/>
                  <a:pt x="15931" y="14050"/>
                </a:cubicBezTo>
                <a:close/>
                <a:moveTo>
                  <a:pt x="9418" y="13631"/>
                </a:moveTo>
                <a:cubicBezTo>
                  <a:pt x="9623" y="14603"/>
                  <a:pt x="9936" y="15736"/>
                  <a:pt x="10417" y="16423"/>
                </a:cubicBezTo>
                <a:cubicBezTo>
                  <a:pt x="9213" y="16111"/>
                  <a:pt x="8134" y="15210"/>
                  <a:pt x="7340" y="13934"/>
                </a:cubicBezTo>
                <a:cubicBezTo>
                  <a:pt x="7991" y="13791"/>
                  <a:pt x="8687" y="13693"/>
                  <a:pt x="9418" y="13631"/>
                </a:cubicBezTo>
                <a:close/>
                <a:moveTo>
                  <a:pt x="13335" y="13631"/>
                </a:moveTo>
                <a:cubicBezTo>
                  <a:pt x="14066" y="13693"/>
                  <a:pt x="14771" y="13791"/>
                  <a:pt x="15422" y="13934"/>
                </a:cubicBezTo>
                <a:cubicBezTo>
                  <a:pt x="14628" y="15210"/>
                  <a:pt x="13549" y="16111"/>
                  <a:pt x="12344" y="16423"/>
                </a:cubicBezTo>
                <a:cubicBezTo>
                  <a:pt x="12817" y="15745"/>
                  <a:pt x="13138" y="14603"/>
                  <a:pt x="13335" y="13631"/>
                </a:cubicBezTo>
                <a:close/>
                <a:moveTo>
                  <a:pt x="11381" y="13539"/>
                </a:moveTo>
                <a:cubicBezTo>
                  <a:pt x="11872" y="13539"/>
                  <a:pt x="12362" y="13555"/>
                  <a:pt x="12835" y="13586"/>
                </a:cubicBezTo>
                <a:cubicBezTo>
                  <a:pt x="12398" y="15562"/>
                  <a:pt x="11889" y="16550"/>
                  <a:pt x="11381" y="16550"/>
                </a:cubicBezTo>
                <a:cubicBezTo>
                  <a:pt x="10872" y="16550"/>
                  <a:pt x="10364" y="15562"/>
                  <a:pt x="9927" y="13586"/>
                </a:cubicBezTo>
                <a:cubicBezTo>
                  <a:pt x="10400" y="13555"/>
                  <a:pt x="10890" y="13539"/>
                  <a:pt x="11381" y="13539"/>
                </a:cubicBezTo>
                <a:close/>
                <a:moveTo>
                  <a:pt x="11353" y="0"/>
                </a:moveTo>
                <a:cubicBezTo>
                  <a:pt x="9143" y="0"/>
                  <a:pt x="6936" y="815"/>
                  <a:pt x="5350" y="2480"/>
                </a:cubicBezTo>
                <a:cubicBezTo>
                  <a:pt x="0" y="7803"/>
                  <a:pt x="3821" y="17039"/>
                  <a:pt x="11370" y="17039"/>
                </a:cubicBezTo>
                <a:cubicBezTo>
                  <a:pt x="11374" y="17039"/>
                  <a:pt x="11377" y="17039"/>
                  <a:pt x="11381" y="17039"/>
                </a:cubicBezTo>
                <a:cubicBezTo>
                  <a:pt x="11401" y="17039"/>
                  <a:pt x="11421" y="17039"/>
                  <a:pt x="11441" y="17039"/>
                </a:cubicBezTo>
                <a:cubicBezTo>
                  <a:pt x="17945" y="17039"/>
                  <a:pt x="22067" y="9787"/>
                  <a:pt x="18732" y="4192"/>
                </a:cubicBezTo>
                <a:cubicBezTo>
                  <a:pt x="18678" y="4102"/>
                  <a:pt x="18600" y="4064"/>
                  <a:pt x="18522" y="4064"/>
                </a:cubicBezTo>
                <a:cubicBezTo>
                  <a:pt x="18355" y="4064"/>
                  <a:pt x="18194" y="4241"/>
                  <a:pt x="18304" y="4442"/>
                </a:cubicBezTo>
                <a:cubicBezTo>
                  <a:pt x="18982" y="5602"/>
                  <a:pt x="19365" y="6913"/>
                  <a:pt x="19401" y="8260"/>
                </a:cubicBezTo>
                <a:lnTo>
                  <a:pt x="17349" y="8260"/>
                </a:lnTo>
                <a:cubicBezTo>
                  <a:pt x="17313" y="6503"/>
                  <a:pt x="16912" y="4835"/>
                  <a:pt x="16189" y="3443"/>
                </a:cubicBezTo>
                <a:cubicBezTo>
                  <a:pt x="16582" y="3336"/>
                  <a:pt x="16957" y="3220"/>
                  <a:pt x="17313" y="3095"/>
                </a:cubicBezTo>
                <a:cubicBezTo>
                  <a:pt x="17429" y="3229"/>
                  <a:pt x="17554" y="3372"/>
                  <a:pt x="17670" y="3514"/>
                </a:cubicBezTo>
                <a:cubicBezTo>
                  <a:pt x="17722" y="3577"/>
                  <a:pt x="17795" y="3614"/>
                  <a:pt x="17871" y="3614"/>
                </a:cubicBezTo>
                <a:cubicBezTo>
                  <a:pt x="17914" y="3614"/>
                  <a:pt x="17958" y="3603"/>
                  <a:pt x="18000" y="3577"/>
                </a:cubicBezTo>
                <a:cubicBezTo>
                  <a:pt x="18125" y="3497"/>
                  <a:pt x="18152" y="3327"/>
                  <a:pt x="18063" y="3211"/>
                </a:cubicBezTo>
                <a:cubicBezTo>
                  <a:pt x="16461" y="1088"/>
                  <a:pt x="13906" y="0"/>
                  <a:pt x="1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8" name="Google Shape;11898;p98"/>
          <p:cNvGrpSpPr/>
          <p:nvPr/>
        </p:nvGrpSpPr>
        <p:grpSpPr>
          <a:xfrm>
            <a:off x="6928026" y="1395136"/>
            <a:ext cx="388488" cy="360239"/>
            <a:chOff x="7119838" y="1410311"/>
            <a:chExt cx="388488" cy="360239"/>
          </a:xfrm>
        </p:grpSpPr>
        <p:sp>
          <p:nvSpPr>
            <p:cNvPr id="11899" name="Google Shape;11899;p98"/>
            <p:cNvSpPr/>
            <p:nvPr/>
          </p:nvSpPr>
          <p:spPr>
            <a:xfrm>
              <a:off x="7178520" y="1477711"/>
              <a:ext cx="130588" cy="11404"/>
            </a:xfrm>
            <a:custGeom>
              <a:avLst/>
              <a:gdLst/>
              <a:ahLst/>
              <a:cxnLst/>
              <a:rect l="l" t="t" r="r" b="b"/>
              <a:pathLst>
                <a:path w="5737" h="501" extrusionOk="0">
                  <a:moveTo>
                    <a:pt x="331" y="1"/>
                  </a:moveTo>
                  <a:cubicBezTo>
                    <a:pt x="10" y="10"/>
                    <a:pt x="1" y="492"/>
                    <a:pt x="331" y="500"/>
                  </a:cubicBezTo>
                  <a:lnTo>
                    <a:pt x="5460" y="500"/>
                  </a:lnTo>
                  <a:cubicBezTo>
                    <a:pt x="5585" y="500"/>
                    <a:pt x="5701" y="411"/>
                    <a:pt x="5719" y="286"/>
                  </a:cubicBezTo>
                  <a:cubicBezTo>
                    <a:pt x="5737" y="135"/>
                    <a:pt x="5621" y="1"/>
                    <a:pt x="5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98"/>
            <p:cNvSpPr/>
            <p:nvPr/>
          </p:nvSpPr>
          <p:spPr>
            <a:xfrm>
              <a:off x="7178520" y="1499040"/>
              <a:ext cx="87340" cy="11404"/>
            </a:xfrm>
            <a:custGeom>
              <a:avLst/>
              <a:gdLst/>
              <a:ahLst/>
              <a:cxnLst/>
              <a:rect l="l" t="t" r="r" b="b"/>
              <a:pathLst>
                <a:path w="3837" h="501" extrusionOk="0">
                  <a:moveTo>
                    <a:pt x="331" y="1"/>
                  </a:moveTo>
                  <a:cubicBezTo>
                    <a:pt x="10" y="9"/>
                    <a:pt x="1" y="491"/>
                    <a:pt x="331" y="500"/>
                  </a:cubicBezTo>
                  <a:lnTo>
                    <a:pt x="3560" y="500"/>
                  </a:lnTo>
                  <a:cubicBezTo>
                    <a:pt x="3685" y="500"/>
                    <a:pt x="3801" y="411"/>
                    <a:pt x="3819" y="277"/>
                  </a:cubicBezTo>
                  <a:cubicBezTo>
                    <a:pt x="3837" y="125"/>
                    <a:pt x="3721"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98"/>
            <p:cNvSpPr/>
            <p:nvPr/>
          </p:nvSpPr>
          <p:spPr>
            <a:xfrm>
              <a:off x="7229098" y="1627989"/>
              <a:ext cx="107644" cy="11381"/>
            </a:xfrm>
            <a:custGeom>
              <a:avLst/>
              <a:gdLst/>
              <a:ahLst/>
              <a:cxnLst/>
              <a:rect l="l" t="t" r="r" b="b"/>
              <a:pathLst>
                <a:path w="4729" h="500" extrusionOk="0">
                  <a:moveTo>
                    <a:pt x="277" y="0"/>
                  </a:moveTo>
                  <a:cubicBezTo>
                    <a:pt x="143" y="0"/>
                    <a:pt x="36" y="90"/>
                    <a:pt x="18" y="215"/>
                  </a:cubicBezTo>
                  <a:cubicBezTo>
                    <a:pt x="0" y="375"/>
                    <a:pt x="116" y="500"/>
                    <a:pt x="268" y="500"/>
                  </a:cubicBezTo>
                  <a:lnTo>
                    <a:pt x="4398" y="500"/>
                  </a:lnTo>
                  <a:cubicBezTo>
                    <a:pt x="4728" y="491"/>
                    <a:pt x="4728" y="9"/>
                    <a:pt x="4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98"/>
            <p:cNvSpPr/>
            <p:nvPr/>
          </p:nvSpPr>
          <p:spPr>
            <a:xfrm>
              <a:off x="7364945" y="1517933"/>
              <a:ext cx="71907" cy="81239"/>
            </a:xfrm>
            <a:custGeom>
              <a:avLst/>
              <a:gdLst/>
              <a:ahLst/>
              <a:cxnLst/>
              <a:rect l="l" t="t" r="r" b="b"/>
              <a:pathLst>
                <a:path w="3159" h="3569" extrusionOk="0">
                  <a:moveTo>
                    <a:pt x="2659" y="500"/>
                  </a:moveTo>
                  <a:lnTo>
                    <a:pt x="2659" y="3069"/>
                  </a:lnTo>
                  <a:lnTo>
                    <a:pt x="500" y="3069"/>
                  </a:lnTo>
                  <a:lnTo>
                    <a:pt x="500" y="500"/>
                  </a:lnTo>
                  <a:close/>
                  <a:moveTo>
                    <a:pt x="446" y="0"/>
                  </a:moveTo>
                  <a:cubicBezTo>
                    <a:pt x="197" y="0"/>
                    <a:pt x="0" y="205"/>
                    <a:pt x="0" y="455"/>
                  </a:cubicBezTo>
                  <a:lnTo>
                    <a:pt x="0" y="3123"/>
                  </a:lnTo>
                  <a:cubicBezTo>
                    <a:pt x="0" y="3363"/>
                    <a:pt x="197" y="3569"/>
                    <a:pt x="446" y="3569"/>
                  </a:cubicBezTo>
                  <a:lnTo>
                    <a:pt x="2712" y="3569"/>
                  </a:lnTo>
                  <a:cubicBezTo>
                    <a:pt x="2962" y="3569"/>
                    <a:pt x="3158" y="3363"/>
                    <a:pt x="3158" y="3123"/>
                  </a:cubicBezTo>
                  <a:lnTo>
                    <a:pt x="3158" y="455"/>
                  </a:lnTo>
                  <a:cubicBezTo>
                    <a:pt x="3158" y="205"/>
                    <a:pt x="2962"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98"/>
            <p:cNvSpPr/>
            <p:nvPr/>
          </p:nvSpPr>
          <p:spPr>
            <a:xfrm>
              <a:off x="7166137" y="1494373"/>
              <a:ext cx="293659" cy="127538"/>
            </a:xfrm>
            <a:custGeom>
              <a:avLst/>
              <a:gdLst/>
              <a:ahLst/>
              <a:cxnLst/>
              <a:rect l="l" t="t" r="r" b="b"/>
              <a:pathLst>
                <a:path w="12901" h="5603" extrusionOk="0">
                  <a:moveTo>
                    <a:pt x="6566" y="2472"/>
                  </a:moveTo>
                  <a:lnTo>
                    <a:pt x="6566" y="3167"/>
                  </a:lnTo>
                  <a:lnTo>
                    <a:pt x="982" y="3167"/>
                  </a:lnTo>
                  <a:cubicBezTo>
                    <a:pt x="768" y="3167"/>
                    <a:pt x="598" y="2980"/>
                    <a:pt x="634" y="2757"/>
                  </a:cubicBezTo>
                  <a:cubicBezTo>
                    <a:pt x="661" y="2587"/>
                    <a:pt x="821" y="2472"/>
                    <a:pt x="991" y="2472"/>
                  </a:cubicBezTo>
                  <a:close/>
                  <a:moveTo>
                    <a:pt x="7726" y="2008"/>
                  </a:moveTo>
                  <a:lnTo>
                    <a:pt x="7726" y="3640"/>
                  </a:lnTo>
                  <a:lnTo>
                    <a:pt x="7155" y="3640"/>
                  </a:lnTo>
                  <a:cubicBezTo>
                    <a:pt x="7102" y="3640"/>
                    <a:pt x="7066" y="3596"/>
                    <a:pt x="7066" y="3551"/>
                  </a:cubicBezTo>
                  <a:lnTo>
                    <a:pt x="7066" y="2088"/>
                  </a:lnTo>
                  <a:cubicBezTo>
                    <a:pt x="7066" y="2043"/>
                    <a:pt x="7102" y="2008"/>
                    <a:pt x="7155" y="2008"/>
                  </a:cubicBezTo>
                  <a:close/>
                  <a:moveTo>
                    <a:pt x="2730" y="3667"/>
                  </a:moveTo>
                  <a:lnTo>
                    <a:pt x="2730" y="4167"/>
                  </a:lnTo>
                  <a:lnTo>
                    <a:pt x="1660" y="4167"/>
                  </a:lnTo>
                  <a:lnTo>
                    <a:pt x="1660" y="3667"/>
                  </a:lnTo>
                  <a:close/>
                  <a:moveTo>
                    <a:pt x="11509" y="536"/>
                  </a:moveTo>
                  <a:cubicBezTo>
                    <a:pt x="11999" y="536"/>
                    <a:pt x="12401" y="937"/>
                    <a:pt x="12401" y="1419"/>
                  </a:cubicBezTo>
                  <a:lnTo>
                    <a:pt x="12401" y="4220"/>
                  </a:lnTo>
                  <a:cubicBezTo>
                    <a:pt x="12401" y="4711"/>
                    <a:pt x="11999" y="5103"/>
                    <a:pt x="11509" y="5103"/>
                  </a:cubicBezTo>
                  <a:lnTo>
                    <a:pt x="9118" y="5103"/>
                  </a:lnTo>
                  <a:cubicBezTo>
                    <a:pt x="8627" y="5103"/>
                    <a:pt x="8226" y="4711"/>
                    <a:pt x="8226" y="4220"/>
                  </a:cubicBezTo>
                  <a:lnTo>
                    <a:pt x="8226" y="1419"/>
                  </a:lnTo>
                  <a:cubicBezTo>
                    <a:pt x="8226" y="937"/>
                    <a:pt x="8627" y="536"/>
                    <a:pt x="9118" y="536"/>
                  </a:cubicBezTo>
                  <a:close/>
                  <a:moveTo>
                    <a:pt x="9100" y="0"/>
                  </a:moveTo>
                  <a:cubicBezTo>
                    <a:pt x="8306" y="0"/>
                    <a:pt x="7673" y="678"/>
                    <a:pt x="7708" y="1472"/>
                  </a:cubicBezTo>
                  <a:lnTo>
                    <a:pt x="7146" y="1472"/>
                  </a:lnTo>
                  <a:cubicBezTo>
                    <a:pt x="6870" y="1472"/>
                    <a:pt x="6638" y="1669"/>
                    <a:pt x="6584" y="1936"/>
                  </a:cubicBezTo>
                  <a:lnTo>
                    <a:pt x="991" y="1936"/>
                  </a:lnTo>
                  <a:cubicBezTo>
                    <a:pt x="634" y="1936"/>
                    <a:pt x="250" y="2222"/>
                    <a:pt x="161" y="2570"/>
                  </a:cubicBezTo>
                  <a:cubicBezTo>
                    <a:pt x="1" y="3150"/>
                    <a:pt x="438" y="3667"/>
                    <a:pt x="991" y="3667"/>
                  </a:cubicBezTo>
                  <a:lnTo>
                    <a:pt x="1160" y="3667"/>
                  </a:lnTo>
                  <a:lnTo>
                    <a:pt x="1160" y="4416"/>
                  </a:lnTo>
                  <a:cubicBezTo>
                    <a:pt x="1160" y="4559"/>
                    <a:pt x="1276" y="4666"/>
                    <a:pt x="1410" y="4666"/>
                  </a:cubicBezTo>
                  <a:lnTo>
                    <a:pt x="2980" y="4666"/>
                  </a:lnTo>
                  <a:cubicBezTo>
                    <a:pt x="3123" y="4666"/>
                    <a:pt x="3230" y="4559"/>
                    <a:pt x="3230" y="4416"/>
                  </a:cubicBezTo>
                  <a:lnTo>
                    <a:pt x="3230" y="3667"/>
                  </a:lnTo>
                  <a:lnTo>
                    <a:pt x="6540" y="3667"/>
                  </a:lnTo>
                  <a:cubicBezTo>
                    <a:pt x="6593" y="3935"/>
                    <a:pt x="6825" y="4140"/>
                    <a:pt x="7102" y="4140"/>
                  </a:cubicBezTo>
                  <a:lnTo>
                    <a:pt x="7708" y="4140"/>
                  </a:lnTo>
                  <a:cubicBezTo>
                    <a:pt x="7673" y="4925"/>
                    <a:pt x="8297" y="5603"/>
                    <a:pt x="9100" y="5603"/>
                  </a:cubicBezTo>
                  <a:lnTo>
                    <a:pt x="11509" y="5603"/>
                  </a:lnTo>
                  <a:cubicBezTo>
                    <a:pt x="12276" y="5603"/>
                    <a:pt x="12900" y="4987"/>
                    <a:pt x="12900" y="4220"/>
                  </a:cubicBezTo>
                  <a:lnTo>
                    <a:pt x="12900" y="1383"/>
                  </a:lnTo>
                  <a:cubicBezTo>
                    <a:pt x="12900" y="625"/>
                    <a:pt x="12276"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98"/>
            <p:cNvSpPr/>
            <p:nvPr/>
          </p:nvSpPr>
          <p:spPr>
            <a:xfrm>
              <a:off x="7230714" y="1517523"/>
              <a:ext cx="277611" cy="253028"/>
            </a:xfrm>
            <a:custGeom>
              <a:avLst/>
              <a:gdLst/>
              <a:ahLst/>
              <a:cxnLst/>
              <a:rect l="l" t="t" r="r" b="b"/>
              <a:pathLst>
                <a:path w="12196" h="11116" extrusionOk="0">
                  <a:moveTo>
                    <a:pt x="11946" y="0"/>
                  </a:moveTo>
                  <a:cubicBezTo>
                    <a:pt x="11803" y="0"/>
                    <a:pt x="11696" y="116"/>
                    <a:pt x="11696" y="250"/>
                  </a:cubicBezTo>
                  <a:lnTo>
                    <a:pt x="11696" y="6682"/>
                  </a:lnTo>
                  <a:cubicBezTo>
                    <a:pt x="11696" y="7342"/>
                    <a:pt x="11152" y="7887"/>
                    <a:pt x="10483" y="7887"/>
                  </a:cubicBezTo>
                  <a:lnTo>
                    <a:pt x="8172" y="7887"/>
                  </a:lnTo>
                  <a:cubicBezTo>
                    <a:pt x="7976" y="7887"/>
                    <a:pt x="7815" y="8047"/>
                    <a:pt x="7806" y="8243"/>
                  </a:cubicBezTo>
                  <a:cubicBezTo>
                    <a:pt x="7797" y="9359"/>
                    <a:pt x="8020" y="10099"/>
                    <a:pt x="8235" y="10536"/>
                  </a:cubicBezTo>
                  <a:cubicBezTo>
                    <a:pt x="6816" y="10117"/>
                    <a:pt x="6397" y="9055"/>
                    <a:pt x="6299" y="8208"/>
                  </a:cubicBezTo>
                  <a:cubicBezTo>
                    <a:pt x="6281" y="8029"/>
                    <a:pt x="6120" y="7887"/>
                    <a:pt x="5942" y="7887"/>
                  </a:cubicBezTo>
                  <a:lnTo>
                    <a:pt x="277" y="7887"/>
                  </a:lnTo>
                  <a:cubicBezTo>
                    <a:pt x="241" y="7887"/>
                    <a:pt x="215" y="7895"/>
                    <a:pt x="188" y="7922"/>
                  </a:cubicBezTo>
                  <a:cubicBezTo>
                    <a:pt x="0" y="8136"/>
                    <a:pt x="143" y="8386"/>
                    <a:pt x="348" y="8386"/>
                  </a:cubicBezTo>
                  <a:lnTo>
                    <a:pt x="5817" y="8386"/>
                  </a:lnTo>
                  <a:cubicBezTo>
                    <a:pt x="5924" y="9278"/>
                    <a:pt x="6540" y="10786"/>
                    <a:pt x="8538" y="11116"/>
                  </a:cubicBezTo>
                  <a:cubicBezTo>
                    <a:pt x="8725" y="11116"/>
                    <a:pt x="8904" y="10955"/>
                    <a:pt x="8886" y="10706"/>
                  </a:cubicBezTo>
                  <a:cubicBezTo>
                    <a:pt x="8886" y="10679"/>
                    <a:pt x="8877" y="10652"/>
                    <a:pt x="8859" y="10625"/>
                  </a:cubicBezTo>
                  <a:cubicBezTo>
                    <a:pt x="8672" y="10358"/>
                    <a:pt x="8315" y="9680"/>
                    <a:pt x="8306" y="8386"/>
                  </a:cubicBezTo>
                  <a:lnTo>
                    <a:pt x="10759" y="8386"/>
                  </a:lnTo>
                  <a:cubicBezTo>
                    <a:pt x="11553" y="8386"/>
                    <a:pt x="12196" y="7744"/>
                    <a:pt x="12196" y="6950"/>
                  </a:cubicBezTo>
                  <a:lnTo>
                    <a:pt x="12196" y="250"/>
                  </a:lnTo>
                  <a:cubicBezTo>
                    <a:pt x="12196" y="116"/>
                    <a:pt x="12080" y="0"/>
                    <a:pt x="11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98"/>
            <p:cNvSpPr/>
            <p:nvPr/>
          </p:nvSpPr>
          <p:spPr>
            <a:xfrm>
              <a:off x="7119838" y="1410311"/>
              <a:ext cx="388488" cy="298120"/>
            </a:xfrm>
            <a:custGeom>
              <a:avLst/>
              <a:gdLst/>
              <a:ahLst/>
              <a:cxnLst/>
              <a:rect l="l" t="t" r="r" b="b"/>
              <a:pathLst>
                <a:path w="17067" h="13097" extrusionOk="0">
                  <a:moveTo>
                    <a:pt x="15610" y="500"/>
                  </a:moveTo>
                  <a:lnTo>
                    <a:pt x="15610" y="500"/>
                  </a:lnTo>
                  <a:cubicBezTo>
                    <a:pt x="15993" y="746"/>
                    <a:pt x="16320" y="1073"/>
                    <a:pt x="16567" y="1457"/>
                  </a:cubicBezTo>
                  <a:lnTo>
                    <a:pt x="16567" y="1457"/>
                  </a:lnTo>
                  <a:lnTo>
                    <a:pt x="16567" y="758"/>
                  </a:lnTo>
                  <a:cubicBezTo>
                    <a:pt x="16567" y="616"/>
                    <a:pt x="16442" y="500"/>
                    <a:pt x="16299" y="500"/>
                  </a:cubicBezTo>
                  <a:close/>
                  <a:moveTo>
                    <a:pt x="16567" y="1457"/>
                  </a:moveTo>
                  <a:lnTo>
                    <a:pt x="16567" y="3925"/>
                  </a:lnTo>
                  <a:cubicBezTo>
                    <a:pt x="16567" y="3934"/>
                    <a:pt x="16567" y="3934"/>
                    <a:pt x="16567" y="3943"/>
                  </a:cubicBezTo>
                  <a:cubicBezTo>
                    <a:pt x="16648" y="4030"/>
                    <a:pt x="16735" y="4066"/>
                    <a:pt x="16814" y="4066"/>
                  </a:cubicBezTo>
                  <a:cubicBezTo>
                    <a:pt x="16954" y="4066"/>
                    <a:pt x="17067" y="3955"/>
                    <a:pt x="17067" y="3818"/>
                  </a:cubicBezTo>
                  <a:lnTo>
                    <a:pt x="17067" y="3158"/>
                  </a:lnTo>
                  <a:cubicBezTo>
                    <a:pt x="17067" y="2532"/>
                    <a:pt x="16883" y="1948"/>
                    <a:pt x="16567" y="1457"/>
                  </a:cubicBezTo>
                  <a:close/>
                  <a:moveTo>
                    <a:pt x="3159" y="0"/>
                  </a:moveTo>
                  <a:cubicBezTo>
                    <a:pt x="1410" y="0"/>
                    <a:pt x="1" y="1410"/>
                    <a:pt x="1" y="3158"/>
                  </a:cubicBezTo>
                  <a:lnTo>
                    <a:pt x="1" y="9938"/>
                  </a:lnTo>
                  <a:cubicBezTo>
                    <a:pt x="1" y="11678"/>
                    <a:pt x="1410" y="13096"/>
                    <a:pt x="3159" y="13096"/>
                  </a:cubicBezTo>
                  <a:lnTo>
                    <a:pt x="4060" y="13096"/>
                  </a:lnTo>
                  <a:cubicBezTo>
                    <a:pt x="4399" y="13087"/>
                    <a:pt x="4390" y="12605"/>
                    <a:pt x="4060" y="12597"/>
                  </a:cubicBezTo>
                  <a:lnTo>
                    <a:pt x="3159" y="12597"/>
                  </a:lnTo>
                  <a:cubicBezTo>
                    <a:pt x="1687" y="12597"/>
                    <a:pt x="500" y="11410"/>
                    <a:pt x="500" y="9938"/>
                  </a:cubicBezTo>
                  <a:lnTo>
                    <a:pt x="500" y="3158"/>
                  </a:lnTo>
                  <a:cubicBezTo>
                    <a:pt x="500" y="1686"/>
                    <a:pt x="1696" y="500"/>
                    <a:pt x="3159" y="500"/>
                  </a:cubicBezTo>
                  <a:lnTo>
                    <a:pt x="15610" y="500"/>
                  </a:lnTo>
                  <a:cubicBezTo>
                    <a:pt x="15118" y="184"/>
                    <a:pt x="14534" y="0"/>
                    <a:pt x="1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6" name="Google Shape;11906;p98"/>
          <p:cNvSpPr/>
          <p:nvPr/>
        </p:nvSpPr>
        <p:spPr>
          <a:xfrm>
            <a:off x="8291538" y="283089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9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08" name="Google Shape;11908;p9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868"/>
                                        </p:tgtEl>
                                        <p:attrNameLst>
                                          <p:attrName>style.visibility</p:attrName>
                                        </p:attrNameLst>
                                      </p:cBhvr>
                                      <p:to>
                                        <p:strVal val="visible"/>
                                      </p:to>
                                    </p:set>
                                    <p:anim calcmode="lin" valueType="num">
                                      <p:cBhvr additive="base">
                                        <p:cTn id="7" dur="1000"/>
                                        <p:tgtEl>
                                          <p:spTgt spid="118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869"/>
                                        </p:tgtEl>
                                        <p:attrNameLst>
                                          <p:attrName>style.visibility</p:attrName>
                                        </p:attrNameLst>
                                      </p:cBhvr>
                                      <p:to>
                                        <p:strVal val="visible"/>
                                      </p:to>
                                    </p:set>
                                    <p:anim calcmode="lin" valueType="num">
                                      <p:cBhvr additive="base">
                                        <p:cTn id="10" dur="1000"/>
                                        <p:tgtEl>
                                          <p:spTgt spid="118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870"/>
                                        </p:tgtEl>
                                        <p:attrNameLst>
                                          <p:attrName>style.visibility</p:attrName>
                                        </p:attrNameLst>
                                      </p:cBhvr>
                                      <p:to>
                                        <p:strVal val="visible"/>
                                      </p:to>
                                    </p:set>
                                    <p:anim calcmode="lin" valueType="num">
                                      <p:cBhvr additive="base">
                                        <p:cTn id="13" dur="1000"/>
                                        <p:tgtEl>
                                          <p:spTgt spid="11870"/>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1877"/>
                                        </p:tgtEl>
                                        <p:attrNameLst>
                                          <p:attrName>style.visibility</p:attrName>
                                        </p:attrNameLst>
                                      </p:cBhvr>
                                      <p:to>
                                        <p:strVal val="visible"/>
                                      </p:to>
                                    </p:set>
                                    <p:anim calcmode="lin" valueType="num">
                                      <p:cBhvr additive="base">
                                        <p:cTn id="16" dur="1000"/>
                                        <p:tgtEl>
                                          <p:spTgt spid="1187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880"/>
                                        </p:tgtEl>
                                        <p:attrNameLst>
                                          <p:attrName>style.visibility</p:attrName>
                                        </p:attrNameLst>
                                      </p:cBhvr>
                                      <p:to>
                                        <p:strVal val="visible"/>
                                      </p:to>
                                    </p:set>
                                    <p:anim calcmode="lin" valueType="num">
                                      <p:cBhvr additive="base">
                                        <p:cTn id="19" dur="1000"/>
                                        <p:tgtEl>
                                          <p:spTgt spid="11880"/>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1881"/>
                                        </p:tgtEl>
                                        <p:attrNameLst>
                                          <p:attrName>style.visibility</p:attrName>
                                        </p:attrNameLst>
                                      </p:cBhvr>
                                      <p:to>
                                        <p:strVal val="visible"/>
                                      </p:to>
                                    </p:set>
                                    <p:anim calcmode="lin" valueType="num">
                                      <p:cBhvr additive="base">
                                        <p:cTn id="22" dur="1000"/>
                                        <p:tgtEl>
                                          <p:spTgt spid="11881"/>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1897"/>
                                        </p:tgtEl>
                                        <p:attrNameLst>
                                          <p:attrName>style.visibility</p:attrName>
                                        </p:attrNameLst>
                                      </p:cBhvr>
                                      <p:to>
                                        <p:strVal val="visible"/>
                                      </p:to>
                                    </p:set>
                                    <p:anim calcmode="lin" valueType="num">
                                      <p:cBhvr additive="base">
                                        <p:cTn id="25" dur="1000"/>
                                        <p:tgtEl>
                                          <p:spTgt spid="11897"/>
                                        </p:tgtEl>
                                        <p:attrNameLst>
                                          <p:attrName>ppt_x</p:attrName>
                                        </p:attrNameLst>
                                      </p:cBhvr>
                                      <p:tavLst>
                                        <p:tav tm="0">
                                          <p:val>
                                            <p:strVal val="#ppt_x-1"/>
                                          </p:val>
                                        </p:tav>
                                        <p:tav tm="100000">
                                          <p:val>
                                            <p:strVal val="#ppt_x"/>
                                          </p:val>
                                        </p:tav>
                                      </p:tavLst>
                                    </p:anim>
                                  </p:childTnLst>
                                </p:cTn>
                              </p:par>
                              <p:par>
                                <p:cTn id="26" presetID="2" presetClass="entr" presetSubtype="4" fill="hold" nodeType="withEffect">
                                  <p:stCondLst>
                                    <p:cond delay="0"/>
                                  </p:stCondLst>
                                  <p:childTnLst>
                                    <p:set>
                                      <p:cBhvr>
                                        <p:cTn id="27" dur="1" fill="hold">
                                          <p:stCondLst>
                                            <p:cond delay="0"/>
                                          </p:stCondLst>
                                        </p:cTn>
                                        <p:tgtEl>
                                          <p:spTgt spid="11871"/>
                                        </p:tgtEl>
                                        <p:attrNameLst>
                                          <p:attrName>style.visibility</p:attrName>
                                        </p:attrNameLst>
                                      </p:cBhvr>
                                      <p:to>
                                        <p:strVal val="visible"/>
                                      </p:to>
                                    </p:set>
                                    <p:anim calcmode="lin" valueType="num">
                                      <p:cBhvr additive="base">
                                        <p:cTn id="28" dur="1000"/>
                                        <p:tgtEl>
                                          <p:spTgt spid="11871"/>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872"/>
                                        </p:tgtEl>
                                        <p:attrNameLst>
                                          <p:attrName>style.visibility</p:attrName>
                                        </p:attrNameLst>
                                      </p:cBhvr>
                                      <p:to>
                                        <p:strVal val="visible"/>
                                      </p:to>
                                    </p:set>
                                    <p:anim calcmode="lin" valueType="num">
                                      <p:cBhvr additive="base">
                                        <p:cTn id="31" dur="1000"/>
                                        <p:tgtEl>
                                          <p:spTgt spid="11872"/>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1873"/>
                                        </p:tgtEl>
                                        <p:attrNameLst>
                                          <p:attrName>style.visibility</p:attrName>
                                        </p:attrNameLst>
                                      </p:cBhvr>
                                      <p:to>
                                        <p:strVal val="visible"/>
                                      </p:to>
                                    </p:set>
                                    <p:anim calcmode="lin" valueType="num">
                                      <p:cBhvr additive="base">
                                        <p:cTn id="34" dur="1000"/>
                                        <p:tgtEl>
                                          <p:spTgt spid="11873"/>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878"/>
                                        </p:tgtEl>
                                        <p:attrNameLst>
                                          <p:attrName>style.visibility</p:attrName>
                                        </p:attrNameLst>
                                      </p:cBhvr>
                                      <p:to>
                                        <p:strVal val="visible"/>
                                      </p:to>
                                    </p:set>
                                    <p:anim calcmode="lin" valueType="num">
                                      <p:cBhvr additive="base">
                                        <p:cTn id="37" dur="1000"/>
                                        <p:tgtEl>
                                          <p:spTgt spid="11878"/>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882"/>
                                        </p:tgtEl>
                                        <p:attrNameLst>
                                          <p:attrName>style.visibility</p:attrName>
                                        </p:attrNameLst>
                                      </p:cBhvr>
                                      <p:to>
                                        <p:strVal val="visible"/>
                                      </p:to>
                                    </p:set>
                                    <p:anim calcmode="lin" valueType="num">
                                      <p:cBhvr additive="base">
                                        <p:cTn id="40" dur="1000"/>
                                        <p:tgtEl>
                                          <p:spTgt spid="11882"/>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883"/>
                                        </p:tgtEl>
                                        <p:attrNameLst>
                                          <p:attrName>style.visibility</p:attrName>
                                        </p:attrNameLst>
                                      </p:cBhvr>
                                      <p:to>
                                        <p:strVal val="visible"/>
                                      </p:to>
                                    </p:set>
                                    <p:anim calcmode="lin" valueType="num">
                                      <p:cBhvr additive="base">
                                        <p:cTn id="43" dur="1000"/>
                                        <p:tgtEl>
                                          <p:spTgt spid="11883"/>
                                        </p:tgtEl>
                                        <p:attrNameLst>
                                          <p:attrName>ppt_y</p:attrName>
                                        </p:attrNameLst>
                                      </p:cBhvr>
                                      <p:tavLst>
                                        <p:tav tm="0">
                                          <p:val>
                                            <p:strVal val="#ppt_y+1"/>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894"/>
                                        </p:tgtEl>
                                        <p:attrNameLst>
                                          <p:attrName>style.visibility</p:attrName>
                                        </p:attrNameLst>
                                      </p:cBhvr>
                                      <p:to>
                                        <p:strVal val="visible"/>
                                      </p:to>
                                    </p:set>
                                    <p:anim calcmode="lin" valueType="num">
                                      <p:cBhvr additive="base">
                                        <p:cTn id="46" dur="1000"/>
                                        <p:tgtEl>
                                          <p:spTgt spid="11894"/>
                                        </p:tgtEl>
                                        <p:attrNameLst>
                                          <p:attrName>ppt_y</p:attrName>
                                        </p:attrNameLst>
                                      </p:cBhvr>
                                      <p:tavLst>
                                        <p:tav tm="0">
                                          <p:val>
                                            <p:strVal val="#ppt_y+1"/>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11874"/>
                                        </p:tgtEl>
                                        <p:attrNameLst>
                                          <p:attrName>style.visibility</p:attrName>
                                        </p:attrNameLst>
                                      </p:cBhvr>
                                      <p:to>
                                        <p:strVal val="visible"/>
                                      </p:to>
                                    </p:set>
                                    <p:anim calcmode="lin" valueType="num">
                                      <p:cBhvr additive="base">
                                        <p:cTn id="49" dur="1000"/>
                                        <p:tgtEl>
                                          <p:spTgt spid="118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11875"/>
                                        </p:tgtEl>
                                        <p:attrNameLst>
                                          <p:attrName>style.visibility</p:attrName>
                                        </p:attrNameLst>
                                      </p:cBhvr>
                                      <p:to>
                                        <p:strVal val="visible"/>
                                      </p:to>
                                    </p:set>
                                    <p:anim calcmode="lin" valueType="num">
                                      <p:cBhvr additive="base">
                                        <p:cTn id="52" dur="1000"/>
                                        <p:tgtEl>
                                          <p:spTgt spid="118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11876"/>
                                        </p:tgtEl>
                                        <p:attrNameLst>
                                          <p:attrName>style.visibility</p:attrName>
                                        </p:attrNameLst>
                                      </p:cBhvr>
                                      <p:to>
                                        <p:strVal val="visible"/>
                                      </p:to>
                                    </p:set>
                                    <p:anim calcmode="lin" valueType="num">
                                      <p:cBhvr additive="base">
                                        <p:cTn id="55" dur="1000"/>
                                        <p:tgtEl>
                                          <p:spTgt spid="11876"/>
                                        </p:tgtEl>
                                        <p:attrNameLst>
                                          <p:attrName>ppt_x</p:attrName>
                                        </p:attrNameLst>
                                      </p:cBhvr>
                                      <p:tavLst>
                                        <p:tav tm="0">
                                          <p:val>
                                            <p:strVal val="#ppt_x+1"/>
                                          </p:val>
                                        </p:tav>
                                        <p:tav tm="100000">
                                          <p:val>
                                            <p:strVal val="#ppt_x"/>
                                          </p:val>
                                        </p:tav>
                                      </p:tavLst>
                                    </p:anim>
                                  </p:childTnLst>
                                </p:cTn>
                              </p:par>
                              <p:par>
                                <p:cTn id="56" presetID="2" presetClass="entr" presetSubtype="2" fill="hold" nodeType="withEffect">
                                  <p:stCondLst>
                                    <p:cond delay="0"/>
                                  </p:stCondLst>
                                  <p:childTnLst>
                                    <p:set>
                                      <p:cBhvr>
                                        <p:cTn id="57" dur="1" fill="hold">
                                          <p:stCondLst>
                                            <p:cond delay="0"/>
                                          </p:stCondLst>
                                        </p:cTn>
                                        <p:tgtEl>
                                          <p:spTgt spid="11879"/>
                                        </p:tgtEl>
                                        <p:attrNameLst>
                                          <p:attrName>style.visibility</p:attrName>
                                        </p:attrNameLst>
                                      </p:cBhvr>
                                      <p:to>
                                        <p:strVal val="visible"/>
                                      </p:to>
                                    </p:set>
                                    <p:anim calcmode="lin" valueType="num">
                                      <p:cBhvr additive="base">
                                        <p:cTn id="58" dur="1000"/>
                                        <p:tgtEl>
                                          <p:spTgt spid="11879"/>
                                        </p:tgtEl>
                                        <p:attrNameLst>
                                          <p:attrName>ppt_x</p:attrName>
                                        </p:attrNameLst>
                                      </p:cBhvr>
                                      <p:tavLst>
                                        <p:tav tm="0">
                                          <p:val>
                                            <p:strVal val="#ppt_x+1"/>
                                          </p:val>
                                        </p:tav>
                                        <p:tav tm="100000">
                                          <p:val>
                                            <p:strVal val="#ppt_x"/>
                                          </p:val>
                                        </p:tav>
                                      </p:tavLst>
                                    </p:anim>
                                  </p:childTnLst>
                                </p:cTn>
                              </p:par>
                              <p:par>
                                <p:cTn id="59" presetID="2" presetClass="entr" presetSubtype="2" fill="hold" nodeType="withEffect">
                                  <p:stCondLst>
                                    <p:cond delay="0"/>
                                  </p:stCondLst>
                                  <p:childTnLst>
                                    <p:set>
                                      <p:cBhvr>
                                        <p:cTn id="60" dur="1" fill="hold">
                                          <p:stCondLst>
                                            <p:cond delay="0"/>
                                          </p:stCondLst>
                                        </p:cTn>
                                        <p:tgtEl>
                                          <p:spTgt spid="11884"/>
                                        </p:tgtEl>
                                        <p:attrNameLst>
                                          <p:attrName>style.visibility</p:attrName>
                                        </p:attrNameLst>
                                      </p:cBhvr>
                                      <p:to>
                                        <p:strVal val="visible"/>
                                      </p:to>
                                    </p:set>
                                    <p:anim calcmode="lin" valueType="num">
                                      <p:cBhvr additive="base">
                                        <p:cTn id="61" dur="1000"/>
                                        <p:tgtEl>
                                          <p:spTgt spid="11884"/>
                                        </p:tgtEl>
                                        <p:attrNameLst>
                                          <p:attrName>ppt_x</p:attrName>
                                        </p:attrNameLst>
                                      </p:cBhvr>
                                      <p:tavLst>
                                        <p:tav tm="0">
                                          <p:val>
                                            <p:strVal val="#ppt_x+1"/>
                                          </p:val>
                                        </p:tav>
                                        <p:tav tm="100000">
                                          <p:val>
                                            <p:strVal val="#ppt_x"/>
                                          </p:val>
                                        </p:tav>
                                      </p:tavLst>
                                    </p:anim>
                                  </p:childTnLst>
                                </p:cTn>
                              </p:par>
                              <p:par>
                                <p:cTn id="62" presetID="2" presetClass="entr" presetSubtype="2" fill="hold" nodeType="withEffect">
                                  <p:stCondLst>
                                    <p:cond delay="0"/>
                                  </p:stCondLst>
                                  <p:childTnLst>
                                    <p:set>
                                      <p:cBhvr>
                                        <p:cTn id="63" dur="1" fill="hold">
                                          <p:stCondLst>
                                            <p:cond delay="0"/>
                                          </p:stCondLst>
                                        </p:cTn>
                                        <p:tgtEl>
                                          <p:spTgt spid="11885"/>
                                        </p:tgtEl>
                                        <p:attrNameLst>
                                          <p:attrName>style.visibility</p:attrName>
                                        </p:attrNameLst>
                                      </p:cBhvr>
                                      <p:to>
                                        <p:strVal val="visible"/>
                                      </p:to>
                                    </p:set>
                                    <p:anim calcmode="lin" valueType="num">
                                      <p:cBhvr additive="base">
                                        <p:cTn id="64" dur="1000"/>
                                        <p:tgtEl>
                                          <p:spTgt spid="11885"/>
                                        </p:tgtEl>
                                        <p:attrNameLst>
                                          <p:attrName>ppt_x</p:attrName>
                                        </p:attrNameLst>
                                      </p:cBhvr>
                                      <p:tavLst>
                                        <p:tav tm="0">
                                          <p:val>
                                            <p:strVal val="#ppt_x+1"/>
                                          </p:val>
                                        </p:tav>
                                        <p:tav tm="100000">
                                          <p:val>
                                            <p:strVal val="#ppt_x"/>
                                          </p:val>
                                        </p:tav>
                                      </p:tavLst>
                                    </p:anim>
                                  </p:childTnLst>
                                </p:cTn>
                              </p:par>
                              <p:par>
                                <p:cTn id="65" presetID="2" presetClass="entr" presetSubtype="2" fill="hold" nodeType="withEffect">
                                  <p:stCondLst>
                                    <p:cond delay="0"/>
                                  </p:stCondLst>
                                  <p:childTnLst>
                                    <p:set>
                                      <p:cBhvr>
                                        <p:cTn id="66" dur="1" fill="hold">
                                          <p:stCondLst>
                                            <p:cond delay="0"/>
                                          </p:stCondLst>
                                        </p:cTn>
                                        <p:tgtEl>
                                          <p:spTgt spid="11898"/>
                                        </p:tgtEl>
                                        <p:attrNameLst>
                                          <p:attrName>style.visibility</p:attrName>
                                        </p:attrNameLst>
                                      </p:cBhvr>
                                      <p:to>
                                        <p:strVal val="visible"/>
                                      </p:to>
                                    </p:set>
                                    <p:anim calcmode="lin" valueType="num">
                                      <p:cBhvr additive="base">
                                        <p:cTn id="67" dur="1000"/>
                                        <p:tgtEl>
                                          <p:spTgt spid="118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12"/>
        <p:cNvGrpSpPr/>
        <p:nvPr/>
      </p:nvGrpSpPr>
      <p:grpSpPr>
        <a:xfrm>
          <a:off x="0" y="0"/>
          <a:ext cx="0" cy="0"/>
          <a:chOff x="0" y="0"/>
          <a:chExt cx="0" cy="0"/>
        </a:xfrm>
      </p:grpSpPr>
      <p:sp>
        <p:nvSpPr>
          <p:cNvPr id="11913" name="Google Shape;11913;p99">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14" name="Google Shape;11914;p99">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1915" name="Google Shape;11915;p99"/>
          <p:cNvCxnSpPr>
            <a:stCxn id="11916" idx="6"/>
            <a:endCxn id="11917" idx="2"/>
          </p:cNvCxnSpPr>
          <p:nvPr/>
        </p:nvCxnSpPr>
        <p:spPr>
          <a:xfrm>
            <a:off x="1981069" y="2932725"/>
            <a:ext cx="1625400" cy="0"/>
          </a:xfrm>
          <a:prstGeom prst="straightConnector1">
            <a:avLst/>
          </a:prstGeom>
          <a:noFill/>
          <a:ln w="9525" cap="flat" cmpd="sng">
            <a:solidFill>
              <a:schemeClr val="dk1"/>
            </a:solidFill>
            <a:prstDash val="solid"/>
            <a:round/>
            <a:headEnd type="none" w="med" len="med"/>
            <a:tailEnd type="none" w="med" len="med"/>
          </a:ln>
        </p:spPr>
      </p:cxnSp>
      <p:sp>
        <p:nvSpPr>
          <p:cNvPr id="11918" name="Google Shape;11918;p9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Strategy timeline</a:t>
            </a:r>
            <a:endParaRPr/>
          </a:p>
        </p:txBody>
      </p:sp>
      <p:cxnSp>
        <p:nvCxnSpPr>
          <p:cNvPr id="11919" name="Google Shape;11919;p99"/>
          <p:cNvCxnSpPr>
            <a:stCxn id="11916" idx="4"/>
            <a:endCxn id="11920" idx="0"/>
          </p:cNvCxnSpPr>
          <p:nvPr/>
        </p:nvCxnSpPr>
        <p:spPr>
          <a:xfrm>
            <a:off x="1902919" y="3010875"/>
            <a:ext cx="0" cy="204900"/>
          </a:xfrm>
          <a:prstGeom prst="straightConnector1">
            <a:avLst/>
          </a:prstGeom>
          <a:noFill/>
          <a:ln w="9525" cap="flat" cmpd="sng">
            <a:solidFill>
              <a:schemeClr val="dk1"/>
            </a:solidFill>
            <a:prstDash val="solid"/>
            <a:round/>
            <a:headEnd type="none" w="med" len="med"/>
            <a:tailEnd type="none" w="med" len="med"/>
          </a:ln>
        </p:spPr>
      </p:cxnSp>
      <p:cxnSp>
        <p:nvCxnSpPr>
          <p:cNvPr id="11921" name="Google Shape;11921;p99"/>
          <p:cNvCxnSpPr>
            <a:stCxn id="11917" idx="4"/>
            <a:endCxn id="11922" idx="0"/>
          </p:cNvCxnSpPr>
          <p:nvPr/>
        </p:nvCxnSpPr>
        <p:spPr>
          <a:xfrm>
            <a:off x="3684644" y="3010875"/>
            <a:ext cx="0" cy="204900"/>
          </a:xfrm>
          <a:prstGeom prst="straightConnector1">
            <a:avLst/>
          </a:prstGeom>
          <a:noFill/>
          <a:ln w="9525" cap="flat" cmpd="sng">
            <a:solidFill>
              <a:schemeClr val="dk1"/>
            </a:solidFill>
            <a:prstDash val="solid"/>
            <a:round/>
            <a:headEnd type="none" w="med" len="med"/>
            <a:tailEnd type="none" w="med" len="med"/>
          </a:ln>
        </p:spPr>
      </p:cxnSp>
      <p:cxnSp>
        <p:nvCxnSpPr>
          <p:cNvPr id="11923" name="Google Shape;11923;p99"/>
          <p:cNvCxnSpPr>
            <a:stCxn id="11924" idx="4"/>
            <a:endCxn id="11925" idx="0"/>
          </p:cNvCxnSpPr>
          <p:nvPr/>
        </p:nvCxnSpPr>
        <p:spPr>
          <a:xfrm>
            <a:off x="5466369" y="3010875"/>
            <a:ext cx="0" cy="204900"/>
          </a:xfrm>
          <a:prstGeom prst="straightConnector1">
            <a:avLst/>
          </a:prstGeom>
          <a:noFill/>
          <a:ln w="9525" cap="flat" cmpd="sng">
            <a:solidFill>
              <a:schemeClr val="dk1"/>
            </a:solidFill>
            <a:prstDash val="solid"/>
            <a:round/>
            <a:headEnd type="none" w="med" len="med"/>
            <a:tailEnd type="none" w="med" len="med"/>
          </a:ln>
        </p:spPr>
      </p:cxnSp>
      <p:cxnSp>
        <p:nvCxnSpPr>
          <p:cNvPr id="11926" name="Google Shape;11926;p99"/>
          <p:cNvCxnSpPr>
            <a:stCxn id="11927" idx="4"/>
            <a:endCxn id="11928" idx="0"/>
          </p:cNvCxnSpPr>
          <p:nvPr/>
        </p:nvCxnSpPr>
        <p:spPr>
          <a:xfrm>
            <a:off x="7248094" y="3010875"/>
            <a:ext cx="0" cy="204900"/>
          </a:xfrm>
          <a:prstGeom prst="straightConnector1">
            <a:avLst/>
          </a:prstGeom>
          <a:noFill/>
          <a:ln w="9525" cap="flat" cmpd="sng">
            <a:solidFill>
              <a:schemeClr val="dk1"/>
            </a:solidFill>
            <a:prstDash val="solid"/>
            <a:round/>
            <a:headEnd type="none" w="med" len="med"/>
            <a:tailEnd type="none" w="med" len="med"/>
          </a:ln>
        </p:spPr>
      </p:cxnSp>
      <p:cxnSp>
        <p:nvCxnSpPr>
          <p:cNvPr id="11929" name="Google Shape;11929;p99"/>
          <p:cNvCxnSpPr>
            <a:stCxn id="11930" idx="2"/>
            <a:endCxn id="11916" idx="0"/>
          </p:cNvCxnSpPr>
          <p:nvPr/>
        </p:nvCxnSpPr>
        <p:spPr>
          <a:xfrm>
            <a:off x="1902927" y="2453412"/>
            <a:ext cx="0" cy="401100"/>
          </a:xfrm>
          <a:prstGeom prst="straightConnector1">
            <a:avLst/>
          </a:prstGeom>
          <a:noFill/>
          <a:ln w="9525" cap="flat" cmpd="sng">
            <a:solidFill>
              <a:schemeClr val="dk1"/>
            </a:solidFill>
            <a:prstDash val="solid"/>
            <a:round/>
            <a:headEnd type="none" w="med" len="med"/>
            <a:tailEnd type="none" w="med" len="med"/>
          </a:ln>
        </p:spPr>
      </p:cxnSp>
      <p:cxnSp>
        <p:nvCxnSpPr>
          <p:cNvPr id="11931" name="Google Shape;11931;p99"/>
          <p:cNvCxnSpPr>
            <a:stCxn id="11932" idx="2"/>
            <a:endCxn id="11917" idx="0"/>
          </p:cNvCxnSpPr>
          <p:nvPr/>
        </p:nvCxnSpPr>
        <p:spPr>
          <a:xfrm>
            <a:off x="3684652" y="2453412"/>
            <a:ext cx="0" cy="401100"/>
          </a:xfrm>
          <a:prstGeom prst="straightConnector1">
            <a:avLst/>
          </a:prstGeom>
          <a:noFill/>
          <a:ln w="9525" cap="flat" cmpd="sng">
            <a:solidFill>
              <a:schemeClr val="dk1"/>
            </a:solidFill>
            <a:prstDash val="solid"/>
            <a:round/>
            <a:headEnd type="none" w="med" len="med"/>
            <a:tailEnd type="none" w="med" len="med"/>
          </a:ln>
        </p:spPr>
      </p:cxnSp>
      <p:cxnSp>
        <p:nvCxnSpPr>
          <p:cNvPr id="11933" name="Google Shape;11933;p99"/>
          <p:cNvCxnSpPr>
            <a:stCxn id="11934" idx="2"/>
            <a:endCxn id="11924" idx="0"/>
          </p:cNvCxnSpPr>
          <p:nvPr/>
        </p:nvCxnSpPr>
        <p:spPr>
          <a:xfrm>
            <a:off x="5466377" y="2453412"/>
            <a:ext cx="0" cy="401100"/>
          </a:xfrm>
          <a:prstGeom prst="straightConnector1">
            <a:avLst/>
          </a:prstGeom>
          <a:noFill/>
          <a:ln w="9525" cap="flat" cmpd="sng">
            <a:solidFill>
              <a:schemeClr val="dk1"/>
            </a:solidFill>
            <a:prstDash val="solid"/>
            <a:round/>
            <a:headEnd type="none" w="med" len="med"/>
            <a:tailEnd type="none" w="med" len="med"/>
          </a:ln>
        </p:spPr>
      </p:cxnSp>
      <p:cxnSp>
        <p:nvCxnSpPr>
          <p:cNvPr id="11935" name="Google Shape;11935;p99"/>
          <p:cNvCxnSpPr>
            <a:stCxn id="11936" idx="2"/>
            <a:endCxn id="11927" idx="0"/>
          </p:cNvCxnSpPr>
          <p:nvPr/>
        </p:nvCxnSpPr>
        <p:spPr>
          <a:xfrm>
            <a:off x="7248102" y="2453412"/>
            <a:ext cx="0" cy="401100"/>
          </a:xfrm>
          <a:prstGeom prst="straightConnector1">
            <a:avLst/>
          </a:prstGeom>
          <a:noFill/>
          <a:ln w="9525" cap="flat" cmpd="sng">
            <a:solidFill>
              <a:schemeClr val="dk1"/>
            </a:solidFill>
            <a:prstDash val="solid"/>
            <a:round/>
            <a:headEnd type="none" w="med" len="med"/>
            <a:tailEnd type="none" w="med" len="med"/>
          </a:ln>
        </p:spPr>
      </p:cxnSp>
      <p:sp>
        <p:nvSpPr>
          <p:cNvPr id="11937" name="Google Shape;11937;p99"/>
          <p:cNvSpPr/>
          <p:nvPr/>
        </p:nvSpPr>
        <p:spPr>
          <a:xfrm>
            <a:off x="7169944" y="2251852"/>
            <a:ext cx="156300" cy="156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99"/>
          <p:cNvSpPr txBox="1"/>
          <p:nvPr/>
        </p:nvSpPr>
        <p:spPr>
          <a:xfrm>
            <a:off x="1093819" y="3215823"/>
            <a:ext cx="16182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1st quarter</a:t>
            </a:r>
            <a:endParaRPr sz="2000">
              <a:solidFill>
                <a:schemeClr val="dk1"/>
              </a:solidFill>
              <a:latin typeface="Nanum Gothic Coding"/>
              <a:ea typeface="Nanum Gothic Coding"/>
              <a:cs typeface="Nanum Gothic Coding"/>
              <a:sym typeface="Nanum Gothic Coding"/>
            </a:endParaRPr>
          </a:p>
        </p:txBody>
      </p:sp>
      <p:sp>
        <p:nvSpPr>
          <p:cNvPr id="11938" name="Google Shape;11938;p99"/>
          <p:cNvSpPr txBox="1"/>
          <p:nvPr/>
        </p:nvSpPr>
        <p:spPr>
          <a:xfrm>
            <a:off x="1093819" y="3609723"/>
            <a:ext cx="16182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Saturn is a gas giant and has several rings</a:t>
            </a:r>
            <a:endParaRPr>
              <a:solidFill>
                <a:schemeClr val="dk1"/>
              </a:solidFill>
              <a:latin typeface="Dosis"/>
              <a:ea typeface="Dosis"/>
              <a:cs typeface="Dosis"/>
              <a:sym typeface="Dosis"/>
            </a:endParaRPr>
          </a:p>
        </p:txBody>
      </p:sp>
      <p:sp>
        <p:nvSpPr>
          <p:cNvPr id="11922" name="Google Shape;11922;p99"/>
          <p:cNvSpPr txBox="1"/>
          <p:nvPr/>
        </p:nvSpPr>
        <p:spPr>
          <a:xfrm>
            <a:off x="2875544" y="3215823"/>
            <a:ext cx="16182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2nd quarter</a:t>
            </a:r>
            <a:endParaRPr sz="2000">
              <a:solidFill>
                <a:schemeClr val="dk1"/>
              </a:solidFill>
              <a:latin typeface="Nanum Gothic Coding"/>
              <a:ea typeface="Nanum Gothic Coding"/>
              <a:cs typeface="Nanum Gothic Coding"/>
              <a:sym typeface="Nanum Gothic Coding"/>
            </a:endParaRPr>
          </a:p>
        </p:txBody>
      </p:sp>
      <p:sp>
        <p:nvSpPr>
          <p:cNvPr id="11939" name="Google Shape;11939;p99"/>
          <p:cNvSpPr txBox="1"/>
          <p:nvPr/>
        </p:nvSpPr>
        <p:spPr>
          <a:xfrm>
            <a:off x="2875544" y="3609723"/>
            <a:ext cx="16182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Mars is full of iron oxide dust</a:t>
            </a:r>
            <a:endParaRPr>
              <a:solidFill>
                <a:schemeClr val="dk1"/>
              </a:solidFill>
              <a:latin typeface="Dosis"/>
              <a:ea typeface="Dosis"/>
              <a:cs typeface="Dosis"/>
              <a:sym typeface="Dosis"/>
            </a:endParaRPr>
          </a:p>
        </p:txBody>
      </p:sp>
      <p:sp>
        <p:nvSpPr>
          <p:cNvPr id="11925" name="Google Shape;11925;p99"/>
          <p:cNvSpPr txBox="1"/>
          <p:nvPr/>
        </p:nvSpPr>
        <p:spPr>
          <a:xfrm>
            <a:off x="4657269" y="3215823"/>
            <a:ext cx="16182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3rd quarter</a:t>
            </a:r>
            <a:endParaRPr sz="2000">
              <a:solidFill>
                <a:schemeClr val="dk1"/>
              </a:solidFill>
              <a:latin typeface="Nanum Gothic Coding"/>
              <a:ea typeface="Nanum Gothic Coding"/>
              <a:cs typeface="Nanum Gothic Coding"/>
              <a:sym typeface="Nanum Gothic Coding"/>
            </a:endParaRPr>
          </a:p>
        </p:txBody>
      </p:sp>
      <p:sp>
        <p:nvSpPr>
          <p:cNvPr id="11940" name="Google Shape;11940;p99"/>
          <p:cNvSpPr txBox="1"/>
          <p:nvPr/>
        </p:nvSpPr>
        <p:spPr>
          <a:xfrm>
            <a:off x="4657269" y="3609723"/>
            <a:ext cx="16182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sp>
        <p:nvSpPr>
          <p:cNvPr id="11928" name="Google Shape;11928;p99"/>
          <p:cNvSpPr txBox="1"/>
          <p:nvPr/>
        </p:nvSpPr>
        <p:spPr>
          <a:xfrm>
            <a:off x="6438994" y="3215823"/>
            <a:ext cx="16182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4th quarter</a:t>
            </a:r>
            <a:endParaRPr sz="2000">
              <a:solidFill>
                <a:schemeClr val="dk1"/>
              </a:solidFill>
              <a:latin typeface="Nanum Gothic Coding"/>
              <a:ea typeface="Nanum Gothic Coding"/>
              <a:cs typeface="Nanum Gothic Coding"/>
              <a:sym typeface="Nanum Gothic Coding"/>
            </a:endParaRPr>
          </a:p>
        </p:txBody>
      </p:sp>
      <p:sp>
        <p:nvSpPr>
          <p:cNvPr id="11941" name="Google Shape;11941;p99"/>
          <p:cNvSpPr txBox="1"/>
          <p:nvPr/>
        </p:nvSpPr>
        <p:spPr>
          <a:xfrm>
            <a:off x="6438994" y="3609723"/>
            <a:ext cx="16182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The Sun is the closest star to Earth</a:t>
            </a:r>
            <a:endParaRPr>
              <a:solidFill>
                <a:schemeClr val="dk1"/>
              </a:solidFill>
              <a:latin typeface="Dosis"/>
              <a:ea typeface="Dosis"/>
              <a:cs typeface="Dosis"/>
              <a:sym typeface="Dosis"/>
            </a:endParaRPr>
          </a:p>
        </p:txBody>
      </p:sp>
      <p:sp>
        <p:nvSpPr>
          <p:cNvPr id="11916" name="Google Shape;11916;p99"/>
          <p:cNvSpPr/>
          <p:nvPr/>
        </p:nvSpPr>
        <p:spPr>
          <a:xfrm>
            <a:off x="1824769" y="2854575"/>
            <a:ext cx="156300" cy="156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99"/>
          <p:cNvSpPr/>
          <p:nvPr/>
        </p:nvSpPr>
        <p:spPr>
          <a:xfrm>
            <a:off x="3606494" y="2854575"/>
            <a:ext cx="156300" cy="156300"/>
          </a:xfrm>
          <a:prstGeom prst="ellipse">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99"/>
          <p:cNvSpPr/>
          <p:nvPr/>
        </p:nvSpPr>
        <p:spPr>
          <a:xfrm>
            <a:off x="5388219" y="2854575"/>
            <a:ext cx="156300" cy="156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99"/>
          <p:cNvSpPr/>
          <p:nvPr/>
        </p:nvSpPr>
        <p:spPr>
          <a:xfrm>
            <a:off x="7169944" y="2854575"/>
            <a:ext cx="156300" cy="156300"/>
          </a:xfrm>
          <a:prstGeom prst="ellipse">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99"/>
          <p:cNvSpPr/>
          <p:nvPr/>
        </p:nvSpPr>
        <p:spPr>
          <a:xfrm>
            <a:off x="1443477" y="15366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32" name="Google Shape;11932;p99"/>
          <p:cNvSpPr/>
          <p:nvPr/>
        </p:nvSpPr>
        <p:spPr>
          <a:xfrm>
            <a:off x="3225202" y="15366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34" name="Google Shape;11934;p99"/>
          <p:cNvSpPr/>
          <p:nvPr/>
        </p:nvSpPr>
        <p:spPr>
          <a:xfrm>
            <a:off x="5006927" y="15366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36" name="Google Shape;11936;p99"/>
          <p:cNvSpPr/>
          <p:nvPr/>
        </p:nvSpPr>
        <p:spPr>
          <a:xfrm>
            <a:off x="6788652" y="15366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942" name="Google Shape;11942;p99"/>
          <p:cNvGrpSpPr/>
          <p:nvPr/>
        </p:nvGrpSpPr>
        <p:grpSpPr>
          <a:xfrm>
            <a:off x="1656634" y="1748126"/>
            <a:ext cx="493785" cy="493772"/>
            <a:chOff x="1988077" y="1511500"/>
            <a:chExt cx="408425" cy="408413"/>
          </a:xfrm>
        </p:grpSpPr>
        <p:sp>
          <p:nvSpPr>
            <p:cNvPr id="11943" name="Google Shape;11943;p99"/>
            <p:cNvSpPr/>
            <p:nvPr/>
          </p:nvSpPr>
          <p:spPr>
            <a:xfrm>
              <a:off x="2051451" y="1576568"/>
              <a:ext cx="280818" cy="280763"/>
            </a:xfrm>
            <a:custGeom>
              <a:avLst/>
              <a:gdLst/>
              <a:ahLst/>
              <a:cxnLst/>
              <a:rect l="l" t="t" r="r" b="b"/>
              <a:pathLst>
                <a:path w="8122" h="8121" extrusionOk="0">
                  <a:moveTo>
                    <a:pt x="4073" y="0"/>
                  </a:moveTo>
                  <a:cubicBezTo>
                    <a:pt x="1835" y="0"/>
                    <a:pt x="1" y="1810"/>
                    <a:pt x="1" y="4049"/>
                  </a:cubicBezTo>
                  <a:cubicBezTo>
                    <a:pt x="1" y="6287"/>
                    <a:pt x="1835" y="8121"/>
                    <a:pt x="4073" y="8121"/>
                  </a:cubicBezTo>
                  <a:cubicBezTo>
                    <a:pt x="6312" y="8121"/>
                    <a:pt x="8122" y="6287"/>
                    <a:pt x="8122" y="4049"/>
                  </a:cubicBezTo>
                  <a:cubicBezTo>
                    <a:pt x="8122" y="3001"/>
                    <a:pt x="7741" y="2001"/>
                    <a:pt x="7002" y="1239"/>
                  </a:cubicBezTo>
                  <a:cubicBezTo>
                    <a:pt x="6967" y="1203"/>
                    <a:pt x="6925" y="1185"/>
                    <a:pt x="6883" y="1185"/>
                  </a:cubicBezTo>
                  <a:cubicBezTo>
                    <a:pt x="6842" y="1185"/>
                    <a:pt x="6800" y="1203"/>
                    <a:pt x="6764" y="1239"/>
                  </a:cubicBezTo>
                  <a:cubicBezTo>
                    <a:pt x="6693" y="1310"/>
                    <a:pt x="6693" y="1405"/>
                    <a:pt x="6740" y="1477"/>
                  </a:cubicBezTo>
                  <a:cubicBezTo>
                    <a:pt x="7407" y="2167"/>
                    <a:pt x="7788" y="3096"/>
                    <a:pt x="7788" y="4049"/>
                  </a:cubicBezTo>
                  <a:cubicBezTo>
                    <a:pt x="7788" y="6097"/>
                    <a:pt x="6121" y="7764"/>
                    <a:pt x="4073" y="7764"/>
                  </a:cubicBezTo>
                  <a:cubicBezTo>
                    <a:pt x="2025" y="7764"/>
                    <a:pt x="358" y="6097"/>
                    <a:pt x="358" y="4049"/>
                  </a:cubicBezTo>
                  <a:cubicBezTo>
                    <a:pt x="358" y="2001"/>
                    <a:pt x="2025" y="334"/>
                    <a:pt x="4073" y="334"/>
                  </a:cubicBezTo>
                  <a:cubicBezTo>
                    <a:pt x="4835" y="334"/>
                    <a:pt x="5597" y="572"/>
                    <a:pt x="6217" y="1024"/>
                  </a:cubicBezTo>
                  <a:cubicBezTo>
                    <a:pt x="6242" y="1041"/>
                    <a:pt x="6273" y="1049"/>
                    <a:pt x="6305" y="1049"/>
                  </a:cubicBezTo>
                  <a:cubicBezTo>
                    <a:pt x="6363" y="1049"/>
                    <a:pt x="6424" y="1023"/>
                    <a:pt x="6455" y="977"/>
                  </a:cubicBezTo>
                  <a:cubicBezTo>
                    <a:pt x="6502" y="905"/>
                    <a:pt x="6502" y="786"/>
                    <a:pt x="6407" y="739"/>
                  </a:cubicBezTo>
                  <a:cubicBezTo>
                    <a:pt x="5716" y="238"/>
                    <a:pt x="4907"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99"/>
            <p:cNvSpPr/>
            <p:nvPr/>
          </p:nvSpPr>
          <p:spPr>
            <a:xfrm>
              <a:off x="2083570" y="1607857"/>
              <a:ext cx="217408" cy="217392"/>
            </a:xfrm>
            <a:custGeom>
              <a:avLst/>
              <a:gdLst/>
              <a:ahLst/>
              <a:cxnLst/>
              <a:rect l="l" t="t" r="r" b="b"/>
              <a:pathLst>
                <a:path w="6288" h="6288" extrusionOk="0">
                  <a:moveTo>
                    <a:pt x="4264" y="1310"/>
                  </a:moveTo>
                  <a:lnTo>
                    <a:pt x="4287" y="2215"/>
                  </a:lnTo>
                  <a:lnTo>
                    <a:pt x="2001" y="2215"/>
                  </a:lnTo>
                  <a:lnTo>
                    <a:pt x="2001" y="2144"/>
                  </a:lnTo>
                  <a:cubicBezTo>
                    <a:pt x="2001" y="1739"/>
                    <a:pt x="2358" y="1381"/>
                    <a:pt x="2763" y="1381"/>
                  </a:cubicBezTo>
                  <a:lnTo>
                    <a:pt x="4121" y="1381"/>
                  </a:lnTo>
                  <a:cubicBezTo>
                    <a:pt x="4144" y="1381"/>
                    <a:pt x="4192" y="1381"/>
                    <a:pt x="4216" y="1358"/>
                  </a:cubicBezTo>
                  <a:lnTo>
                    <a:pt x="4264" y="1310"/>
                  </a:lnTo>
                  <a:close/>
                  <a:moveTo>
                    <a:pt x="3549" y="4477"/>
                  </a:moveTo>
                  <a:lnTo>
                    <a:pt x="3549" y="4787"/>
                  </a:lnTo>
                  <a:cubicBezTo>
                    <a:pt x="3549" y="5001"/>
                    <a:pt x="3359" y="5192"/>
                    <a:pt x="3144" y="5192"/>
                  </a:cubicBezTo>
                  <a:cubicBezTo>
                    <a:pt x="2906" y="5192"/>
                    <a:pt x="2739" y="5001"/>
                    <a:pt x="2739" y="4787"/>
                  </a:cubicBezTo>
                  <a:lnTo>
                    <a:pt x="2739" y="4477"/>
                  </a:lnTo>
                  <a:cubicBezTo>
                    <a:pt x="2858" y="4501"/>
                    <a:pt x="3001" y="4525"/>
                    <a:pt x="3144" y="4525"/>
                  </a:cubicBezTo>
                  <a:cubicBezTo>
                    <a:pt x="3287" y="4525"/>
                    <a:pt x="3430" y="4501"/>
                    <a:pt x="3549" y="4477"/>
                  </a:cubicBezTo>
                  <a:close/>
                  <a:moveTo>
                    <a:pt x="3882" y="5001"/>
                  </a:moveTo>
                  <a:cubicBezTo>
                    <a:pt x="4168" y="5073"/>
                    <a:pt x="4454" y="5263"/>
                    <a:pt x="4668" y="5478"/>
                  </a:cubicBezTo>
                  <a:cubicBezTo>
                    <a:pt x="4240" y="5763"/>
                    <a:pt x="3716" y="5930"/>
                    <a:pt x="3144" y="5930"/>
                  </a:cubicBezTo>
                  <a:cubicBezTo>
                    <a:pt x="2596" y="5930"/>
                    <a:pt x="2049" y="5787"/>
                    <a:pt x="1596" y="5478"/>
                  </a:cubicBezTo>
                  <a:cubicBezTo>
                    <a:pt x="1834" y="5263"/>
                    <a:pt x="2096" y="5073"/>
                    <a:pt x="2406" y="5001"/>
                  </a:cubicBezTo>
                  <a:cubicBezTo>
                    <a:pt x="2501" y="5311"/>
                    <a:pt x="2787" y="5525"/>
                    <a:pt x="3144" y="5525"/>
                  </a:cubicBezTo>
                  <a:cubicBezTo>
                    <a:pt x="3478" y="5525"/>
                    <a:pt x="3787" y="5311"/>
                    <a:pt x="3882" y="5001"/>
                  </a:cubicBezTo>
                  <a:close/>
                  <a:moveTo>
                    <a:pt x="3144" y="0"/>
                  </a:moveTo>
                  <a:cubicBezTo>
                    <a:pt x="1406" y="0"/>
                    <a:pt x="1" y="1405"/>
                    <a:pt x="1" y="3144"/>
                  </a:cubicBezTo>
                  <a:cubicBezTo>
                    <a:pt x="1" y="3620"/>
                    <a:pt x="96" y="4072"/>
                    <a:pt x="310" y="4501"/>
                  </a:cubicBezTo>
                  <a:cubicBezTo>
                    <a:pt x="347" y="4574"/>
                    <a:pt x="411" y="4605"/>
                    <a:pt x="482" y="4605"/>
                  </a:cubicBezTo>
                  <a:cubicBezTo>
                    <a:pt x="503" y="4605"/>
                    <a:pt x="526" y="4602"/>
                    <a:pt x="548" y="4596"/>
                  </a:cubicBezTo>
                  <a:cubicBezTo>
                    <a:pt x="620" y="4549"/>
                    <a:pt x="668" y="4430"/>
                    <a:pt x="620" y="4358"/>
                  </a:cubicBezTo>
                  <a:cubicBezTo>
                    <a:pt x="429" y="3977"/>
                    <a:pt x="358" y="3572"/>
                    <a:pt x="358" y="3144"/>
                  </a:cubicBezTo>
                  <a:cubicBezTo>
                    <a:pt x="358" y="1596"/>
                    <a:pt x="1596" y="357"/>
                    <a:pt x="3144" y="357"/>
                  </a:cubicBezTo>
                  <a:cubicBezTo>
                    <a:pt x="4692" y="357"/>
                    <a:pt x="5931" y="1596"/>
                    <a:pt x="5931" y="3144"/>
                  </a:cubicBezTo>
                  <a:cubicBezTo>
                    <a:pt x="5931" y="4001"/>
                    <a:pt x="5549" y="4763"/>
                    <a:pt x="4954" y="5263"/>
                  </a:cubicBezTo>
                  <a:cubicBezTo>
                    <a:pt x="4668" y="4977"/>
                    <a:pt x="4311" y="4739"/>
                    <a:pt x="3906" y="4644"/>
                  </a:cubicBezTo>
                  <a:lnTo>
                    <a:pt x="3906" y="4334"/>
                  </a:lnTo>
                  <a:cubicBezTo>
                    <a:pt x="4025" y="4263"/>
                    <a:pt x="4121" y="4168"/>
                    <a:pt x="4216" y="4072"/>
                  </a:cubicBezTo>
                  <a:cubicBezTo>
                    <a:pt x="4287" y="4001"/>
                    <a:pt x="4287" y="3882"/>
                    <a:pt x="4216" y="3834"/>
                  </a:cubicBezTo>
                  <a:cubicBezTo>
                    <a:pt x="4180" y="3799"/>
                    <a:pt x="4133" y="3781"/>
                    <a:pt x="4088" y="3781"/>
                  </a:cubicBezTo>
                  <a:cubicBezTo>
                    <a:pt x="4043" y="3781"/>
                    <a:pt x="4002" y="3799"/>
                    <a:pt x="3978" y="3834"/>
                  </a:cubicBezTo>
                  <a:cubicBezTo>
                    <a:pt x="3740" y="4072"/>
                    <a:pt x="3454" y="4192"/>
                    <a:pt x="3144" y="4192"/>
                  </a:cubicBezTo>
                  <a:cubicBezTo>
                    <a:pt x="2525" y="4192"/>
                    <a:pt x="2001" y="3668"/>
                    <a:pt x="2001" y="3048"/>
                  </a:cubicBezTo>
                  <a:lnTo>
                    <a:pt x="2001" y="2572"/>
                  </a:lnTo>
                  <a:lnTo>
                    <a:pt x="4287" y="2572"/>
                  </a:lnTo>
                  <a:lnTo>
                    <a:pt x="4287" y="3048"/>
                  </a:lnTo>
                  <a:cubicBezTo>
                    <a:pt x="4287" y="3120"/>
                    <a:pt x="4264" y="3191"/>
                    <a:pt x="4264" y="3263"/>
                  </a:cubicBezTo>
                  <a:cubicBezTo>
                    <a:pt x="4240" y="3358"/>
                    <a:pt x="4311" y="3429"/>
                    <a:pt x="4406" y="3453"/>
                  </a:cubicBezTo>
                  <a:cubicBezTo>
                    <a:pt x="4419" y="3456"/>
                    <a:pt x="4431" y="3458"/>
                    <a:pt x="4443" y="3458"/>
                  </a:cubicBezTo>
                  <a:cubicBezTo>
                    <a:pt x="4520" y="3458"/>
                    <a:pt x="4576" y="3393"/>
                    <a:pt x="4597" y="3310"/>
                  </a:cubicBezTo>
                  <a:cubicBezTo>
                    <a:pt x="4621" y="3239"/>
                    <a:pt x="4621" y="3144"/>
                    <a:pt x="4621" y="3048"/>
                  </a:cubicBezTo>
                  <a:lnTo>
                    <a:pt x="4621" y="2382"/>
                  </a:lnTo>
                  <a:lnTo>
                    <a:pt x="4621" y="1096"/>
                  </a:lnTo>
                  <a:cubicBezTo>
                    <a:pt x="4621" y="1000"/>
                    <a:pt x="4549" y="929"/>
                    <a:pt x="4478" y="881"/>
                  </a:cubicBezTo>
                  <a:cubicBezTo>
                    <a:pt x="4441" y="863"/>
                    <a:pt x="4405" y="855"/>
                    <a:pt x="4370" y="855"/>
                  </a:cubicBezTo>
                  <a:cubicBezTo>
                    <a:pt x="4313" y="855"/>
                    <a:pt x="4260" y="876"/>
                    <a:pt x="4216" y="905"/>
                  </a:cubicBezTo>
                  <a:lnTo>
                    <a:pt x="4049" y="1048"/>
                  </a:lnTo>
                  <a:lnTo>
                    <a:pt x="2763" y="1048"/>
                  </a:lnTo>
                  <a:cubicBezTo>
                    <a:pt x="2168" y="1048"/>
                    <a:pt x="1668" y="1548"/>
                    <a:pt x="1668" y="2144"/>
                  </a:cubicBezTo>
                  <a:lnTo>
                    <a:pt x="1668" y="2382"/>
                  </a:lnTo>
                  <a:lnTo>
                    <a:pt x="1668" y="3048"/>
                  </a:lnTo>
                  <a:cubicBezTo>
                    <a:pt x="1668" y="3596"/>
                    <a:pt x="1954" y="4072"/>
                    <a:pt x="2382" y="4334"/>
                  </a:cubicBezTo>
                  <a:lnTo>
                    <a:pt x="2382" y="4644"/>
                  </a:lnTo>
                  <a:cubicBezTo>
                    <a:pt x="1977" y="4739"/>
                    <a:pt x="1620" y="4977"/>
                    <a:pt x="1334" y="5263"/>
                  </a:cubicBezTo>
                  <a:cubicBezTo>
                    <a:pt x="1215" y="5168"/>
                    <a:pt x="1096" y="5073"/>
                    <a:pt x="1001" y="4954"/>
                  </a:cubicBezTo>
                  <a:cubicBezTo>
                    <a:pt x="973" y="4912"/>
                    <a:pt x="921" y="4887"/>
                    <a:pt x="869" y="4887"/>
                  </a:cubicBezTo>
                  <a:cubicBezTo>
                    <a:pt x="831" y="4887"/>
                    <a:pt x="793" y="4900"/>
                    <a:pt x="763" y="4930"/>
                  </a:cubicBezTo>
                  <a:cubicBezTo>
                    <a:pt x="691" y="5001"/>
                    <a:pt x="691" y="5096"/>
                    <a:pt x="739" y="5168"/>
                  </a:cubicBezTo>
                  <a:cubicBezTo>
                    <a:pt x="1334" y="5882"/>
                    <a:pt x="2215" y="6287"/>
                    <a:pt x="3144" y="6287"/>
                  </a:cubicBezTo>
                  <a:cubicBezTo>
                    <a:pt x="4883" y="6287"/>
                    <a:pt x="6288" y="4882"/>
                    <a:pt x="6288" y="3144"/>
                  </a:cubicBezTo>
                  <a:cubicBezTo>
                    <a:pt x="6288" y="1405"/>
                    <a:pt x="4883" y="0"/>
                    <a:pt x="3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99"/>
            <p:cNvSpPr/>
            <p:nvPr/>
          </p:nvSpPr>
          <p:spPr>
            <a:xfrm>
              <a:off x="2253188" y="1512330"/>
              <a:ext cx="143313" cy="142473"/>
            </a:xfrm>
            <a:custGeom>
              <a:avLst/>
              <a:gdLst/>
              <a:ahLst/>
              <a:cxnLst/>
              <a:rect l="l" t="t" r="r" b="b"/>
              <a:pathLst>
                <a:path w="4145" h="4121" extrusionOk="0">
                  <a:moveTo>
                    <a:pt x="2049" y="334"/>
                  </a:moveTo>
                  <a:cubicBezTo>
                    <a:pt x="2501" y="334"/>
                    <a:pt x="2882" y="715"/>
                    <a:pt x="2882" y="1168"/>
                  </a:cubicBezTo>
                  <a:cubicBezTo>
                    <a:pt x="2882" y="1620"/>
                    <a:pt x="2501" y="2001"/>
                    <a:pt x="2049" y="2001"/>
                  </a:cubicBezTo>
                  <a:cubicBezTo>
                    <a:pt x="1596" y="2001"/>
                    <a:pt x="1239" y="1620"/>
                    <a:pt x="1239" y="1168"/>
                  </a:cubicBezTo>
                  <a:cubicBezTo>
                    <a:pt x="1239" y="715"/>
                    <a:pt x="1596" y="334"/>
                    <a:pt x="2049" y="334"/>
                  </a:cubicBezTo>
                  <a:close/>
                  <a:moveTo>
                    <a:pt x="3144" y="715"/>
                  </a:moveTo>
                  <a:lnTo>
                    <a:pt x="3144" y="715"/>
                  </a:lnTo>
                  <a:cubicBezTo>
                    <a:pt x="3549" y="1049"/>
                    <a:pt x="3787" y="1525"/>
                    <a:pt x="3787" y="2073"/>
                  </a:cubicBezTo>
                  <a:cubicBezTo>
                    <a:pt x="3787" y="2335"/>
                    <a:pt x="3739" y="2597"/>
                    <a:pt x="3620" y="2835"/>
                  </a:cubicBezTo>
                  <a:cubicBezTo>
                    <a:pt x="3501" y="2454"/>
                    <a:pt x="3263" y="2144"/>
                    <a:pt x="2930" y="1930"/>
                  </a:cubicBezTo>
                  <a:cubicBezTo>
                    <a:pt x="3120" y="1739"/>
                    <a:pt x="3239" y="1453"/>
                    <a:pt x="3239" y="1168"/>
                  </a:cubicBezTo>
                  <a:cubicBezTo>
                    <a:pt x="3239" y="1001"/>
                    <a:pt x="3192" y="858"/>
                    <a:pt x="3144" y="715"/>
                  </a:cubicBezTo>
                  <a:close/>
                  <a:moveTo>
                    <a:pt x="2049" y="1"/>
                  </a:moveTo>
                  <a:cubicBezTo>
                    <a:pt x="1548" y="1"/>
                    <a:pt x="1072" y="167"/>
                    <a:pt x="691" y="501"/>
                  </a:cubicBezTo>
                  <a:cubicBezTo>
                    <a:pt x="334" y="810"/>
                    <a:pt x="72" y="1263"/>
                    <a:pt x="1" y="1739"/>
                  </a:cubicBezTo>
                  <a:cubicBezTo>
                    <a:pt x="1" y="1834"/>
                    <a:pt x="48" y="1906"/>
                    <a:pt x="143" y="1930"/>
                  </a:cubicBezTo>
                  <a:cubicBezTo>
                    <a:pt x="156" y="1933"/>
                    <a:pt x="168" y="1934"/>
                    <a:pt x="181" y="1934"/>
                  </a:cubicBezTo>
                  <a:cubicBezTo>
                    <a:pt x="262" y="1934"/>
                    <a:pt x="334" y="1870"/>
                    <a:pt x="334" y="1787"/>
                  </a:cubicBezTo>
                  <a:cubicBezTo>
                    <a:pt x="405" y="1382"/>
                    <a:pt x="620" y="1025"/>
                    <a:pt x="929" y="763"/>
                  </a:cubicBezTo>
                  <a:cubicBezTo>
                    <a:pt x="953" y="739"/>
                    <a:pt x="953" y="739"/>
                    <a:pt x="977" y="715"/>
                  </a:cubicBezTo>
                  <a:lnTo>
                    <a:pt x="977" y="715"/>
                  </a:lnTo>
                  <a:cubicBezTo>
                    <a:pt x="905" y="858"/>
                    <a:pt x="882" y="1001"/>
                    <a:pt x="882" y="1168"/>
                  </a:cubicBezTo>
                  <a:cubicBezTo>
                    <a:pt x="882" y="1453"/>
                    <a:pt x="1001" y="1739"/>
                    <a:pt x="1167" y="1930"/>
                  </a:cubicBezTo>
                  <a:cubicBezTo>
                    <a:pt x="1072" y="2001"/>
                    <a:pt x="977" y="2073"/>
                    <a:pt x="905" y="2168"/>
                  </a:cubicBezTo>
                  <a:cubicBezTo>
                    <a:pt x="834" y="2215"/>
                    <a:pt x="834" y="2335"/>
                    <a:pt x="905" y="2406"/>
                  </a:cubicBezTo>
                  <a:cubicBezTo>
                    <a:pt x="929" y="2430"/>
                    <a:pt x="977" y="2454"/>
                    <a:pt x="1025" y="2454"/>
                  </a:cubicBezTo>
                  <a:cubicBezTo>
                    <a:pt x="1072" y="2454"/>
                    <a:pt x="1120" y="2430"/>
                    <a:pt x="1144" y="2406"/>
                  </a:cubicBezTo>
                  <a:cubicBezTo>
                    <a:pt x="1239" y="2311"/>
                    <a:pt x="1334" y="2239"/>
                    <a:pt x="1453" y="2168"/>
                  </a:cubicBezTo>
                  <a:cubicBezTo>
                    <a:pt x="1644" y="2287"/>
                    <a:pt x="1834" y="2335"/>
                    <a:pt x="2049" y="2335"/>
                  </a:cubicBezTo>
                  <a:cubicBezTo>
                    <a:pt x="2263" y="2335"/>
                    <a:pt x="2477" y="2287"/>
                    <a:pt x="2644" y="2168"/>
                  </a:cubicBezTo>
                  <a:cubicBezTo>
                    <a:pt x="3049" y="2382"/>
                    <a:pt x="3311" y="2787"/>
                    <a:pt x="3358" y="3240"/>
                  </a:cubicBezTo>
                  <a:cubicBezTo>
                    <a:pt x="3096" y="3525"/>
                    <a:pt x="2739" y="3716"/>
                    <a:pt x="2334" y="3787"/>
                  </a:cubicBezTo>
                  <a:cubicBezTo>
                    <a:pt x="2263" y="3787"/>
                    <a:pt x="2191" y="3882"/>
                    <a:pt x="2215" y="3978"/>
                  </a:cubicBezTo>
                  <a:cubicBezTo>
                    <a:pt x="2215" y="4073"/>
                    <a:pt x="2287" y="4121"/>
                    <a:pt x="2382" y="4121"/>
                  </a:cubicBezTo>
                  <a:lnTo>
                    <a:pt x="2406" y="4121"/>
                  </a:lnTo>
                  <a:cubicBezTo>
                    <a:pt x="2882" y="4049"/>
                    <a:pt x="3311" y="3787"/>
                    <a:pt x="3644" y="3430"/>
                  </a:cubicBezTo>
                  <a:cubicBezTo>
                    <a:pt x="3954" y="3049"/>
                    <a:pt x="4144" y="2573"/>
                    <a:pt x="4144" y="2073"/>
                  </a:cubicBezTo>
                  <a:cubicBezTo>
                    <a:pt x="4144" y="930"/>
                    <a:pt x="3192"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99"/>
            <p:cNvSpPr/>
            <p:nvPr/>
          </p:nvSpPr>
          <p:spPr>
            <a:xfrm>
              <a:off x="1988077" y="1511500"/>
              <a:ext cx="144109" cy="143303"/>
            </a:xfrm>
            <a:custGeom>
              <a:avLst/>
              <a:gdLst/>
              <a:ahLst/>
              <a:cxnLst/>
              <a:rect l="l" t="t" r="r" b="b"/>
              <a:pathLst>
                <a:path w="4168" h="4145" extrusionOk="0">
                  <a:moveTo>
                    <a:pt x="2096" y="358"/>
                  </a:moveTo>
                  <a:cubicBezTo>
                    <a:pt x="2548" y="358"/>
                    <a:pt x="2906" y="739"/>
                    <a:pt x="2906" y="1192"/>
                  </a:cubicBezTo>
                  <a:cubicBezTo>
                    <a:pt x="2906" y="1644"/>
                    <a:pt x="2548" y="2025"/>
                    <a:pt x="2096" y="2025"/>
                  </a:cubicBezTo>
                  <a:cubicBezTo>
                    <a:pt x="1643" y="2025"/>
                    <a:pt x="1262" y="1644"/>
                    <a:pt x="1262" y="1192"/>
                  </a:cubicBezTo>
                  <a:cubicBezTo>
                    <a:pt x="1262" y="739"/>
                    <a:pt x="1643" y="358"/>
                    <a:pt x="2096" y="358"/>
                  </a:cubicBezTo>
                  <a:close/>
                  <a:moveTo>
                    <a:pt x="1024" y="715"/>
                  </a:moveTo>
                  <a:cubicBezTo>
                    <a:pt x="953" y="858"/>
                    <a:pt x="905" y="1025"/>
                    <a:pt x="905" y="1192"/>
                  </a:cubicBezTo>
                  <a:cubicBezTo>
                    <a:pt x="905" y="1477"/>
                    <a:pt x="1024" y="1763"/>
                    <a:pt x="1215" y="1954"/>
                  </a:cubicBezTo>
                  <a:cubicBezTo>
                    <a:pt x="881" y="2168"/>
                    <a:pt x="643" y="2478"/>
                    <a:pt x="524" y="2835"/>
                  </a:cubicBezTo>
                  <a:cubicBezTo>
                    <a:pt x="405" y="2621"/>
                    <a:pt x="357" y="2359"/>
                    <a:pt x="357" y="2073"/>
                  </a:cubicBezTo>
                  <a:cubicBezTo>
                    <a:pt x="357" y="1525"/>
                    <a:pt x="619" y="1049"/>
                    <a:pt x="1024" y="715"/>
                  </a:cubicBezTo>
                  <a:close/>
                  <a:moveTo>
                    <a:pt x="2096" y="1"/>
                  </a:moveTo>
                  <a:cubicBezTo>
                    <a:pt x="929" y="1"/>
                    <a:pt x="0" y="930"/>
                    <a:pt x="0" y="2073"/>
                  </a:cubicBezTo>
                  <a:cubicBezTo>
                    <a:pt x="0" y="2573"/>
                    <a:pt x="191" y="3049"/>
                    <a:pt x="500" y="3430"/>
                  </a:cubicBezTo>
                  <a:cubicBezTo>
                    <a:pt x="834" y="3811"/>
                    <a:pt x="1262" y="4049"/>
                    <a:pt x="1739" y="4145"/>
                  </a:cubicBezTo>
                  <a:lnTo>
                    <a:pt x="1763" y="4145"/>
                  </a:lnTo>
                  <a:cubicBezTo>
                    <a:pt x="1858" y="4145"/>
                    <a:pt x="1929" y="4073"/>
                    <a:pt x="1953" y="4002"/>
                  </a:cubicBezTo>
                  <a:cubicBezTo>
                    <a:pt x="1953" y="3906"/>
                    <a:pt x="1905" y="3811"/>
                    <a:pt x="1810" y="3787"/>
                  </a:cubicBezTo>
                  <a:cubicBezTo>
                    <a:pt x="1405" y="3716"/>
                    <a:pt x="1048" y="3525"/>
                    <a:pt x="786" y="3240"/>
                  </a:cubicBezTo>
                  <a:cubicBezTo>
                    <a:pt x="834" y="2787"/>
                    <a:pt x="1096" y="2406"/>
                    <a:pt x="1501" y="2192"/>
                  </a:cubicBezTo>
                  <a:cubicBezTo>
                    <a:pt x="1667" y="2311"/>
                    <a:pt x="1882" y="2359"/>
                    <a:pt x="2096" y="2359"/>
                  </a:cubicBezTo>
                  <a:cubicBezTo>
                    <a:pt x="2310" y="2359"/>
                    <a:pt x="2501" y="2311"/>
                    <a:pt x="2691" y="2192"/>
                  </a:cubicBezTo>
                  <a:cubicBezTo>
                    <a:pt x="2810" y="2263"/>
                    <a:pt x="2906" y="2335"/>
                    <a:pt x="3001" y="2430"/>
                  </a:cubicBezTo>
                  <a:cubicBezTo>
                    <a:pt x="3025" y="2454"/>
                    <a:pt x="3072" y="2478"/>
                    <a:pt x="3120" y="2478"/>
                  </a:cubicBezTo>
                  <a:cubicBezTo>
                    <a:pt x="3168" y="2478"/>
                    <a:pt x="3215" y="2454"/>
                    <a:pt x="3239" y="2430"/>
                  </a:cubicBezTo>
                  <a:cubicBezTo>
                    <a:pt x="3310" y="2359"/>
                    <a:pt x="3310" y="2239"/>
                    <a:pt x="3239" y="2168"/>
                  </a:cubicBezTo>
                  <a:cubicBezTo>
                    <a:pt x="3168" y="2097"/>
                    <a:pt x="3072" y="2025"/>
                    <a:pt x="2977" y="1954"/>
                  </a:cubicBezTo>
                  <a:cubicBezTo>
                    <a:pt x="3144" y="1763"/>
                    <a:pt x="3263" y="1477"/>
                    <a:pt x="3263" y="1192"/>
                  </a:cubicBezTo>
                  <a:cubicBezTo>
                    <a:pt x="3263" y="1025"/>
                    <a:pt x="3215" y="858"/>
                    <a:pt x="3168" y="715"/>
                  </a:cubicBezTo>
                  <a:lnTo>
                    <a:pt x="3168" y="715"/>
                  </a:lnTo>
                  <a:cubicBezTo>
                    <a:pt x="3191" y="739"/>
                    <a:pt x="3191" y="763"/>
                    <a:pt x="3215" y="763"/>
                  </a:cubicBezTo>
                  <a:cubicBezTo>
                    <a:pt x="3525" y="1025"/>
                    <a:pt x="3739" y="1406"/>
                    <a:pt x="3811" y="1811"/>
                  </a:cubicBezTo>
                  <a:cubicBezTo>
                    <a:pt x="3811" y="1894"/>
                    <a:pt x="3882" y="1958"/>
                    <a:pt x="3964" y="1958"/>
                  </a:cubicBezTo>
                  <a:cubicBezTo>
                    <a:pt x="3976" y="1958"/>
                    <a:pt x="3989" y="1957"/>
                    <a:pt x="4001" y="1954"/>
                  </a:cubicBezTo>
                  <a:cubicBezTo>
                    <a:pt x="4096" y="1930"/>
                    <a:pt x="4168" y="1858"/>
                    <a:pt x="4144" y="1763"/>
                  </a:cubicBezTo>
                  <a:cubicBezTo>
                    <a:pt x="4073" y="1263"/>
                    <a:pt x="3811" y="834"/>
                    <a:pt x="3453" y="501"/>
                  </a:cubicBezTo>
                  <a:cubicBezTo>
                    <a:pt x="3072" y="191"/>
                    <a:pt x="2596"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99"/>
            <p:cNvSpPr/>
            <p:nvPr/>
          </p:nvSpPr>
          <p:spPr>
            <a:xfrm>
              <a:off x="2253188" y="1778132"/>
              <a:ext cx="143313" cy="141782"/>
            </a:xfrm>
            <a:custGeom>
              <a:avLst/>
              <a:gdLst/>
              <a:ahLst/>
              <a:cxnLst/>
              <a:rect l="l" t="t" r="r" b="b"/>
              <a:pathLst>
                <a:path w="4145" h="4101" extrusionOk="0">
                  <a:moveTo>
                    <a:pt x="3144" y="695"/>
                  </a:moveTo>
                  <a:lnTo>
                    <a:pt x="3144" y="695"/>
                  </a:lnTo>
                  <a:cubicBezTo>
                    <a:pt x="3549" y="1005"/>
                    <a:pt x="3787" y="1505"/>
                    <a:pt x="3787" y="2029"/>
                  </a:cubicBezTo>
                  <a:cubicBezTo>
                    <a:pt x="3787" y="2291"/>
                    <a:pt x="3739" y="2553"/>
                    <a:pt x="3620" y="2767"/>
                  </a:cubicBezTo>
                  <a:cubicBezTo>
                    <a:pt x="3501" y="2410"/>
                    <a:pt x="3263" y="2100"/>
                    <a:pt x="2930" y="1886"/>
                  </a:cubicBezTo>
                  <a:cubicBezTo>
                    <a:pt x="3120" y="1672"/>
                    <a:pt x="3239" y="1410"/>
                    <a:pt x="3239" y="1100"/>
                  </a:cubicBezTo>
                  <a:cubicBezTo>
                    <a:pt x="3239" y="957"/>
                    <a:pt x="3192" y="838"/>
                    <a:pt x="3144" y="695"/>
                  </a:cubicBezTo>
                  <a:close/>
                  <a:moveTo>
                    <a:pt x="2644" y="2124"/>
                  </a:moveTo>
                  <a:cubicBezTo>
                    <a:pt x="3049" y="2315"/>
                    <a:pt x="3311" y="2720"/>
                    <a:pt x="3358" y="3172"/>
                  </a:cubicBezTo>
                  <a:cubicBezTo>
                    <a:pt x="3025" y="3529"/>
                    <a:pt x="2572" y="3744"/>
                    <a:pt x="2049" y="3744"/>
                  </a:cubicBezTo>
                  <a:cubicBezTo>
                    <a:pt x="1548" y="3744"/>
                    <a:pt x="1096" y="3529"/>
                    <a:pt x="763" y="3172"/>
                  </a:cubicBezTo>
                  <a:cubicBezTo>
                    <a:pt x="786" y="2720"/>
                    <a:pt x="1072" y="2315"/>
                    <a:pt x="1453" y="2124"/>
                  </a:cubicBezTo>
                  <a:cubicBezTo>
                    <a:pt x="1644" y="2220"/>
                    <a:pt x="1834" y="2291"/>
                    <a:pt x="2049" y="2291"/>
                  </a:cubicBezTo>
                  <a:cubicBezTo>
                    <a:pt x="2287" y="2291"/>
                    <a:pt x="2477" y="2220"/>
                    <a:pt x="2644" y="2124"/>
                  </a:cubicBezTo>
                  <a:close/>
                  <a:moveTo>
                    <a:pt x="2369" y="0"/>
                  </a:moveTo>
                  <a:cubicBezTo>
                    <a:pt x="2293" y="0"/>
                    <a:pt x="2236" y="65"/>
                    <a:pt x="2215" y="148"/>
                  </a:cubicBezTo>
                  <a:cubicBezTo>
                    <a:pt x="2191" y="219"/>
                    <a:pt x="2239" y="314"/>
                    <a:pt x="2334" y="338"/>
                  </a:cubicBezTo>
                  <a:cubicBezTo>
                    <a:pt x="2668" y="457"/>
                    <a:pt x="2882" y="767"/>
                    <a:pt x="2882" y="1100"/>
                  </a:cubicBezTo>
                  <a:cubicBezTo>
                    <a:pt x="2882" y="1577"/>
                    <a:pt x="2501" y="1934"/>
                    <a:pt x="2049" y="1934"/>
                  </a:cubicBezTo>
                  <a:cubicBezTo>
                    <a:pt x="1787" y="1934"/>
                    <a:pt x="1525" y="1815"/>
                    <a:pt x="1382" y="1577"/>
                  </a:cubicBezTo>
                  <a:cubicBezTo>
                    <a:pt x="1351" y="1530"/>
                    <a:pt x="1290" y="1504"/>
                    <a:pt x="1232" y="1504"/>
                  </a:cubicBezTo>
                  <a:cubicBezTo>
                    <a:pt x="1200" y="1504"/>
                    <a:pt x="1169" y="1512"/>
                    <a:pt x="1144" y="1529"/>
                  </a:cubicBezTo>
                  <a:cubicBezTo>
                    <a:pt x="1048" y="1600"/>
                    <a:pt x="1048" y="1696"/>
                    <a:pt x="1096" y="1767"/>
                  </a:cubicBezTo>
                  <a:cubicBezTo>
                    <a:pt x="1120" y="1815"/>
                    <a:pt x="1144" y="1862"/>
                    <a:pt x="1167" y="1886"/>
                  </a:cubicBezTo>
                  <a:cubicBezTo>
                    <a:pt x="858" y="2100"/>
                    <a:pt x="620" y="2410"/>
                    <a:pt x="501" y="2767"/>
                  </a:cubicBezTo>
                  <a:cubicBezTo>
                    <a:pt x="429" y="2648"/>
                    <a:pt x="382" y="2481"/>
                    <a:pt x="358" y="2339"/>
                  </a:cubicBezTo>
                  <a:cubicBezTo>
                    <a:pt x="337" y="2256"/>
                    <a:pt x="262" y="2191"/>
                    <a:pt x="181" y="2191"/>
                  </a:cubicBezTo>
                  <a:cubicBezTo>
                    <a:pt x="168" y="2191"/>
                    <a:pt x="156" y="2193"/>
                    <a:pt x="143" y="2196"/>
                  </a:cubicBezTo>
                  <a:cubicBezTo>
                    <a:pt x="48" y="2220"/>
                    <a:pt x="1" y="2315"/>
                    <a:pt x="1" y="2410"/>
                  </a:cubicBezTo>
                  <a:cubicBezTo>
                    <a:pt x="191" y="3386"/>
                    <a:pt x="1048" y="4101"/>
                    <a:pt x="2049" y="4101"/>
                  </a:cubicBezTo>
                  <a:cubicBezTo>
                    <a:pt x="3215" y="4101"/>
                    <a:pt x="4144" y="3172"/>
                    <a:pt x="4144" y="2029"/>
                  </a:cubicBezTo>
                  <a:cubicBezTo>
                    <a:pt x="4144" y="1029"/>
                    <a:pt x="3406" y="171"/>
                    <a:pt x="2406" y="5"/>
                  </a:cubicBezTo>
                  <a:cubicBezTo>
                    <a:pt x="2393" y="2"/>
                    <a:pt x="2381" y="0"/>
                    <a:pt x="2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99"/>
            <p:cNvSpPr/>
            <p:nvPr/>
          </p:nvSpPr>
          <p:spPr>
            <a:xfrm>
              <a:off x="1988077" y="1778132"/>
              <a:ext cx="143279" cy="141782"/>
            </a:xfrm>
            <a:custGeom>
              <a:avLst/>
              <a:gdLst/>
              <a:ahLst/>
              <a:cxnLst/>
              <a:rect l="l" t="t" r="r" b="b"/>
              <a:pathLst>
                <a:path w="4144" h="4101" extrusionOk="0">
                  <a:moveTo>
                    <a:pt x="1000" y="695"/>
                  </a:moveTo>
                  <a:lnTo>
                    <a:pt x="1000" y="695"/>
                  </a:lnTo>
                  <a:cubicBezTo>
                    <a:pt x="953" y="838"/>
                    <a:pt x="905" y="957"/>
                    <a:pt x="905" y="1100"/>
                  </a:cubicBezTo>
                  <a:cubicBezTo>
                    <a:pt x="905" y="1410"/>
                    <a:pt x="1024" y="1672"/>
                    <a:pt x="1215" y="1886"/>
                  </a:cubicBezTo>
                  <a:cubicBezTo>
                    <a:pt x="881" y="2100"/>
                    <a:pt x="643" y="2410"/>
                    <a:pt x="524" y="2767"/>
                  </a:cubicBezTo>
                  <a:cubicBezTo>
                    <a:pt x="405" y="2553"/>
                    <a:pt x="357" y="2291"/>
                    <a:pt x="357" y="2029"/>
                  </a:cubicBezTo>
                  <a:cubicBezTo>
                    <a:pt x="357" y="1505"/>
                    <a:pt x="596" y="1029"/>
                    <a:pt x="1000" y="695"/>
                  </a:cubicBezTo>
                  <a:close/>
                  <a:moveTo>
                    <a:pt x="2691" y="2124"/>
                  </a:moveTo>
                  <a:cubicBezTo>
                    <a:pt x="3072" y="2315"/>
                    <a:pt x="3358" y="2720"/>
                    <a:pt x="3382" y="3172"/>
                  </a:cubicBezTo>
                  <a:cubicBezTo>
                    <a:pt x="3048" y="3529"/>
                    <a:pt x="2596" y="3744"/>
                    <a:pt x="2096" y="3744"/>
                  </a:cubicBezTo>
                  <a:cubicBezTo>
                    <a:pt x="1572" y="3744"/>
                    <a:pt x="1120" y="3529"/>
                    <a:pt x="786" y="3172"/>
                  </a:cubicBezTo>
                  <a:cubicBezTo>
                    <a:pt x="834" y="2720"/>
                    <a:pt x="1096" y="2315"/>
                    <a:pt x="1501" y="2124"/>
                  </a:cubicBezTo>
                  <a:cubicBezTo>
                    <a:pt x="1667" y="2220"/>
                    <a:pt x="1882" y="2291"/>
                    <a:pt x="2096" y="2291"/>
                  </a:cubicBezTo>
                  <a:cubicBezTo>
                    <a:pt x="2310" y="2291"/>
                    <a:pt x="2501" y="2220"/>
                    <a:pt x="2691" y="2124"/>
                  </a:cubicBezTo>
                  <a:close/>
                  <a:moveTo>
                    <a:pt x="1768" y="0"/>
                  </a:moveTo>
                  <a:cubicBezTo>
                    <a:pt x="1758" y="0"/>
                    <a:pt x="1748" y="2"/>
                    <a:pt x="1739" y="5"/>
                  </a:cubicBezTo>
                  <a:cubicBezTo>
                    <a:pt x="738" y="171"/>
                    <a:pt x="0" y="1029"/>
                    <a:pt x="0" y="2029"/>
                  </a:cubicBezTo>
                  <a:cubicBezTo>
                    <a:pt x="0" y="3172"/>
                    <a:pt x="953" y="4101"/>
                    <a:pt x="2096" y="4101"/>
                  </a:cubicBezTo>
                  <a:cubicBezTo>
                    <a:pt x="3096" y="4101"/>
                    <a:pt x="3953" y="3386"/>
                    <a:pt x="4144" y="2410"/>
                  </a:cubicBezTo>
                  <a:cubicBezTo>
                    <a:pt x="4144" y="2315"/>
                    <a:pt x="4096" y="2220"/>
                    <a:pt x="4001" y="2196"/>
                  </a:cubicBezTo>
                  <a:cubicBezTo>
                    <a:pt x="3989" y="2193"/>
                    <a:pt x="3976" y="2191"/>
                    <a:pt x="3964" y="2191"/>
                  </a:cubicBezTo>
                  <a:cubicBezTo>
                    <a:pt x="3882" y="2191"/>
                    <a:pt x="3807" y="2256"/>
                    <a:pt x="3787" y="2339"/>
                  </a:cubicBezTo>
                  <a:cubicBezTo>
                    <a:pt x="3763" y="2481"/>
                    <a:pt x="3715" y="2648"/>
                    <a:pt x="3644" y="2767"/>
                  </a:cubicBezTo>
                  <a:cubicBezTo>
                    <a:pt x="3525" y="2410"/>
                    <a:pt x="3287" y="2100"/>
                    <a:pt x="2977" y="1886"/>
                  </a:cubicBezTo>
                  <a:cubicBezTo>
                    <a:pt x="3001" y="1862"/>
                    <a:pt x="3025" y="1815"/>
                    <a:pt x="3048" y="1791"/>
                  </a:cubicBezTo>
                  <a:cubicBezTo>
                    <a:pt x="3096" y="1696"/>
                    <a:pt x="3096" y="1600"/>
                    <a:pt x="3001" y="1553"/>
                  </a:cubicBezTo>
                  <a:cubicBezTo>
                    <a:pt x="2971" y="1523"/>
                    <a:pt x="2933" y="1510"/>
                    <a:pt x="2895" y="1510"/>
                  </a:cubicBezTo>
                  <a:cubicBezTo>
                    <a:pt x="2842" y="1510"/>
                    <a:pt x="2790" y="1535"/>
                    <a:pt x="2763" y="1577"/>
                  </a:cubicBezTo>
                  <a:cubicBezTo>
                    <a:pt x="2620" y="1815"/>
                    <a:pt x="2358" y="1934"/>
                    <a:pt x="2096" y="1934"/>
                  </a:cubicBezTo>
                  <a:cubicBezTo>
                    <a:pt x="1643" y="1934"/>
                    <a:pt x="1262" y="1577"/>
                    <a:pt x="1262" y="1100"/>
                  </a:cubicBezTo>
                  <a:cubicBezTo>
                    <a:pt x="1262" y="767"/>
                    <a:pt x="1477" y="457"/>
                    <a:pt x="1810" y="338"/>
                  </a:cubicBezTo>
                  <a:cubicBezTo>
                    <a:pt x="1882" y="314"/>
                    <a:pt x="1953" y="219"/>
                    <a:pt x="1929" y="148"/>
                  </a:cubicBezTo>
                  <a:cubicBezTo>
                    <a:pt x="1909" y="65"/>
                    <a:pt x="1834" y="0"/>
                    <a:pt x="1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9" name="Google Shape;11949;p99"/>
          <p:cNvGrpSpPr/>
          <p:nvPr/>
        </p:nvGrpSpPr>
        <p:grpSpPr>
          <a:xfrm>
            <a:off x="5219486" y="1748127"/>
            <a:ext cx="493779" cy="493770"/>
            <a:chOff x="2668177" y="1511500"/>
            <a:chExt cx="412548" cy="408412"/>
          </a:xfrm>
        </p:grpSpPr>
        <p:sp>
          <p:nvSpPr>
            <p:cNvPr id="11950" name="Google Shape;11950;p99"/>
            <p:cNvSpPr/>
            <p:nvPr/>
          </p:nvSpPr>
          <p:spPr>
            <a:xfrm>
              <a:off x="2692862" y="1511500"/>
              <a:ext cx="387862" cy="408405"/>
            </a:xfrm>
            <a:custGeom>
              <a:avLst/>
              <a:gdLst/>
              <a:ahLst/>
              <a:cxnLst/>
              <a:rect l="l" t="t" r="r" b="b"/>
              <a:pathLst>
                <a:path w="11218" h="11813" extrusionOk="0">
                  <a:moveTo>
                    <a:pt x="10288" y="358"/>
                  </a:moveTo>
                  <a:cubicBezTo>
                    <a:pt x="10622" y="358"/>
                    <a:pt x="10884" y="620"/>
                    <a:pt x="10884" y="930"/>
                  </a:cubicBezTo>
                  <a:lnTo>
                    <a:pt x="10884" y="7193"/>
                  </a:lnTo>
                  <a:cubicBezTo>
                    <a:pt x="10884" y="7502"/>
                    <a:pt x="10622" y="7764"/>
                    <a:pt x="10288" y="7764"/>
                  </a:cubicBezTo>
                  <a:lnTo>
                    <a:pt x="3168" y="7764"/>
                  </a:lnTo>
                  <a:lnTo>
                    <a:pt x="3334" y="7407"/>
                  </a:lnTo>
                  <a:lnTo>
                    <a:pt x="9383" y="7407"/>
                  </a:lnTo>
                  <a:cubicBezTo>
                    <a:pt x="9502" y="7407"/>
                    <a:pt x="9598" y="7312"/>
                    <a:pt x="9598" y="7193"/>
                  </a:cubicBezTo>
                  <a:lnTo>
                    <a:pt x="9598" y="930"/>
                  </a:lnTo>
                  <a:cubicBezTo>
                    <a:pt x="9598" y="811"/>
                    <a:pt x="9502" y="692"/>
                    <a:pt x="9383" y="692"/>
                  </a:cubicBezTo>
                  <a:lnTo>
                    <a:pt x="3930" y="692"/>
                  </a:lnTo>
                  <a:cubicBezTo>
                    <a:pt x="3835" y="692"/>
                    <a:pt x="3739" y="787"/>
                    <a:pt x="3739" y="882"/>
                  </a:cubicBezTo>
                  <a:cubicBezTo>
                    <a:pt x="3739" y="977"/>
                    <a:pt x="3835" y="1049"/>
                    <a:pt x="3930" y="1049"/>
                  </a:cubicBezTo>
                  <a:lnTo>
                    <a:pt x="9264" y="1049"/>
                  </a:lnTo>
                  <a:lnTo>
                    <a:pt x="9264" y="7074"/>
                  </a:lnTo>
                  <a:lnTo>
                    <a:pt x="3501" y="7074"/>
                  </a:lnTo>
                  <a:lnTo>
                    <a:pt x="3739" y="6598"/>
                  </a:lnTo>
                  <a:cubicBezTo>
                    <a:pt x="3858" y="6312"/>
                    <a:pt x="3787" y="5955"/>
                    <a:pt x="3525" y="5788"/>
                  </a:cubicBezTo>
                  <a:cubicBezTo>
                    <a:pt x="3406" y="5689"/>
                    <a:pt x="3270" y="5639"/>
                    <a:pt x="3118" y="5639"/>
                  </a:cubicBezTo>
                  <a:cubicBezTo>
                    <a:pt x="3088" y="5639"/>
                    <a:pt x="3057" y="5641"/>
                    <a:pt x="3025" y="5645"/>
                  </a:cubicBezTo>
                  <a:cubicBezTo>
                    <a:pt x="2858" y="5693"/>
                    <a:pt x="2715" y="5788"/>
                    <a:pt x="2596" y="5931"/>
                  </a:cubicBezTo>
                  <a:lnTo>
                    <a:pt x="1858" y="6979"/>
                  </a:lnTo>
                  <a:lnTo>
                    <a:pt x="1858" y="1049"/>
                  </a:lnTo>
                  <a:lnTo>
                    <a:pt x="3192" y="1049"/>
                  </a:lnTo>
                  <a:cubicBezTo>
                    <a:pt x="3287" y="1049"/>
                    <a:pt x="3358" y="977"/>
                    <a:pt x="3358" y="882"/>
                  </a:cubicBezTo>
                  <a:cubicBezTo>
                    <a:pt x="3358" y="787"/>
                    <a:pt x="3287" y="692"/>
                    <a:pt x="3192" y="692"/>
                  </a:cubicBezTo>
                  <a:lnTo>
                    <a:pt x="1739" y="692"/>
                  </a:lnTo>
                  <a:cubicBezTo>
                    <a:pt x="1620" y="692"/>
                    <a:pt x="1501" y="811"/>
                    <a:pt x="1501" y="930"/>
                  </a:cubicBezTo>
                  <a:lnTo>
                    <a:pt x="1501" y="7193"/>
                  </a:lnTo>
                  <a:cubicBezTo>
                    <a:pt x="1501" y="7241"/>
                    <a:pt x="1525" y="7312"/>
                    <a:pt x="1572" y="7360"/>
                  </a:cubicBezTo>
                  <a:lnTo>
                    <a:pt x="1382" y="7645"/>
                  </a:lnTo>
                  <a:cubicBezTo>
                    <a:pt x="1239" y="7526"/>
                    <a:pt x="1167" y="7360"/>
                    <a:pt x="1167" y="7193"/>
                  </a:cubicBezTo>
                  <a:lnTo>
                    <a:pt x="1167" y="930"/>
                  </a:lnTo>
                  <a:cubicBezTo>
                    <a:pt x="1167" y="620"/>
                    <a:pt x="1429" y="358"/>
                    <a:pt x="1739" y="358"/>
                  </a:cubicBezTo>
                  <a:close/>
                  <a:moveTo>
                    <a:pt x="1739" y="1"/>
                  </a:moveTo>
                  <a:cubicBezTo>
                    <a:pt x="1239" y="1"/>
                    <a:pt x="810" y="430"/>
                    <a:pt x="810" y="930"/>
                  </a:cubicBezTo>
                  <a:lnTo>
                    <a:pt x="810" y="4549"/>
                  </a:lnTo>
                  <a:lnTo>
                    <a:pt x="72" y="5574"/>
                  </a:lnTo>
                  <a:cubicBezTo>
                    <a:pt x="0" y="5645"/>
                    <a:pt x="24" y="5740"/>
                    <a:pt x="96" y="5812"/>
                  </a:cubicBezTo>
                  <a:cubicBezTo>
                    <a:pt x="143" y="5835"/>
                    <a:pt x="167" y="5835"/>
                    <a:pt x="215" y="5835"/>
                  </a:cubicBezTo>
                  <a:cubicBezTo>
                    <a:pt x="262" y="5835"/>
                    <a:pt x="310" y="5812"/>
                    <a:pt x="334" y="5764"/>
                  </a:cubicBezTo>
                  <a:lnTo>
                    <a:pt x="810" y="5121"/>
                  </a:lnTo>
                  <a:lnTo>
                    <a:pt x="810" y="7193"/>
                  </a:lnTo>
                  <a:cubicBezTo>
                    <a:pt x="810" y="7479"/>
                    <a:pt x="953" y="7741"/>
                    <a:pt x="1191" y="7931"/>
                  </a:cubicBezTo>
                  <a:lnTo>
                    <a:pt x="1024" y="8145"/>
                  </a:lnTo>
                  <a:cubicBezTo>
                    <a:pt x="953" y="8217"/>
                    <a:pt x="977" y="8336"/>
                    <a:pt x="1048" y="8384"/>
                  </a:cubicBezTo>
                  <a:cubicBezTo>
                    <a:pt x="1088" y="8414"/>
                    <a:pt x="1128" y="8427"/>
                    <a:pt x="1164" y="8427"/>
                  </a:cubicBezTo>
                  <a:cubicBezTo>
                    <a:pt x="1215" y="8427"/>
                    <a:pt x="1259" y="8401"/>
                    <a:pt x="1286" y="8360"/>
                  </a:cubicBezTo>
                  <a:lnTo>
                    <a:pt x="2882" y="6121"/>
                  </a:lnTo>
                  <a:cubicBezTo>
                    <a:pt x="2930" y="6050"/>
                    <a:pt x="3001" y="6002"/>
                    <a:pt x="3096" y="6002"/>
                  </a:cubicBezTo>
                  <a:cubicBezTo>
                    <a:pt x="3115" y="5996"/>
                    <a:pt x="3136" y="5993"/>
                    <a:pt x="3158" y="5993"/>
                  </a:cubicBezTo>
                  <a:cubicBezTo>
                    <a:pt x="3217" y="5993"/>
                    <a:pt x="3282" y="6015"/>
                    <a:pt x="3334" y="6050"/>
                  </a:cubicBezTo>
                  <a:cubicBezTo>
                    <a:pt x="3454" y="6145"/>
                    <a:pt x="3477" y="6312"/>
                    <a:pt x="3430" y="6431"/>
                  </a:cubicBezTo>
                  <a:lnTo>
                    <a:pt x="2715" y="7931"/>
                  </a:lnTo>
                  <a:cubicBezTo>
                    <a:pt x="2691" y="7955"/>
                    <a:pt x="2691" y="8003"/>
                    <a:pt x="2691" y="8026"/>
                  </a:cubicBezTo>
                  <a:lnTo>
                    <a:pt x="2739" y="8360"/>
                  </a:lnTo>
                  <a:cubicBezTo>
                    <a:pt x="2787" y="8788"/>
                    <a:pt x="2715" y="9241"/>
                    <a:pt x="2525" y="9622"/>
                  </a:cubicBezTo>
                  <a:cubicBezTo>
                    <a:pt x="2501" y="9646"/>
                    <a:pt x="2501" y="9670"/>
                    <a:pt x="2501" y="9717"/>
                  </a:cubicBezTo>
                  <a:lnTo>
                    <a:pt x="2572" y="11646"/>
                  </a:lnTo>
                  <a:cubicBezTo>
                    <a:pt x="2572" y="11741"/>
                    <a:pt x="2644" y="11813"/>
                    <a:pt x="2739" y="11813"/>
                  </a:cubicBezTo>
                  <a:lnTo>
                    <a:pt x="2763" y="11813"/>
                  </a:lnTo>
                  <a:cubicBezTo>
                    <a:pt x="2858" y="11789"/>
                    <a:pt x="2930" y="11718"/>
                    <a:pt x="2930" y="11622"/>
                  </a:cubicBezTo>
                  <a:lnTo>
                    <a:pt x="2834" y="9741"/>
                  </a:lnTo>
                  <a:cubicBezTo>
                    <a:pt x="3073" y="9289"/>
                    <a:pt x="3144" y="8812"/>
                    <a:pt x="3073" y="8312"/>
                  </a:cubicBezTo>
                  <a:lnTo>
                    <a:pt x="3049" y="8098"/>
                  </a:lnTo>
                  <a:lnTo>
                    <a:pt x="10288" y="8098"/>
                  </a:lnTo>
                  <a:cubicBezTo>
                    <a:pt x="10812" y="8098"/>
                    <a:pt x="11217" y="7693"/>
                    <a:pt x="11217" y="7193"/>
                  </a:cubicBezTo>
                  <a:lnTo>
                    <a:pt x="11217" y="930"/>
                  </a:lnTo>
                  <a:cubicBezTo>
                    <a:pt x="11217" y="430"/>
                    <a:pt x="10812" y="1"/>
                    <a:pt x="10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99"/>
            <p:cNvSpPr/>
            <p:nvPr/>
          </p:nvSpPr>
          <p:spPr>
            <a:xfrm>
              <a:off x="3041123" y="1645715"/>
              <a:ext cx="11583" cy="29663"/>
            </a:xfrm>
            <a:custGeom>
              <a:avLst/>
              <a:gdLst/>
              <a:ahLst/>
              <a:cxnLst/>
              <a:rect l="l" t="t" r="r" b="b"/>
              <a:pathLst>
                <a:path w="335" h="858" extrusionOk="0">
                  <a:moveTo>
                    <a:pt x="168" y="1"/>
                  </a:moveTo>
                  <a:cubicBezTo>
                    <a:pt x="72" y="1"/>
                    <a:pt x="1" y="72"/>
                    <a:pt x="1" y="167"/>
                  </a:cubicBezTo>
                  <a:lnTo>
                    <a:pt x="1" y="691"/>
                  </a:lnTo>
                  <a:cubicBezTo>
                    <a:pt x="1" y="787"/>
                    <a:pt x="72" y="858"/>
                    <a:pt x="168" y="858"/>
                  </a:cubicBezTo>
                  <a:cubicBezTo>
                    <a:pt x="263" y="858"/>
                    <a:pt x="334" y="787"/>
                    <a:pt x="334" y="691"/>
                  </a:cubicBezTo>
                  <a:lnTo>
                    <a:pt x="334" y="167"/>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99"/>
            <p:cNvSpPr/>
            <p:nvPr/>
          </p:nvSpPr>
          <p:spPr>
            <a:xfrm>
              <a:off x="2668177" y="1724128"/>
              <a:ext cx="37064" cy="195784"/>
            </a:xfrm>
            <a:custGeom>
              <a:avLst/>
              <a:gdLst/>
              <a:ahLst/>
              <a:cxnLst/>
              <a:rect l="l" t="t" r="r" b="b"/>
              <a:pathLst>
                <a:path w="1072" h="5663" extrusionOk="0">
                  <a:moveTo>
                    <a:pt x="544" y="0"/>
                  </a:moveTo>
                  <a:cubicBezTo>
                    <a:pt x="476" y="0"/>
                    <a:pt x="416" y="44"/>
                    <a:pt x="381" y="114"/>
                  </a:cubicBezTo>
                  <a:cubicBezTo>
                    <a:pt x="0" y="1019"/>
                    <a:pt x="48" y="2043"/>
                    <a:pt x="500" y="2924"/>
                  </a:cubicBezTo>
                  <a:lnTo>
                    <a:pt x="714" y="3377"/>
                  </a:lnTo>
                  <a:lnTo>
                    <a:pt x="667" y="5472"/>
                  </a:lnTo>
                  <a:cubicBezTo>
                    <a:pt x="667" y="5568"/>
                    <a:pt x="738" y="5663"/>
                    <a:pt x="834" y="5663"/>
                  </a:cubicBezTo>
                  <a:cubicBezTo>
                    <a:pt x="929" y="5663"/>
                    <a:pt x="1000" y="5591"/>
                    <a:pt x="1000" y="5496"/>
                  </a:cubicBezTo>
                  <a:lnTo>
                    <a:pt x="1072" y="3329"/>
                  </a:lnTo>
                  <a:cubicBezTo>
                    <a:pt x="1072" y="3305"/>
                    <a:pt x="1072" y="3281"/>
                    <a:pt x="1048" y="3258"/>
                  </a:cubicBezTo>
                  <a:lnTo>
                    <a:pt x="810" y="2758"/>
                  </a:lnTo>
                  <a:cubicBezTo>
                    <a:pt x="405" y="1972"/>
                    <a:pt x="357" y="1067"/>
                    <a:pt x="714" y="233"/>
                  </a:cubicBezTo>
                  <a:cubicBezTo>
                    <a:pt x="738" y="162"/>
                    <a:pt x="691" y="43"/>
                    <a:pt x="619" y="19"/>
                  </a:cubicBezTo>
                  <a:cubicBezTo>
                    <a:pt x="594" y="6"/>
                    <a:pt x="568"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99"/>
            <p:cNvSpPr/>
            <p:nvPr/>
          </p:nvSpPr>
          <p:spPr>
            <a:xfrm>
              <a:off x="2809791" y="1577397"/>
              <a:ext cx="153997" cy="154816"/>
            </a:xfrm>
            <a:custGeom>
              <a:avLst/>
              <a:gdLst/>
              <a:ahLst/>
              <a:cxnLst/>
              <a:rect l="l" t="t" r="r" b="b"/>
              <a:pathLst>
                <a:path w="4454" h="4478" extrusionOk="0">
                  <a:moveTo>
                    <a:pt x="2239" y="0"/>
                  </a:moveTo>
                  <a:cubicBezTo>
                    <a:pt x="1000" y="0"/>
                    <a:pt x="0" y="1000"/>
                    <a:pt x="0" y="2239"/>
                  </a:cubicBezTo>
                  <a:cubicBezTo>
                    <a:pt x="0" y="3453"/>
                    <a:pt x="1000" y="4477"/>
                    <a:pt x="2239" y="4477"/>
                  </a:cubicBezTo>
                  <a:cubicBezTo>
                    <a:pt x="2810" y="4477"/>
                    <a:pt x="3358" y="4239"/>
                    <a:pt x="3787" y="3834"/>
                  </a:cubicBezTo>
                  <a:cubicBezTo>
                    <a:pt x="3858" y="3763"/>
                    <a:pt x="3858" y="3668"/>
                    <a:pt x="3787" y="3596"/>
                  </a:cubicBezTo>
                  <a:cubicBezTo>
                    <a:pt x="3751" y="3560"/>
                    <a:pt x="3709" y="3542"/>
                    <a:pt x="3668" y="3542"/>
                  </a:cubicBezTo>
                  <a:cubicBezTo>
                    <a:pt x="3626" y="3542"/>
                    <a:pt x="3584" y="3560"/>
                    <a:pt x="3548" y="3596"/>
                  </a:cubicBezTo>
                  <a:cubicBezTo>
                    <a:pt x="3191" y="3929"/>
                    <a:pt x="2715" y="4120"/>
                    <a:pt x="2239" y="4120"/>
                  </a:cubicBezTo>
                  <a:cubicBezTo>
                    <a:pt x="1191" y="4120"/>
                    <a:pt x="333" y="3263"/>
                    <a:pt x="333" y="2239"/>
                  </a:cubicBezTo>
                  <a:cubicBezTo>
                    <a:pt x="333" y="1191"/>
                    <a:pt x="1191" y="357"/>
                    <a:pt x="2239" y="357"/>
                  </a:cubicBezTo>
                  <a:cubicBezTo>
                    <a:pt x="3263" y="357"/>
                    <a:pt x="4120" y="1191"/>
                    <a:pt x="4120" y="2239"/>
                  </a:cubicBezTo>
                  <a:cubicBezTo>
                    <a:pt x="4120" y="2524"/>
                    <a:pt x="4049" y="2786"/>
                    <a:pt x="3929" y="3048"/>
                  </a:cubicBezTo>
                  <a:cubicBezTo>
                    <a:pt x="3906" y="3120"/>
                    <a:pt x="3929" y="3239"/>
                    <a:pt x="4025" y="3263"/>
                  </a:cubicBezTo>
                  <a:cubicBezTo>
                    <a:pt x="4045" y="3276"/>
                    <a:pt x="4068" y="3282"/>
                    <a:pt x="4093" y="3282"/>
                  </a:cubicBezTo>
                  <a:cubicBezTo>
                    <a:pt x="4155" y="3282"/>
                    <a:pt x="4222" y="3243"/>
                    <a:pt x="4239" y="3191"/>
                  </a:cubicBezTo>
                  <a:cubicBezTo>
                    <a:pt x="4382" y="2882"/>
                    <a:pt x="4453" y="2572"/>
                    <a:pt x="4453" y="2239"/>
                  </a:cubicBezTo>
                  <a:cubicBezTo>
                    <a:pt x="4453" y="1000"/>
                    <a:pt x="3453"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99"/>
            <p:cNvSpPr/>
            <p:nvPr/>
          </p:nvSpPr>
          <p:spPr>
            <a:xfrm>
              <a:off x="2856707" y="1609032"/>
              <a:ext cx="74959" cy="91064"/>
            </a:xfrm>
            <a:custGeom>
              <a:avLst/>
              <a:gdLst/>
              <a:ahLst/>
              <a:cxnLst/>
              <a:rect l="l" t="t" r="r" b="b"/>
              <a:pathLst>
                <a:path w="2168" h="2634" extrusionOk="0">
                  <a:moveTo>
                    <a:pt x="477" y="347"/>
                  </a:moveTo>
                  <a:cubicBezTo>
                    <a:pt x="501" y="347"/>
                    <a:pt x="524" y="347"/>
                    <a:pt x="548" y="371"/>
                  </a:cubicBezTo>
                  <a:lnTo>
                    <a:pt x="1763" y="1205"/>
                  </a:lnTo>
                  <a:cubicBezTo>
                    <a:pt x="1810" y="1252"/>
                    <a:pt x="1834" y="1300"/>
                    <a:pt x="1834" y="1324"/>
                  </a:cubicBezTo>
                  <a:cubicBezTo>
                    <a:pt x="1834" y="1347"/>
                    <a:pt x="1810" y="1395"/>
                    <a:pt x="1763" y="1419"/>
                  </a:cubicBezTo>
                  <a:lnTo>
                    <a:pt x="548" y="2276"/>
                  </a:lnTo>
                  <a:cubicBezTo>
                    <a:pt x="532" y="2284"/>
                    <a:pt x="514" y="2287"/>
                    <a:pt x="496" y="2287"/>
                  </a:cubicBezTo>
                  <a:cubicBezTo>
                    <a:pt x="461" y="2287"/>
                    <a:pt x="429" y="2276"/>
                    <a:pt x="429" y="2276"/>
                  </a:cubicBezTo>
                  <a:cubicBezTo>
                    <a:pt x="405" y="2252"/>
                    <a:pt x="358" y="2229"/>
                    <a:pt x="358" y="2157"/>
                  </a:cubicBezTo>
                  <a:lnTo>
                    <a:pt x="358" y="466"/>
                  </a:lnTo>
                  <a:cubicBezTo>
                    <a:pt x="358" y="395"/>
                    <a:pt x="405" y="371"/>
                    <a:pt x="429" y="371"/>
                  </a:cubicBezTo>
                  <a:cubicBezTo>
                    <a:pt x="429" y="347"/>
                    <a:pt x="453" y="347"/>
                    <a:pt x="477" y="347"/>
                  </a:cubicBezTo>
                  <a:close/>
                  <a:moveTo>
                    <a:pt x="470" y="1"/>
                  </a:moveTo>
                  <a:cubicBezTo>
                    <a:pt x="397" y="1"/>
                    <a:pt x="325" y="20"/>
                    <a:pt x="262" y="61"/>
                  </a:cubicBezTo>
                  <a:cubicBezTo>
                    <a:pt x="96" y="133"/>
                    <a:pt x="1" y="300"/>
                    <a:pt x="1" y="466"/>
                  </a:cubicBezTo>
                  <a:lnTo>
                    <a:pt x="1" y="2157"/>
                  </a:lnTo>
                  <a:cubicBezTo>
                    <a:pt x="1" y="2348"/>
                    <a:pt x="96" y="2491"/>
                    <a:pt x="262" y="2586"/>
                  </a:cubicBezTo>
                  <a:cubicBezTo>
                    <a:pt x="334" y="2610"/>
                    <a:pt x="405" y="2633"/>
                    <a:pt x="477" y="2633"/>
                  </a:cubicBezTo>
                  <a:cubicBezTo>
                    <a:pt x="572" y="2633"/>
                    <a:pt x="667" y="2610"/>
                    <a:pt x="739" y="2538"/>
                  </a:cubicBezTo>
                  <a:lnTo>
                    <a:pt x="1977" y="1705"/>
                  </a:lnTo>
                  <a:cubicBezTo>
                    <a:pt x="2096" y="1609"/>
                    <a:pt x="2168" y="1467"/>
                    <a:pt x="2168" y="1324"/>
                  </a:cubicBezTo>
                  <a:cubicBezTo>
                    <a:pt x="2168" y="1157"/>
                    <a:pt x="2096" y="1014"/>
                    <a:pt x="1977" y="919"/>
                  </a:cubicBezTo>
                  <a:lnTo>
                    <a:pt x="739" y="85"/>
                  </a:lnTo>
                  <a:cubicBezTo>
                    <a:pt x="659" y="32"/>
                    <a:pt x="563" y="1"/>
                    <a:pt x="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5" name="Google Shape;11955;p99"/>
          <p:cNvGrpSpPr/>
          <p:nvPr/>
        </p:nvGrpSpPr>
        <p:grpSpPr>
          <a:xfrm>
            <a:off x="7001214" y="1748128"/>
            <a:ext cx="493756" cy="493767"/>
            <a:chOff x="4710065" y="2129019"/>
            <a:chExt cx="408434" cy="408409"/>
          </a:xfrm>
        </p:grpSpPr>
        <p:sp>
          <p:nvSpPr>
            <p:cNvPr id="11956" name="Google Shape;11956;p99"/>
            <p:cNvSpPr/>
            <p:nvPr/>
          </p:nvSpPr>
          <p:spPr>
            <a:xfrm>
              <a:off x="4710065" y="2259120"/>
              <a:ext cx="408434" cy="278309"/>
            </a:xfrm>
            <a:custGeom>
              <a:avLst/>
              <a:gdLst/>
              <a:ahLst/>
              <a:cxnLst/>
              <a:rect l="l" t="t" r="r" b="b"/>
              <a:pathLst>
                <a:path w="11813" h="8050" extrusionOk="0">
                  <a:moveTo>
                    <a:pt x="4264" y="3263"/>
                  </a:moveTo>
                  <a:lnTo>
                    <a:pt x="4264" y="6240"/>
                  </a:lnTo>
                  <a:lnTo>
                    <a:pt x="1668" y="6240"/>
                  </a:lnTo>
                  <a:lnTo>
                    <a:pt x="1668" y="3263"/>
                  </a:lnTo>
                  <a:close/>
                  <a:moveTo>
                    <a:pt x="10170" y="1929"/>
                  </a:moveTo>
                  <a:lnTo>
                    <a:pt x="10170" y="6240"/>
                  </a:lnTo>
                  <a:lnTo>
                    <a:pt x="9336" y="6240"/>
                  </a:lnTo>
                  <a:cubicBezTo>
                    <a:pt x="9241" y="6240"/>
                    <a:pt x="9146" y="6335"/>
                    <a:pt x="9146" y="6430"/>
                  </a:cubicBezTo>
                  <a:cubicBezTo>
                    <a:pt x="9146" y="6526"/>
                    <a:pt x="9241" y="6597"/>
                    <a:pt x="9336" y="6597"/>
                  </a:cubicBezTo>
                  <a:lnTo>
                    <a:pt x="11360" y="6597"/>
                  </a:lnTo>
                  <a:cubicBezTo>
                    <a:pt x="11432" y="6597"/>
                    <a:pt x="11480" y="6645"/>
                    <a:pt x="11480" y="6692"/>
                  </a:cubicBezTo>
                  <a:lnTo>
                    <a:pt x="11480" y="7692"/>
                  </a:lnTo>
                  <a:lnTo>
                    <a:pt x="358" y="7692"/>
                  </a:lnTo>
                  <a:lnTo>
                    <a:pt x="358" y="6692"/>
                  </a:lnTo>
                  <a:cubicBezTo>
                    <a:pt x="358" y="6645"/>
                    <a:pt x="406" y="6597"/>
                    <a:pt x="453" y="6597"/>
                  </a:cubicBezTo>
                  <a:lnTo>
                    <a:pt x="8598" y="6597"/>
                  </a:lnTo>
                  <a:cubicBezTo>
                    <a:pt x="8693" y="6597"/>
                    <a:pt x="8765" y="6526"/>
                    <a:pt x="8765" y="6430"/>
                  </a:cubicBezTo>
                  <a:cubicBezTo>
                    <a:pt x="8765" y="6335"/>
                    <a:pt x="8693" y="6240"/>
                    <a:pt x="8598" y="6240"/>
                  </a:cubicBezTo>
                  <a:lnTo>
                    <a:pt x="7574" y="6240"/>
                  </a:lnTo>
                  <a:lnTo>
                    <a:pt x="7574" y="1929"/>
                  </a:lnTo>
                  <a:close/>
                  <a:moveTo>
                    <a:pt x="4573" y="0"/>
                  </a:moveTo>
                  <a:cubicBezTo>
                    <a:pt x="4407" y="0"/>
                    <a:pt x="4264" y="143"/>
                    <a:pt x="4264" y="334"/>
                  </a:cubicBezTo>
                  <a:lnTo>
                    <a:pt x="4264" y="1548"/>
                  </a:lnTo>
                  <a:cubicBezTo>
                    <a:pt x="4264" y="1644"/>
                    <a:pt x="4335" y="1739"/>
                    <a:pt x="4430" y="1739"/>
                  </a:cubicBezTo>
                  <a:cubicBezTo>
                    <a:pt x="4526" y="1739"/>
                    <a:pt x="4621" y="1644"/>
                    <a:pt x="4621" y="1548"/>
                  </a:cubicBezTo>
                  <a:lnTo>
                    <a:pt x="4621" y="358"/>
                  </a:lnTo>
                  <a:lnTo>
                    <a:pt x="7217" y="358"/>
                  </a:lnTo>
                  <a:lnTo>
                    <a:pt x="7217" y="6240"/>
                  </a:lnTo>
                  <a:lnTo>
                    <a:pt x="4621" y="6240"/>
                  </a:lnTo>
                  <a:lnTo>
                    <a:pt x="4621" y="2287"/>
                  </a:lnTo>
                  <a:cubicBezTo>
                    <a:pt x="4621" y="2191"/>
                    <a:pt x="4526" y="2120"/>
                    <a:pt x="4430" y="2120"/>
                  </a:cubicBezTo>
                  <a:cubicBezTo>
                    <a:pt x="4335" y="2120"/>
                    <a:pt x="4264" y="2191"/>
                    <a:pt x="4264" y="2287"/>
                  </a:cubicBezTo>
                  <a:lnTo>
                    <a:pt x="4264" y="2906"/>
                  </a:lnTo>
                  <a:lnTo>
                    <a:pt x="1620" y="2906"/>
                  </a:lnTo>
                  <a:cubicBezTo>
                    <a:pt x="1454" y="2906"/>
                    <a:pt x="1311" y="3049"/>
                    <a:pt x="1311" y="3239"/>
                  </a:cubicBezTo>
                  <a:lnTo>
                    <a:pt x="1311" y="6240"/>
                  </a:lnTo>
                  <a:lnTo>
                    <a:pt x="453" y="6240"/>
                  </a:lnTo>
                  <a:cubicBezTo>
                    <a:pt x="215" y="6240"/>
                    <a:pt x="1" y="6454"/>
                    <a:pt x="1" y="6692"/>
                  </a:cubicBezTo>
                  <a:lnTo>
                    <a:pt x="1" y="7859"/>
                  </a:lnTo>
                  <a:cubicBezTo>
                    <a:pt x="1" y="7954"/>
                    <a:pt x="96" y="8050"/>
                    <a:pt x="191" y="8050"/>
                  </a:cubicBezTo>
                  <a:lnTo>
                    <a:pt x="11646" y="8050"/>
                  </a:lnTo>
                  <a:cubicBezTo>
                    <a:pt x="11741" y="8050"/>
                    <a:pt x="11813" y="7954"/>
                    <a:pt x="11813" y="7859"/>
                  </a:cubicBezTo>
                  <a:lnTo>
                    <a:pt x="11813" y="6692"/>
                  </a:lnTo>
                  <a:cubicBezTo>
                    <a:pt x="11813" y="6454"/>
                    <a:pt x="11622" y="6240"/>
                    <a:pt x="11360" y="6240"/>
                  </a:cubicBezTo>
                  <a:lnTo>
                    <a:pt x="10527" y="6240"/>
                  </a:lnTo>
                  <a:lnTo>
                    <a:pt x="10527" y="1906"/>
                  </a:lnTo>
                  <a:cubicBezTo>
                    <a:pt x="10527" y="1739"/>
                    <a:pt x="10360" y="1596"/>
                    <a:pt x="10194" y="1596"/>
                  </a:cubicBezTo>
                  <a:lnTo>
                    <a:pt x="7574" y="1596"/>
                  </a:lnTo>
                  <a:lnTo>
                    <a:pt x="7574" y="334"/>
                  </a:lnTo>
                  <a:cubicBezTo>
                    <a:pt x="7574" y="143"/>
                    <a:pt x="7407" y="0"/>
                    <a:pt x="7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99"/>
            <p:cNvSpPr/>
            <p:nvPr/>
          </p:nvSpPr>
          <p:spPr>
            <a:xfrm>
              <a:off x="4854998" y="2129019"/>
              <a:ext cx="119422" cy="113674"/>
            </a:xfrm>
            <a:custGeom>
              <a:avLst/>
              <a:gdLst/>
              <a:ahLst/>
              <a:cxnLst/>
              <a:rect l="l" t="t" r="r" b="b"/>
              <a:pathLst>
                <a:path w="3454" h="3288" extrusionOk="0">
                  <a:moveTo>
                    <a:pt x="1715" y="406"/>
                  </a:moveTo>
                  <a:lnTo>
                    <a:pt x="2048" y="1072"/>
                  </a:lnTo>
                  <a:cubicBezTo>
                    <a:pt x="2096" y="1168"/>
                    <a:pt x="2191" y="1239"/>
                    <a:pt x="2286" y="1239"/>
                  </a:cubicBezTo>
                  <a:lnTo>
                    <a:pt x="3025" y="1358"/>
                  </a:lnTo>
                  <a:lnTo>
                    <a:pt x="2501" y="1882"/>
                  </a:lnTo>
                  <a:cubicBezTo>
                    <a:pt x="2429" y="1953"/>
                    <a:pt x="2382" y="2049"/>
                    <a:pt x="2406" y="2168"/>
                  </a:cubicBezTo>
                  <a:lnTo>
                    <a:pt x="2525" y="2906"/>
                  </a:lnTo>
                  <a:lnTo>
                    <a:pt x="1858" y="2549"/>
                  </a:lnTo>
                  <a:cubicBezTo>
                    <a:pt x="1810" y="2525"/>
                    <a:pt x="1763" y="2513"/>
                    <a:pt x="1715" y="2513"/>
                  </a:cubicBezTo>
                  <a:cubicBezTo>
                    <a:pt x="1667" y="2513"/>
                    <a:pt x="1620" y="2525"/>
                    <a:pt x="1572" y="2549"/>
                  </a:cubicBezTo>
                  <a:lnTo>
                    <a:pt x="905" y="2906"/>
                  </a:lnTo>
                  <a:lnTo>
                    <a:pt x="1048" y="2168"/>
                  </a:lnTo>
                  <a:cubicBezTo>
                    <a:pt x="1048" y="2049"/>
                    <a:pt x="1024" y="1953"/>
                    <a:pt x="953" y="1882"/>
                  </a:cubicBezTo>
                  <a:lnTo>
                    <a:pt x="405" y="1358"/>
                  </a:lnTo>
                  <a:lnTo>
                    <a:pt x="1143" y="1239"/>
                  </a:lnTo>
                  <a:cubicBezTo>
                    <a:pt x="1262" y="1239"/>
                    <a:pt x="1334" y="1168"/>
                    <a:pt x="1382" y="1072"/>
                  </a:cubicBezTo>
                  <a:lnTo>
                    <a:pt x="1715" y="406"/>
                  </a:lnTo>
                  <a:close/>
                  <a:moveTo>
                    <a:pt x="1715" y="1"/>
                  </a:moveTo>
                  <a:cubicBezTo>
                    <a:pt x="1596" y="1"/>
                    <a:pt x="1501" y="72"/>
                    <a:pt x="1453" y="191"/>
                  </a:cubicBezTo>
                  <a:lnTo>
                    <a:pt x="1096" y="906"/>
                  </a:lnTo>
                  <a:lnTo>
                    <a:pt x="286" y="1025"/>
                  </a:lnTo>
                  <a:cubicBezTo>
                    <a:pt x="167" y="1049"/>
                    <a:pt x="72" y="1120"/>
                    <a:pt x="24" y="1239"/>
                  </a:cubicBezTo>
                  <a:cubicBezTo>
                    <a:pt x="0" y="1358"/>
                    <a:pt x="24" y="1477"/>
                    <a:pt x="119" y="1549"/>
                  </a:cubicBezTo>
                  <a:lnTo>
                    <a:pt x="691" y="2120"/>
                  </a:lnTo>
                  <a:lnTo>
                    <a:pt x="548" y="2906"/>
                  </a:lnTo>
                  <a:cubicBezTo>
                    <a:pt x="524" y="3025"/>
                    <a:pt x="572" y="3144"/>
                    <a:pt x="667" y="3216"/>
                  </a:cubicBezTo>
                  <a:cubicBezTo>
                    <a:pt x="720" y="3255"/>
                    <a:pt x="786" y="3273"/>
                    <a:pt x="852" y="3273"/>
                  </a:cubicBezTo>
                  <a:cubicBezTo>
                    <a:pt x="905" y="3273"/>
                    <a:pt x="958" y="3261"/>
                    <a:pt x="1000" y="3239"/>
                  </a:cubicBezTo>
                  <a:lnTo>
                    <a:pt x="1715" y="2858"/>
                  </a:lnTo>
                  <a:lnTo>
                    <a:pt x="2429" y="3239"/>
                  </a:lnTo>
                  <a:cubicBezTo>
                    <a:pt x="2477" y="3263"/>
                    <a:pt x="2525" y="3287"/>
                    <a:pt x="2572" y="3287"/>
                  </a:cubicBezTo>
                  <a:cubicBezTo>
                    <a:pt x="2644" y="3287"/>
                    <a:pt x="2715" y="3263"/>
                    <a:pt x="2763" y="3216"/>
                  </a:cubicBezTo>
                  <a:cubicBezTo>
                    <a:pt x="2858" y="3144"/>
                    <a:pt x="2906" y="3025"/>
                    <a:pt x="2882" y="2906"/>
                  </a:cubicBezTo>
                  <a:lnTo>
                    <a:pt x="2739" y="2120"/>
                  </a:lnTo>
                  <a:lnTo>
                    <a:pt x="3334" y="1549"/>
                  </a:lnTo>
                  <a:cubicBezTo>
                    <a:pt x="3406" y="1477"/>
                    <a:pt x="3453" y="1358"/>
                    <a:pt x="3406" y="1239"/>
                  </a:cubicBezTo>
                  <a:cubicBezTo>
                    <a:pt x="3382" y="1120"/>
                    <a:pt x="3287" y="1049"/>
                    <a:pt x="3168" y="1025"/>
                  </a:cubicBezTo>
                  <a:lnTo>
                    <a:pt x="2358" y="906"/>
                  </a:lnTo>
                  <a:lnTo>
                    <a:pt x="2001" y="191"/>
                  </a:lnTo>
                  <a:cubicBezTo>
                    <a:pt x="1953" y="72"/>
                    <a:pt x="1834"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99"/>
            <p:cNvSpPr/>
            <p:nvPr/>
          </p:nvSpPr>
          <p:spPr>
            <a:xfrm>
              <a:off x="5000727" y="2180084"/>
              <a:ext cx="20607" cy="11547"/>
            </a:xfrm>
            <a:custGeom>
              <a:avLst/>
              <a:gdLst/>
              <a:ahLst/>
              <a:cxnLst/>
              <a:rect l="l" t="t" r="r" b="b"/>
              <a:pathLst>
                <a:path w="596" h="334" extrusionOk="0">
                  <a:moveTo>
                    <a:pt x="191" y="0"/>
                  </a:moveTo>
                  <a:cubicBezTo>
                    <a:pt x="96" y="0"/>
                    <a:pt x="0" y="72"/>
                    <a:pt x="0" y="167"/>
                  </a:cubicBezTo>
                  <a:cubicBezTo>
                    <a:pt x="0" y="262"/>
                    <a:pt x="96" y="334"/>
                    <a:pt x="191" y="334"/>
                  </a:cubicBezTo>
                  <a:lnTo>
                    <a:pt x="429" y="334"/>
                  </a:lnTo>
                  <a:cubicBezTo>
                    <a:pt x="524" y="334"/>
                    <a:pt x="596" y="262"/>
                    <a:pt x="596" y="167"/>
                  </a:cubicBezTo>
                  <a:cubicBezTo>
                    <a:pt x="596"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99"/>
            <p:cNvSpPr/>
            <p:nvPr/>
          </p:nvSpPr>
          <p:spPr>
            <a:xfrm>
              <a:off x="4990009" y="2134482"/>
              <a:ext cx="21471" cy="15972"/>
            </a:xfrm>
            <a:custGeom>
              <a:avLst/>
              <a:gdLst/>
              <a:ahLst/>
              <a:cxnLst/>
              <a:rect l="l" t="t" r="r" b="b"/>
              <a:pathLst>
                <a:path w="621" h="462" extrusionOk="0">
                  <a:moveTo>
                    <a:pt x="415" y="1"/>
                  </a:moveTo>
                  <a:cubicBezTo>
                    <a:pt x="394" y="1"/>
                    <a:pt x="375" y="4"/>
                    <a:pt x="358" y="9"/>
                  </a:cubicBezTo>
                  <a:lnTo>
                    <a:pt x="120" y="128"/>
                  </a:lnTo>
                  <a:cubicBezTo>
                    <a:pt x="25" y="152"/>
                    <a:pt x="1" y="271"/>
                    <a:pt x="48" y="343"/>
                  </a:cubicBezTo>
                  <a:cubicBezTo>
                    <a:pt x="72" y="414"/>
                    <a:pt x="120" y="462"/>
                    <a:pt x="191" y="462"/>
                  </a:cubicBezTo>
                  <a:cubicBezTo>
                    <a:pt x="215" y="462"/>
                    <a:pt x="239" y="438"/>
                    <a:pt x="263" y="438"/>
                  </a:cubicBezTo>
                  <a:lnTo>
                    <a:pt x="501" y="343"/>
                  </a:lnTo>
                  <a:cubicBezTo>
                    <a:pt x="572" y="295"/>
                    <a:pt x="620" y="200"/>
                    <a:pt x="572" y="105"/>
                  </a:cubicBezTo>
                  <a:cubicBezTo>
                    <a:pt x="554" y="32"/>
                    <a:pt x="480"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99"/>
            <p:cNvSpPr/>
            <p:nvPr/>
          </p:nvSpPr>
          <p:spPr>
            <a:xfrm>
              <a:off x="4990009" y="2221434"/>
              <a:ext cx="21471" cy="15488"/>
            </a:xfrm>
            <a:custGeom>
              <a:avLst/>
              <a:gdLst/>
              <a:ahLst/>
              <a:cxnLst/>
              <a:rect l="l" t="t" r="r" b="b"/>
              <a:pathLst>
                <a:path w="621" h="448" extrusionOk="0">
                  <a:moveTo>
                    <a:pt x="187" y="0"/>
                  </a:moveTo>
                  <a:cubicBezTo>
                    <a:pt x="120" y="0"/>
                    <a:pt x="60" y="44"/>
                    <a:pt x="25" y="114"/>
                  </a:cubicBezTo>
                  <a:cubicBezTo>
                    <a:pt x="1" y="185"/>
                    <a:pt x="25" y="305"/>
                    <a:pt x="120" y="328"/>
                  </a:cubicBezTo>
                  <a:lnTo>
                    <a:pt x="358" y="447"/>
                  </a:lnTo>
                  <a:lnTo>
                    <a:pt x="430" y="447"/>
                  </a:lnTo>
                  <a:cubicBezTo>
                    <a:pt x="477" y="447"/>
                    <a:pt x="549" y="424"/>
                    <a:pt x="572" y="352"/>
                  </a:cubicBezTo>
                  <a:cubicBezTo>
                    <a:pt x="620" y="257"/>
                    <a:pt x="572" y="162"/>
                    <a:pt x="501" y="114"/>
                  </a:cubicBezTo>
                  <a:lnTo>
                    <a:pt x="263" y="19"/>
                  </a:lnTo>
                  <a:cubicBezTo>
                    <a:pt x="237" y="6"/>
                    <a:pt x="212"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99"/>
            <p:cNvSpPr/>
            <p:nvPr/>
          </p:nvSpPr>
          <p:spPr>
            <a:xfrm>
              <a:off x="4808047" y="2180084"/>
              <a:ext cx="20641" cy="11547"/>
            </a:xfrm>
            <a:custGeom>
              <a:avLst/>
              <a:gdLst/>
              <a:ahLst/>
              <a:cxnLst/>
              <a:rect l="l" t="t" r="r" b="b"/>
              <a:pathLst>
                <a:path w="597" h="334" extrusionOk="0">
                  <a:moveTo>
                    <a:pt x="168" y="0"/>
                  </a:moveTo>
                  <a:cubicBezTo>
                    <a:pt x="72" y="0"/>
                    <a:pt x="1" y="72"/>
                    <a:pt x="1" y="167"/>
                  </a:cubicBezTo>
                  <a:cubicBezTo>
                    <a:pt x="1" y="262"/>
                    <a:pt x="72" y="334"/>
                    <a:pt x="168" y="334"/>
                  </a:cubicBezTo>
                  <a:lnTo>
                    <a:pt x="430" y="334"/>
                  </a:lnTo>
                  <a:cubicBezTo>
                    <a:pt x="525" y="334"/>
                    <a:pt x="596" y="262"/>
                    <a:pt x="596" y="167"/>
                  </a:cubicBezTo>
                  <a:cubicBezTo>
                    <a:pt x="596" y="72"/>
                    <a:pt x="525"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99"/>
            <p:cNvSpPr/>
            <p:nvPr/>
          </p:nvSpPr>
          <p:spPr>
            <a:xfrm>
              <a:off x="4818765" y="2134482"/>
              <a:ext cx="21436" cy="15972"/>
            </a:xfrm>
            <a:custGeom>
              <a:avLst/>
              <a:gdLst/>
              <a:ahLst/>
              <a:cxnLst/>
              <a:rect l="l" t="t" r="r" b="b"/>
              <a:pathLst>
                <a:path w="620" h="462" extrusionOk="0">
                  <a:moveTo>
                    <a:pt x="196" y="1"/>
                  </a:moveTo>
                  <a:cubicBezTo>
                    <a:pt x="125" y="1"/>
                    <a:pt x="61" y="32"/>
                    <a:pt x="24" y="105"/>
                  </a:cubicBezTo>
                  <a:cubicBezTo>
                    <a:pt x="0" y="200"/>
                    <a:pt x="24" y="295"/>
                    <a:pt x="120" y="343"/>
                  </a:cubicBezTo>
                  <a:lnTo>
                    <a:pt x="334" y="438"/>
                  </a:lnTo>
                  <a:cubicBezTo>
                    <a:pt x="358" y="438"/>
                    <a:pt x="381" y="462"/>
                    <a:pt x="405" y="462"/>
                  </a:cubicBezTo>
                  <a:cubicBezTo>
                    <a:pt x="477" y="462"/>
                    <a:pt x="548" y="414"/>
                    <a:pt x="572" y="343"/>
                  </a:cubicBezTo>
                  <a:cubicBezTo>
                    <a:pt x="620" y="271"/>
                    <a:pt x="572" y="152"/>
                    <a:pt x="477" y="128"/>
                  </a:cubicBezTo>
                  <a:lnTo>
                    <a:pt x="262" y="9"/>
                  </a:lnTo>
                  <a:cubicBezTo>
                    <a:pt x="240" y="4"/>
                    <a:pt x="217"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99"/>
            <p:cNvSpPr/>
            <p:nvPr/>
          </p:nvSpPr>
          <p:spPr>
            <a:xfrm>
              <a:off x="4818765" y="2221434"/>
              <a:ext cx="21436" cy="15488"/>
            </a:xfrm>
            <a:custGeom>
              <a:avLst/>
              <a:gdLst/>
              <a:ahLst/>
              <a:cxnLst/>
              <a:rect l="l" t="t" r="r" b="b"/>
              <a:pathLst>
                <a:path w="620" h="448" extrusionOk="0">
                  <a:moveTo>
                    <a:pt x="410" y="0"/>
                  </a:moveTo>
                  <a:cubicBezTo>
                    <a:pt x="385" y="0"/>
                    <a:pt x="359" y="6"/>
                    <a:pt x="334" y="19"/>
                  </a:cubicBezTo>
                  <a:lnTo>
                    <a:pt x="120" y="114"/>
                  </a:lnTo>
                  <a:cubicBezTo>
                    <a:pt x="24" y="162"/>
                    <a:pt x="0" y="257"/>
                    <a:pt x="24" y="352"/>
                  </a:cubicBezTo>
                  <a:cubicBezTo>
                    <a:pt x="48" y="424"/>
                    <a:pt x="120" y="447"/>
                    <a:pt x="191" y="447"/>
                  </a:cubicBezTo>
                  <a:lnTo>
                    <a:pt x="262" y="447"/>
                  </a:lnTo>
                  <a:lnTo>
                    <a:pt x="477" y="328"/>
                  </a:lnTo>
                  <a:cubicBezTo>
                    <a:pt x="572" y="305"/>
                    <a:pt x="620" y="185"/>
                    <a:pt x="572" y="114"/>
                  </a:cubicBezTo>
                  <a:cubicBezTo>
                    <a:pt x="537" y="44"/>
                    <a:pt x="477"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4" name="Google Shape;11964;p99"/>
          <p:cNvGrpSpPr/>
          <p:nvPr/>
        </p:nvGrpSpPr>
        <p:grpSpPr>
          <a:xfrm>
            <a:off x="3437757" y="1748131"/>
            <a:ext cx="493788" cy="493762"/>
            <a:chOff x="4715010" y="1511500"/>
            <a:chExt cx="399376" cy="408405"/>
          </a:xfrm>
        </p:grpSpPr>
        <p:sp>
          <p:nvSpPr>
            <p:cNvPr id="11965" name="Google Shape;11965;p99"/>
            <p:cNvSpPr/>
            <p:nvPr/>
          </p:nvSpPr>
          <p:spPr>
            <a:xfrm>
              <a:off x="4866512" y="1535390"/>
              <a:ext cx="71674" cy="39551"/>
            </a:xfrm>
            <a:custGeom>
              <a:avLst/>
              <a:gdLst/>
              <a:ahLst/>
              <a:cxnLst/>
              <a:rect l="l" t="t" r="r" b="b"/>
              <a:pathLst>
                <a:path w="2073" h="1144" extrusionOk="0">
                  <a:moveTo>
                    <a:pt x="1382" y="1"/>
                  </a:moveTo>
                  <a:cubicBezTo>
                    <a:pt x="1299" y="1"/>
                    <a:pt x="1215" y="24"/>
                    <a:pt x="1144" y="72"/>
                  </a:cubicBezTo>
                  <a:lnTo>
                    <a:pt x="96" y="834"/>
                  </a:lnTo>
                  <a:cubicBezTo>
                    <a:pt x="24" y="906"/>
                    <a:pt x="1" y="1001"/>
                    <a:pt x="48" y="1072"/>
                  </a:cubicBezTo>
                  <a:cubicBezTo>
                    <a:pt x="96" y="1120"/>
                    <a:pt x="144" y="1144"/>
                    <a:pt x="191" y="1144"/>
                  </a:cubicBezTo>
                  <a:cubicBezTo>
                    <a:pt x="239" y="1144"/>
                    <a:pt x="263" y="1144"/>
                    <a:pt x="310" y="1120"/>
                  </a:cubicBezTo>
                  <a:lnTo>
                    <a:pt x="1358" y="358"/>
                  </a:lnTo>
                  <a:cubicBezTo>
                    <a:pt x="1370" y="346"/>
                    <a:pt x="1382" y="340"/>
                    <a:pt x="1394" y="340"/>
                  </a:cubicBezTo>
                  <a:cubicBezTo>
                    <a:pt x="1406" y="340"/>
                    <a:pt x="1418" y="346"/>
                    <a:pt x="1430" y="358"/>
                  </a:cubicBezTo>
                  <a:lnTo>
                    <a:pt x="1787" y="620"/>
                  </a:lnTo>
                  <a:cubicBezTo>
                    <a:pt x="1812" y="637"/>
                    <a:pt x="1843" y="645"/>
                    <a:pt x="1875" y="645"/>
                  </a:cubicBezTo>
                  <a:cubicBezTo>
                    <a:pt x="1934" y="645"/>
                    <a:pt x="1994" y="618"/>
                    <a:pt x="2025" y="572"/>
                  </a:cubicBezTo>
                  <a:cubicBezTo>
                    <a:pt x="2073" y="501"/>
                    <a:pt x="2073" y="382"/>
                    <a:pt x="1977" y="334"/>
                  </a:cubicBezTo>
                  <a:lnTo>
                    <a:pt x="1620" y="72"/>
                  </a:lnTo>
                  <a:cubicBezTo>
                    <a:pt x="1549" y="24"/>
                    <a:pt x="1465"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99"/>
            <p:cNvSpPr/>
            <p:nvPr/>
          </p:nvSpPr>
          <p:spPr>
            <a:xfrm>
              <a:off x="4715010" y="1511500"/>
              <a:ext cx="399376" cy="408405"/>
            </a:xfrm>
            <a:custGeom>
              <a:avLst/>
              <a:gdLst/>
              <a:ahLst/>
              <a:cxnLst/>
              <a:rect l="l" t="t" r="r" b="b"/>
              <a:pathLst>
                <a:path w="11551" h="11813" extrusionOk="0">
                  <a:moveTo>
                    <a:pt x="3930" y="2692"/>
                  </a:moveTo>
                  <a:lnTo>
                    <a:pt x="3930" y="4764"/>
                  </a:lnTo>
                  <a:lnTo>
                    <a:pt x="3430" y="4716"/>
                  </a:lnTo>
                  <a:lnTo>
                    <a:pt x="3097" y="4692"/>
                  </a:lnTo>
                  <a:cubicBezTo>
                    <a:pt x="2859" y="4669"/>
                    <a:pt x="2692" y="4478"/>
                    <a:pt x="2692" y="4240"/>
                  </a:cubicBezTo>
                  <a:lnTo>
                    <a:pt x="2692" y="3216"/>
                  </a:lnTo>
                  <a:cubicBezTo>
                    <a:pt x="2692" y="2978"/>
                    <a:pt x="2859" y="2787"/>
                    <a:pt x="3097" y="2763"/>
                  </a:cubicBezTo>
                  <a:lnTo>
                    <a:pt x="3930" y="2692"/>
                  </a:lnTo>
                  <a:close/>
                  <a:moveTo>
                    <a:pt x="3597" y="5073"/>
                  </a:moveTo>
                  <a:lnTo>
                    <a:pt x="5335" y="5264"/>
                  </a:lnTo>
                  <a:lnTo>
                    <a:pt x="4788" y="6050"/>
                  </a:lnTo>
                  <a:cubicBezTo>
                    <a:pt x="4788" y="6097"/>
                    <a:pt x="4764" y="6121"/>
                    <a:pt x="4764" y="6145"/>
                  </a:cubicBezTo>
                  <a:lnTo>
                    <a:pt x="4764" y="7169"/>
                  </a:lnTo>
                  <a:lnTo>
                    <a:pt x="3597" y="6574"/>
                  </a:lnTo>
                  <a:lnTo>
                    <a:pt x="3597" y="5073"/>
                  </a:lnTo>
                  <a:close/>
                  <a:moveTo>
                    <a:pt x="5716" y="5312"/>
                  </a:moveTo>
                  <a:lnTo>
                    <a:pt x="6097" y="5335"/>
                  </a:lnTo>
                  <a:lnTo>
                    <a:pt x="7645" y="6717"/>
                  </a:lnTo>
                  <a:lnTo>
                    <a:pt x="6621" y="7241"/>
                  </a:lnTo>
                  <a:cubicBezTo>
                    <a:pt x="6349" y="7363"/>
                    <a:pt x="6052" y="7431"/>
                    <a:pt x="5760" y="7431"/>
                  </a:cubicBezTo>
                  <a:cubicBezTo>
                    <a:pt x="5541" y="7431"/>
                    <a:pt x="5324" y="7393"/>
                    <a:pt x="5121" y="7312"/>
                  </a:cubicBezTo>
                  <a:lnTo>
                    <a:pt x="5121" y="6216"/>
                  </a:lnTo>
                  <a:lnTo>
                    <a:pt x="5716" y="5312"/>
                  </a:lnTo>
                  <a:close/>
                  <a:moveTo>
                    <a:pt x="11194" y="5335"/>
                  </a:moveTo>
                  <a:lnTo>
                    <a:pt x="11194" y="10884"/>
                  </a:lnTo>
                  <a:lnTo>
                    <a:pt x="7026" y="7407"/>
                  </a:lnTo>
                  <a:lnTo>
                    <a:pt x="11194" y="5335"/>
                  </a:lnTo>
                  <a:close/>
                  <a:moveTo>
                    <a:pt x="6693" y="7574"/>
                  </a:moveTo>
                  <a:lnTo>
                    <a:pt x="11194" y="11313"/>
                  </a:lnTo>
                  <a:cubicBezTo>
                    <a:pt x="11146" y="11408"/>
                    <a:pt x="11075" y="11456"/>
                    <a:pt x="10979" y="11456"/>
                  </a:cubicBezTo>
                  <a:lnTo>
                    <a:pt x="572" y="11456"/>
                  </a:lnTo>
                  <a:cubicBezTo>
                    <a:pt x="477" y="11456"/>
                    <a:pt x="382" y="11408"/>
                    <a:pt x="358" y="11313"/>
                  </a:cubicBezTo>
                  <a:lnTo>
                    <a:pt x="4859" y="7598"/>
                  </a:lnTo>
                  <a:cubicBezTo>
                    <a:pt x="5145" y="7717"/>
                    <a:pt x="5454" y="7788"/>
                    <a:pt x="5764" y="7788"/>
                  </a:cubicBezTo>
                  <a:cubicBezTo>
                    <a:pt x="6074" y="7788"/>
                    <a:pt x="6383" y="7717"/>
                    <a:pt x="6693" y="7574"/>
                  </a:cubicBezTo>
                  <a:close/>
                  <a:moveTo>
                    <a:pt x="8312" y="1"/>
                  </a:moveTo>
                  <a:cubicBezTo>
                    <a:pt x="8074" y="1"/>
                    <a:pt x="7883" y="191"/>
                    <a:pt x="7883" y="430"/>
                  </a:cubicBezTo>
                  <a:lnTo>
                    <a:pt x="7883" y="549"/>
                  </a:lnTo>
                  <a:lnTo>
                    <a:pt x="6097" y="2120"/>
                  </a:lnTo>
                  <a:lnTo>
                    <a:pt x="3049" y="2430"/>
                  </a:lnTo>
                  <a:cubicBezTo>
                    <a:pt x="2644" y="2478"/>
                    <a:pt x="2358" y="2811"/>
                    <a:pt x="2358" y="3216"/>
                  </a:cubicBezTo>
                  <a:lnTo>
                    <a:pt x="2358" y="4240"/>
                  </a:lnTo>
                  <a:cubicBezTo>
                    <a:pt x="2358" y="4645"/>
                    <a:pt x="2644" y="4978"/>
                    <a:pt x="3049" y="5026"/>
                  </a:cubicBezTo>
                  <a:lnTo>
                    <a:pt x="3240" y="5050"/>
                  </a:lnTo>
                  <a:lnTo>
                    <a:pt x="3240" y="6407"/>
                  </a:lnTo>
                  <a:lnTo>
                    <a:pt x="2192" y="5883"/>
                  </a:lnTo>
                  <a:cubicBezTo>
                    <a:pt x="2165" y="5870"/>
                    <a:pt x="2139" y="5864"/>
                    <a:pt x="2113" y="5864"/>
                  </a:cubicBezTo>
                  <a:cubicBezTo>
                    <a:pt x="2047" y="5864"/>
                    <a:pt x="1988" y="5903"/>
                    <a:pt x="1954" y="5955"/>
                  </a:cubicBezTo>
                  <a:cubicBezTo>
                    <a:pt x="1930" y="6050"/>
                    <a:pt x="1954" y="6145"/>
                    <a:pt x="2049" y="6193"/>
                  </a:cubicBezTo>
                  <a:lnTo>
                    <a:pt x="4502" y="7431"/>
                  </a:lnTo>
                  <a:lnTo>
                    <a:pt x="334" y="10884"/>
                  </a:lnTo>
                  <a:lnTo>
                    <a:pt x="334" y="5335"/>
                  </a:lnTo>
                  <a:lnTo>
                    <a:pt x="1334" y="5835"/>
                  </a:lnTo>
                  <a:cubicBezTo>
                    <a:pt x="1358" y="5859"/>
                    <a:pt x="1406" y="5859"/>
                    <a:pt x="1430" y="5859"/>
                  </a:cubicBezTo>
                  <a:cubicBezTo>
                    <a:pt x="1477" y="5859"/>
                    <a:pt x="1549" y="5835"/>
                    <a:pt x="1573" y="5764"/>
                  </a:cubicBezTo>
                  <a:cubicBezTo>
                    <a:pt x="1620" y="5693"/>
                    <a:pt x="1573" y="5574"/>
                    <a:pt x="1501" y="5526"/>
                  </a:cubicBezTo>
                  <a:lnTo>
                    <a:pt x="382" y="4978"/>
                  </a:lnTo>
                  <a:cubicBezTo>
                    <a:pt x="382" y="4978"/>
                    <a:pt x="382" y="4954"/>
                    <a:pt x="406" y="4954"/>
                  </a:cubicBezTo>
                  <a:lnTo>
                    <a:pt x="1858" y="3883"/>
                  </a:lnTo>
                  <a:cubicBezTo>
                    <a:pt x="1930" y="3835"/>
                    <a:pt x="1954" y="3716"/>
                    <a:pt x="1882" y="3645"/>
                  </a:cubicBezTo>
                  <a:cubicBezTo>
                    <a:pt x="1851" y="3598"/>
                    <a:pt x="1791" y="3572"/>
                    <a:pt x="1733" y="3572"/>
                  </a:cubicBezTo>
                  <a:cubicBezTo>
                    <a:pt x="1701" y="3572"/>
                    <a:pt x="1669" y="3580"/>
                    <a:pt x="1644" y="3597"/>
                  </a:cubicBezTo>
                  <a:lnTo>
                    <a:pt x="191" y="4669"/>
                  </a:lnTo>
                  <a:cubicBezTo>
                    <a:pt x="72" y="4764"/>
                    <a:pt x="1" y="4907"/>
                    <a:pt x="1" y="5050"/>
                  </a:cubicBezTo>
                  <a:cubicBezTo>
                    <a:pt x="1" y="5050"/>
                    <a:pt x="1" y="5073"/>
                    <a:pt x="1" y="5073"/>
                  </a:cubicBezTo>
                  <a:lnTo>
                    <a:pt x="1" y="11241"/>
                  </a:lnTo>
                  <a:cubicBezTo>
                    <a:pt x="1" y="11551"/>
                    <a:pt x="239" y="11813"/>
                    <a:pt x="572" y="11813"/>
                  </a:cubicBezTo>
                  <a:lnTo>
                    <a:pt x="10979" y="11813"/>
                  </a:lnTo>
                  <a:cubicBezTo>
                    <a:pt x="11289" y="11813"/>
                    <a:pt x="11551" y="11551"/>
                    <a:pt x="11551" y="11241"/>
                  </a:cubicBezTo>
                  <a:lnTo>
                    <a:pt x="11551" y="5073"/>
                  </a:lnTo>
                  <a:cubicBezTo>
                    <a:pt x="11551" y="4907"/>
                    <a:pt x="11479" y="4764"/>
                    <a:pt x="11337" y="4669"/>
                  </a:cubicBezTo>
                  <a:lnTo>
                    <a:pt x="9884" y="3597"/>
                  </a:lnTo>
                  <a:cubicBezTo>
                    <a:pt x="9859" y="3580"/>
                    <a:pt x="9830" y="3572"/>
                    <a:pt x="9801" y="3572"/>
                  </a:cubicBezTo>
                  <a:cubicBezTo>
                    <a:pt x="9748" y="3572"/>
                    <a:pt x="9692" y="3598"/>
                    <a:pt x="9646" y="3645"/>
                  </a:cubicBezTo>
                  <a:cubicBezTo>
                    <a:pt x="9598" y="3716"/>
                    <a:pt x="9598" y="3835"/>
                    <a:pt x="9693" y="3883"/>
                  </a:cubicBezTo>
                  <a:lnTo>
                    <a:pt x="11146" y="4954"/>
                  </a:lnTo>
                  <a:cubicBezTo>
                    <a:pt x="11146" y="4954"/>
                    <a:pt x="11146" y="4954"/>
                    <a:pt x="11170" y="4978"/>
                  </a:cubicBezTo>
                  <a:lnTo>
                    <a:pt x="9193" y="5955"/>
                  </a:lnTo>
                  <a:lnTo>
                    <a:pt x="9193" y="5097"/>
                  </a:lnTo>
                  <a:cubicBezTo>
                    <a:pt x="9193" y="5002"/>
                    <a:pt x="9122" y="4931"/>
                    <a:pt x="9027" y="4931"/>
                  </a:cubicBezTo>
                  <a:cubicBezTo>
                    <a:pt x="8931" y="4931"/>
                    <a:pt x="8836" y="5002"/>
                    <a:pt x="8836" y="5097"/>
                  </a:cubicBezTo>
                  <a:lnTo>
                    <a:pt x="8836" y="6121"/>
                  </a:lnTo>
                  <a:lnTo>
                    <a:pt x="8217" y="6431"/>
                  </a:lnTo>
                  <a:lnTo>
                    <a:pt x="8217" y="2644"/>
                  </a:lnTo>
                  <a:cubicBezTo>
                    <a:pt x="8217" y="2549"/>
                    <a:pt x="8145" y="2478"/>
                    <a:pt x="8050" y="2478"/>
                  </a:cubicBezTo>
                  <a:cubicBezTo>
                    <a:pt x="7955" y="2478"/>
                    <a:pt x="7883" y="2549"/>
                    <a:pt x="7883" y="2644"/>
                  </a:cubicBezTo>
                  <a:lnTo>
                    <a:pt x="7883" y="6455"/>
                  </a:lnTo>
                  <a:lnTo>
                    <a:pt x="6288" y="5050"/>
                  </a:lnTo>
                  <a:cubicBezTo>
                    <a:pt x="6264" y="5026"/>
                    <a:pt x="6216" y="5002"/>
                    <a:pt x="6193" y="5002"/>
                  </a:cubicBezTo>
                  <a:lnTo>
                    <a:pt x="5645" y="4954"/>
                  </a:lnTo>
                  <a:lnTo>
                    <a:pt x="4264" y="4811"/>
                  </a:lnTo>
                  <a:lnTo>
                    <a:pt x="4264" y="2644"/>
                  </a:lnTo>
                  <a:lnTo>
                    <a:pt x="6193" y="2454"/>
                  </a:lnTo>
                  <a:cubicBezTo>
                    <a:pt x="6216" y="2454"/>
                    <a:pt x="6264" y="2430"/>
                    <a:pt x="6288" y="2406"/>
                  </a:cubicBezTo>
                  <a:lnTo>
                    <a:pt x="7883" y="1001"/>
                  </a:lnTo>
                  <a:lnTo>
                    <a:pt x="7883" y="1930"/>
                  </a:lnTo>
                  <a:cubicBezTo>
                    <a:pt x="7883" y="2025"/>
                    <a:pt x="7955" y="2097"/>
                    <a:pt x="8050" y="2097"/>
                  </a:cubicBezTo>
                  <a:cubicBezTo>
                    <a:pt x="8145" y="2097"/>
                    <a:pt x="8217" y="2025"/>
                    <a:pt x="8217" y="1930"/>
                  </a:cubicBezTo>
                  <a:lnTo>
                    <a:pt x="8217" y="430"/>
                  </a:lnTo>
                  <a:cubicBezTo>
                    <a:pt x="8217" y="382"/>
                    <a:pt x="8264" y="358"/>
                    <a:pt x="8312" y="358"/>
                  </a:cubicBezTo>
                  <a:lnTo>
                    <a:pt x="8765" y="358"/>
                  </a:lnTo>
                  <a:cubicBezTo>
                    <a:pt x="8812" y="358"/>
                    <a:pt x="8836" y="382"/>
                    <a:pt x="8836" y="430"/>
                  </a:cubicBezTo>
                  <a:lnTo>
                    <a:pt x="8836" y="4359"/>
                  </a:lnTo>
                  <a:cubicBezTo>
                    <a:pt x="8836" y="4454"/>
                    <a:pt x="8931" y="4526"/>
                    <a:pt x="9027" y="4526"/>
                  </a:cubicBezTo>
                  <a:cubicBezTo>
                    <a:pt x="9122" y="4526"/>
                    <a:pt x="9193" y="4454"/>
                    <a:pt x="9193" y="4359"/>
                  </a:cubicBezTo>
                  <a:lnTo>
                    <a:pt x="9193" y="430"/>
                  </a:lnTo>
                  <a:cubicBezTo>
                    <a:pt x="9193" y="191"/>
                    <a:pt x="9003" y="1"/>
                    <a:pt x="8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3" name="Google Shape;11973;p99"/>
          <p:cNvGrpSpPr/>
          <p:nvPr/>
        </p:nvGrpSpPr>
        <p:grpSpPr>
          <a:xfrm>
            <a:off x="8290351" y="863900"/>
            <a:ext cx="123600" cy="3239150"/>
            <a:chOff x="8290351" y="863900"/>
            <a:chExt cx="123600" cy="3239150"/>
          </a:xfrm>
        </p:grpSpPr>
        <p:sp>
          <p:nvSpPr>
            <p:cNvPr id="11974" name="Google Shape;11974;p9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9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9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9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9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79" name="Google Shape;11979;p99"/>
          <p:cNvCxnSpPr>
            <a:stCxn id="11917" idx="6"/>
            <a:endCxn id="11924" idx="2"/>
          </p:cNvCxnSpPr>
          <p:nvPr/>
        </p:nvCxnSpPr>
        <p:spPr>
          <a:xfrm>
            <a:off x="3762794" y="2932725"/>
            <a:ext cx="1625400" cy="0"/>
          </a:xfrm>
          <a:prstGeom prst="straightConnector1">
            <a:avLst/>
          </a:prstGeom>
          <a:noFill/>
          <a:ln w="9525" cap="flat" cmpd="sng">
            <a:solidFill>
              <a:schemeClr val="dk1"/>
            </a:solidFill>
            <a:prstDash val="solid"/>
            <a:round/>
            <a:headEnd type="none" w="med" len="med"/>
            <a:tailEnd type="none" w="med" len="med"/>
          </a:ln>
        </p:spPr>
      </p:cxnSp>
      <p:cxnSp>
        <p:nvCxnSpPr>
          <p:cNvPr id="11980" name="Google Shape;11980;p99"/>
          <p:cNvCxnSpPr>
            <a:stCxn id="11924" idx="6"/>
            <a:endCxn id="11927" idx="2"/>
          </p:cNvCxnSpPr>
          <p:nvPr/>
        </p:nvCxnSpPr>
        <p:spPr>
          <a:xfrm>
            <a:off x="5544519" y="2932725"/>
            <a:ext cx="1625400" cy="0"/>
          </a:xfrm>
          <a:prstGeom prst="straightConnector1">
            <a:avLst/>
          </a:prstGeom>
          <a:noFill/>
          <a:ln w="9525" cap="flat" cmpd="sng">
            <a:solidFill>
              <a:schemeClr val="dk1"/>
            </a:solidFill>
            <a:prstDash val="solid"/>
            <a:round/>
            <a:headEnd type="none" w="med" len="med"/>
            <a:tailEnd type="none" w="med" len="med"/>
          </a:ln>
        </p:spPr>
      </p:cxnSp>
      <p:sp>
        <p:nvSpPr>
          <p:cNvPr id="11981" name="Google Shape;11981;p99">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982" name="Google Shape;11982;p99">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983" name="Google Shape;11983;p99"/>
          <p:cNvSpPr/>
          <p:nvPr/>
        </p:nvSpPr>
        <p:spPr>
          <a:xfrm>
            <a:off x="8291538" y="287388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99">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85" name="Google Shape;11985;p99">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9"/>
        <p:cNvGrpSpPr/>
        <p:nvPr/>
      </p:nvGrpSpPr>
      <p:grpSpPr>
        <a:xfrm>
          <a:off x="0" y="0"/>
          <a:ext cx="0" cy="0"/>
          <a:chOff x="0" y="0"/>
          <a:chExt cx="0" cy="0"/>
        </a:xfrm>
      </p:grpSpPr>
      <p:grpSp>
        <p:nvGrpSpPr>
          <p:cNvPr id="11990" name="Google Shape;11990;p100"/>
          <p:cNvGrpSpPr/>
          <p:nvPr/>
        </p:nvGrpSpPr>
        <p:grpSpPr>
          <a:xfrm>
            <a:off x="8290351" y="863900"/>
            <a:ext cx="123600" cy="3239150"/>
            <a:chOff x="8290351" y="863900"/>
            <a:chExt cx="123600" cy="3239150"/>
          </a:xfrm>
        </p:grpSpPr>
        <p:sp>
          <p:nvSpPr>
            <p:cNvPr id="11991" name="Google Shape;11991;p10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10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10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10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10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6" name="Google Shape;11996;p100">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97" name="Google Shape;11997;p100">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98" name="Google Shape;11998;p10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Advertising campaign</a:t>
            </a:r>
            <a:endParaRPr/>
          </a:p>
        </p:txBody>
      </p:sp>
      <p:sp>
        <p:nvSpPr>
          <p:cNvPr id="11999" name="Google Shape;11999;p100">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000" name="Google Shape;12000;p100">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001" name="Google Shape;12001;p100"/>
          <p:cNvSpPr txBox="1"/>
          <p:nvPr/>
        </p:nvSpPr>
        <p:spPr>
          <a:xfrm>
            <a:off x="923050" y="3170962"/>
            <a:ext cx="2088900" cy="39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Goals</a:t>
            </a:r>
            <a:endParaRPr sz="2000">
              <a:solidFill>
                <a:schemeClr val="dk1"/>
              </a:solidFill>
              <a:latin typeface="Nanum Gothic Coding"/>
              <a:ea typeface="Nanum Gothic Coding"/>
              <a:cs typeface="Nanum Gothic Coding"/>
              <a:sym typeface="Nanum Gothic Coding"/>
            </a:endParaRPr>
          </a:p>
        </p:txBody>
      </p:sp>
      <p:sp>
        <p:nvSpPr>
          <p:cNvPr id="12002" name="Google Shape;12002;p100"/>
          <p:cNvSpPr txBox="1"/>
          <p:nvPr/>
        </p:nvSpPr>
        <p:spPr>
          <a:xfrm>
            <a:off x="923050" y="3488662"/>
            <a:ext cx="20889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p:txBody>
      </p:sp>
      <p:sp>
        <p:nvSpPr>
          <p:cNvPr id="12003" name="Google Shape;12003;p100"/>
          <p:cNvSpPr txBox="1"/>
          <p:nvPr/>
        </p:nvSpPr>
        <p:spPr>
          <a:xfrm>
            <a:off x="3527639" y="3170962"/>
            <a:ext cx="2088900" cy="39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Budget</a:t>
            </a:r>
            <a:endParaRPr sz="2000">
              <a:solidFill>
                <a:schemeClr val="dk1"/>
              </a:solidFill>
              <a:latin typeface="Nanum Gothic Coding"/>
              <a:ea typeface="Nanum Gothic Coding"/>
              <a:cs typeface="Nanum Gothic Coding"/>
              <a:sym typeface="Nanum Gothic Coding"/>
            </a:endParaRPr>
          </a:p>
        </p:txBody>
      </p:sp>
      <p:sp>
        <p:nvSpPr>
          <p:cNvPr id="12004" name="Google Shape;12004;p100"/>
          <p:cNvSpPr txBox="1"/>
          <p:nvPr/>
        </p:nvSpPr>
        <p:spPr>
          <a:xfrm>
            <a:off x="3527639" y="3488662"/>
            <a:ext cx="20889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$250,000</a:t>
            </a:r>
            <a:endParaRPr sz="3000">
              <a:solidFill>
                <a:schemeClr val="dk1"/>
              </a:solidFill>
              <a:latin typeface="Nanum Gothic Coding"/>
              <a:ea typeface="Nanum Gothic Coding"/>
              <a:cs typeface="Nanum Gothic Coding"/>
              <a:sym typeface="Nanum Gothic Coding"/>
            </a:endParaRPr>
          </a:p>
        </p:txBody>
      </p:sp>
      <p:sp>
        <p:nvSpPr>
          <p:cNvPr id="12005" name="Google Shape;12005;p100"/>
          <p:cNvSpPr txBox="1"/>
          <p:nvPr/>
        </p:nvSpPr>
        <p:spPr>
          <a:xfrm>
            <a:off x="6132228" y="3170962"/>
            <a:ext cx="2088900" cy="39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Description</a:t>
            </a:r>
            <a:endParaRPr sz="2000">
              <a:solidFill>
                <a:schemeClr val="dk1"/>
              </a:solidFill>
              <a:latin typeface="Nanum Gothic Coding"/>
              <a:ea typeface="Nanum Gothic Coding"/>
              <a:cs typeface="Nanum Gothic Coding"/>
              <a:sym typeface="Nanum Gothic Coding"/>
            </a:endParaRPr>
          </a:p>
        </p:txBody>
      </p:sp>
      <p:sp>
        <p:nvSpPr>
          <p:cNvPr id="12006" name="Google Shape;12006;p100"/>
          <p:cNvSpPr txBox="1"/>
          <p:nvPr/>
        </p:nvSpPr>
        <p:spPr>
          <a:xfrm>
            <a:off x="6132228" y="3488662"/>
            <a:ext cx="20889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sp>
        <p:nvSpPr>
          <p:cNvPr id="12007" name="Google Shape;12007;p100"/>
          <p:cNvSpPr txBox="1"/>
          <p:nvPr/>
        </p:nvSpPr>
        <p:spPr>
          <a:xfrm>
            <a:off x="3527639" y="1441637"/>
            <a:ext cx="2088900" cy="39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Channel</a:t>
            </a:r>
            <a:endParaRPr sz="2000">
              <a:solidFill>
                <a:schemeClr val="dk1"/>
              </a:solidFill>
              <a:latin typeface="Nanum Gothic Coding"/>
              <a:ea typeface="Nanum Gothic Coding"/>
              <a:cs typeface="Nanum Gothic Coding"/>
              <a:sym typeface="Nanum Gothic Coding"/>
            </a:endParaRPr>
          </a:p>
        </p:txBody>
      </p:sp>
      <p:sp>
        <p:nvSpPr>
          <p:cNvPr id="12008" name="Google Shape;12008;p100"/>
          <p:cNvSpPr txBox="1"/>
          <p:nvPr/>
        </p:nvSpPr>
        <p:spPr>
          <a:xfrm>
            <a:off x="3527650" y="1759337"/>
            <a:ext cx="2088900" cy="36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Press</a:t>
            </a:r>
            <a:endParaRPr>
              <a:solidFill>
                <a:schemeClr val="dk1"/>
              </a:solidFill>
              <a:latin typeface="Dosis"/>
              <a:ea typeface="Dosis"/>
              <a:cs typeface="Dosis"/>
              <a:sym typeface="Dosis"/>
            </a:endParaRPr>
          </a:p>
        </p:txBody>
      </p:sp>
      <p:sp>
        <p:nvSpPr>
          <p:cNvPr id="12009" name="Google Shape;12009;p100"/>
          <p:cNvSpPr/>
          <p:nvPr/>
        </p:nvSpPr>
        <p:spPr>
          <a:xfrm>
            <a:off x="1693149" y="2533487"/>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10" name="Google Shape;12010;p100"/>
          <p:cNvSpPr/>
          <p:nvPr/>
        </p:nvSpPr>
        <p:spPr>
          <a:xfrm>
            <a:off x="4297739" y="2533487"/>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11" name="Google Shape;12011;p100"/>
          <p:cNvSpPr/>
          <p:nvPr/>
        </p:nvSpPr>
        <p:spPr>
          <a:xfrm>
            <a:off x="6902149" y="2533487"/>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2012" name="Google Shape;12012;p100"/>
          <p:cNvCxnSpPr>
            <a:stCxn id="12008" idx="2"/>
            <a:endCxn id="12009" idx="0"/>
          </p:cNvCxnSpPr>
          <p:nvPr/>
        </p:nvCxnSpPr>
        <p:spPr>
          <a:xfrm rot="5400000">
            <a:off x="3066550" y="1028087"/>
            <a:ext cx="406500" cy="2604600"/>
          </a:xfrm>
          <a:prstGeom prst="bentConnector3">
            <a:avLst>
              <a:gd name="adj1" fmla="val 49981"/>
            </a:avLst>
          </a:prstGeom>
          <a:noFill/>
          <a:ln w="9525" cap="flat" cmpd="sng">
            <a:solidFill>
              <a:schemeClr val="dk1"/>
            </a:solidFill>
            <a:prstDash val="solid"/>
            <a:round/>
            <a:headEnd type="oval" w="med" len="med"/>
            <a:tailEnd type="none" w="med" len="med"/>
          </a:ln>
        </p:spPr>
      </p:cxnSp>
      <p:cxnSp>
        <p:nvCxnSpPr>
          <p:cNvPr id="12013" name="Google Shape;12013;p100"/>
          <p:cNvCxnSpPr>
            <a:stCxn id="12008" idx="2"/>
            <a:endCxn id="12010" idx="0"/>
          </p:cNvCxnSpPr>
          <p:nvPr/>
        </p:nvCxnSpPr>
        <p:spPr>
          <a:xfrm rot="-5400000" flipH="1">
            <a:off x="4369150" y="2330087"/>
            <a:ext cx="406500" cy="600"/>
          </a:xfrm>
          <a:prstGeom prst="bentConnector3">
            <a:avLst>
              <a:gd name="adj1" fmla="val 49981"/>
            </a:avLst>
          </a:prstGeom>
          <a:noFill/>
          <a:ln w="9525" cap="flat" cmpd="sng">
            <a:solidFill>
              <a:schemeClr val="dk1"/>
            </a:solidFill>
            <a:prstDash val="solid"/>
            <a:round/>
            <a:headEnd type="oval" w="med" len="med"/>
            <a:tailEnd type="none" w="med" len="med"/>
          </a:ln>
        </p:spPr>
      </p:cxnSp>
      <p:cxnSp>
        <p:nvCxnSpPr>
          <p:cNvPr id="12014" name="Google Shape;12014;p100"/>
          <p:cNvCxnSpPr>
            <a:stCxn id="12008" idx="2"/>
            <a:endCxn id="12011" idx="0"/>
          </p:cNvCxnSpPr>
          <p:nvPr/>
        </p:nvCxnSpPr>
        <p:spPr>
          <a:xfrm rot="-5400000" flipH="1">
            <a:off x="5671000" y="1028237"/>
            <a:ext cx="406500" cy="2604300"/>
          </a:xfrm>
          <a:prstGeom prst="bentConnector3">
            <a:avLst>
              <a:gd name="adj1" fmla="val 49981"/>
            </a:avLst>
          </a:prstGeom>
          <a:noFill/>
          <a:ln w="9525" cap="flat" cmpd="sng">
            <a:solidFill>
              <a:schemeClr val="dk1"/>
            </a:solidFill>
            <a:prstDash val="solid"/>
            <a:round/>
            <a:headEnd type="oval" w="med" len="med"/>
            <a:tailEnd type="none" w="med" len="med"/>
          </a:ln>
        </p:spPr>
      </p:cxnSp>
      <p:grpSp>
        <p:nvGrpSpPr>
          <p:cNvPr id="12023" name="Google Shape;12023;p100"/>
          <p:cNvGrpSpPr/>
          <p:nvPr/>
        </p:nvGrpSpPr>
        <p:grpSpPr>
          <a:xfrm>
            <a:off x="1773081" y="2637819"/>
            <a:ext cx="388488" cy="339958"/>
            <a:chOff x="5896581" y="1971157"/>
            <a:chExt cx="388488" cy="339958"/>
          </a:xfrm>
        </p:grpSpPr>
        <p:sp>
          <p:nvSpPr>
            <p:cNvPr id="12024" name="Google Shape;12024;p100"/>
            <p:cNvSpPr/>
            <p:nvPr/>
          </p:nvSpPr>
          <p:spPr>
            <a:xfrm>
              <a:off x="5896581" y="1971157"/>
              <a:ext cx="388488" cy="339958"/>
            </a:xfrm>
            <a:custGeom>
              <a:avLst/>
              <a:gdLst/>
              <a:ahLst/>
              <a:cxnLst/>
              <a:rect l="l" t="t" r="r" b="b"/>
              <a:pathLst>
                <a:path w="17067" h="14935" extrusionOk="0">
                  <a:moveTo>
                    <a:pt x="15951" y="500"/>
                  </a:moveTo>
                  <a:cubicBezTo>
                    <a:pt x="16290" y="500"/>
                    <a:pt x="16567" y="777"/>
                    <a:pt x="16567" y="1125"/>
                  </a:cubicBezTo>
                  <a:lnTo>
                    <a:pt x="16567" y="2668"/>
                  </a:lnTo>
                  <a:lnTo>
                    <a:pt x="500" y="2668"/>
                  </a:lnTo>
                  <a:lnTo>
                    <a:pt x="500" y="1125"/>
                  </a:lnTo>
                  <a:cubicBezTo>
                    <a:pt x="500" y="777"/>
                    <a:pt x="776" y="500"/>
                    <a:pt x="1115" y="500"/>
                  </a:cubicBezTo>
                  <a:close/>
                  <a:moveTo>
                    <a:pt x="268" y="1"/>
                  </a:moveTo>
                  <a:cubicBezTo>
                    <a:pt x="116" y="1"/>
                    <a:pt x="0" y="126"/>
                    <a:pt x="0" y="269"/>
                  </a:cubicBezTo>
                  <a:lnTo>
                    <a:pt x="0" y="10813"/>
                  </a:lnTo>
                  <a:cubicBezTo>
                    <a:pt x="0" y="10831"/>
                    <a:pt x="9" y="10840"/>
                    <a:pt x="18" y="10858"/>
                  </a:cubicBezTo>
                  <a:cubicBezTo>
                    <a:pt x="93" y="10935"/>
                    <a:pt x="174" y="10968"/>
                    <a:pt x="248" y="10968"/>
                  </a:cubicBezTo>
                  <a:cubicBezTo>
                    <a:pt x="386" y="10968"/>
                    <a:pt x="500" y="10855"/>
                    <a:pt x="500" y="10715"/>
                  </a:cubicBezTo>
                  <a:lnTo>
                    <a:pt x="500" y="3168"/>
                  </a:lnTo>
                  <a:lnTo>
                    <a:pt x="16567" y="3168"/>
                  </a:lnTo>
                  <a:lnTo>
                    <a:pt x="16567" y="12383"/>
                  </a:lnTo>
                  <a:cubicBezTo>
                    <a:pt x="16567" y="12731"/>
                    <a:pt x="16290" y="12999"/>
                    <a:pt x="15951" y="12999"/>
                  </a:cubicBezTo>
                  <a:lnTo>
                    <a:pt x="15362" y="12999"/>
                  </a:lnTo>
                  <a:lnTo>
                    <a:pt x="15362" y="5220"/>
                  </a:lnTo>
                  <a:cubicBezTo>
                    <a:pt x="15362" y="4711"/>
                    <a:pt x="14952" y="4301"/>
                    <a:pt x="14452" y="4301"/>
                  </a:cubicBezTo>
                  <a:lnTo>
                    <a:pt x="13703" y="4301"/>
                  </a:lnTo>
                  <a:cubicBezTo>
                    <a:pt x="13373" y="4319"/>
                    <a:pt x="13373" y="4791"/>
                    <a:pt x="13703" y="4800"/>
                  </a:cubicBezTo>
                  <a:lnTo>
                    <a:pt x="14452" y="4800"/>
                  </a:lnTo>
                  <a:cubicBezTo>
                    <a:pt x="14684" y="4800"/>
                    <a:pt x="14863" y="4988"/>
                    <a:pt x="14863" y="5220"/>
                  </a:cubicBezTo>
                  <a:lnTo>
                    <a:pt x="14863" y="14016"/>
                  </a:lnTo>
                  <a:cubicBezTo>
                    <a:pt x="14863" y="14248"/>
                    <a:pt x="14684" y="14435"/>
                    <a:pt x="14452" y="14435"/>
                  </a:cubicBezTo>
                  <a:lnTo>
                    <a:pt x="7913" y="14435"/>
                  </a:lnTo>
                  <a:cubicBezTo>
                    <a:pt x="7690" y="14435"/>
                    <a:pt x="7503" y="14248"/>
                    <a:pt x="7503" y="14016"/>
                  </a:cubicBezTo>
                  <a:lnTo>
                    <a:pt x="7503" y="5220"/>
                  </a:lnTo>
                  <a:cubicBezTo>
                    <a:pt x="7503" y="4988"/>
                    <a:pt x="7690" y="4800"/>
                    <a:pt x="7913" y="4800"/>
                  </a:cubicBezTo>
                  <a:lnTo>
                    <a:pt x="12543" y="4800"/>
                  </a:lnTo>
                  <a:cubicBezTo>
                    <a:pt x="12873" y="4791"/>
                    <a:pt x="12873" y="4310"/>
                    <a:pt x="12543" y="4301"/>
                  </a:cubicBezTo>
                  <a:lnTo>
                    <a:pt x="7913" y="4301"/>
                  </a:lnTo>
                  <a:cubicBezTo>
                    <a:pt x="7414" y="4301"/>
                    <a:pt x="7003" y="4711"/>
                    <a:pt x="7003" y="5220"/>
                  </a:cubicBezTo>
                  <a:lnTo>
                    <a:pt x="7003" y="12999"/>
                  </a:lnTo>
                  <a:lnTo>
                    <a:pt x="1115" y="12999"/>
                  </a:lnTo>
                  <a:cubicBezTo>
                    <a:pt x="776" y="12999"/>
                    <a:pt x="500" y="12731"/>
                    <a:pt x="500" y="12383"/>
                  </a:cubicBezTo>
                  <a:lnTo>
                    <a:pt x="500" y="11902"/>
                  </a:lnTo>
                  <a:cubicBezTo>
                    <a:pt x="495" y="11740"/>
                    <a:pt x="371" y="11657"/>
                    <a:pt x="247" y="11657"/>
                  </a:cubicBezTo>
                  <a:cubicBezTo>
                    <a:pt x="126" y="11657"/>
                    <a:pt x="5" y="11738"/>
                    <a:pt x="0" y="11902"/>
                  </a:cubicBezTo>
                  <a:lnTo>
                    <a:pt x="0" y="12383"/>
                  </a:lnTo>
                  <a:cubicBezTo>
                    <a:pt x="0" y="13008"/>
                    <a:pt x="500" y="13507"/>
                    <a:pt x="1115" y="13507"/>
                  </a:cubicBezTo>
                  <a:lnTo>
                    <a:pt x="7003" y="13507"/>
                  </a:lnTo>
                  <a:lnTo>
                    <a:pt x="7003" y="14016"/>
                  </a:lnTo>
                  <a:cubicBezTo>
                    <a:pt x="7003" y="14524"/>
                    <a:pt x="7414" y="14935"/>
                    <a:pt x="7913" y="14935"/>
                  </a:cubicBezTo>
                  <a:lnTo>
                    <a:pt x="14452" y="14935"/>
                  </a:lnTo>
                  <a:cubicBezTo>
                    <a:pt x="14952" y="14935"/>
                    <a:pt x="15362" y="14524"/>
                    <a:pt x="15362" y="14016"/>
                  </a:cubicBezTo>
                  <a:lnTo>
                    <a:pt x="15362" y="13507"/>
                  </a:lnTo>
                  <a:lnTo>
                    <a:pt x="15951" y="13507"/>
                  </a:lnTo>
                  <a:cubicBezTo>
                    <a:pt x="16567" y="13507"/>
                    <a:pt x="17066" y="13008"/>
                    <a:pt x="17066" y="12383"/>
                  </a:cubicBezTo>
                  <a:lnTo>
                    <a:pt x="17066" y="1125"/>
                  </a:lnTo>
                  <a:cubicBezTo>
                    <a:pt x="17066" y="500"/>
                    <a:pt x="16567" y="1"/>
                    <a:pt x="15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100"/>
            <p:cNvSpPr/>
            <p:nvPr/>
          </p:nvSpPr>
          <p:spPr>
            <a:xfrm>
              <a:off x="5934959" y="1989230"/>
              <a:ext cx="35555" cy="35578"/>
            </a:xfrm>
            <a:custGeom>
              <a:avLst/>
              <a:gdLst/>
              <a:ahLst/>
              <a:cxnLst/>
              <a:rect l="l" t="t" r="r" b="b"/>
              <a:pathLst>
                <a:path w="1562" h="1563" extrusionOk="0">
                  <a:moveTo>
                    <a:pt x="781" y="505"/>
                  </a:moveTo>
                  <a:cubicBezTo>
                    <a:pt x="919" y="505"/>
                    <a:pt x="1057" y="599"/>
                    <a:pt x="1062" y="786"/>
                  </a:cubicBezTo>
                  <a:cubicBezTo>
                    <a:pt x="1062" y="938"/>
                    <a:pt x="937" y="1062"/>
                    <a:pt x="776" y="1062"/>
                  </a:cubicBezTo>
                  <a:cubicBezTo>
                    <a:pt x="625" y="1062"/>
                    <a:pt x="500" y="938"/>
                    <a:pt x="500" y="786"/>
                  </a:cubicBezTo>
                  <a:cubicBezTo>
                    <a:pt x="504" y="599"/>
                    <a:pt x="643" y="505"/>
                    <a:pt x="781" y="505"/>
                  </a:cubicBezTo>
                  <a:close/>
                  <a:moveTo>
                    <a:pt x="776" y="1"/>
                  </a:moveTo>
                  <a:cubicBezTo>
                    <a:pt x="348" y="1"/>
                    <a:pt x="0" y="349"/>
                    <a:pt x="0" y="786"/>
                  </a:cubicBezTo>
                  <a:cubicBezTo>
                    <a:pt x="18" y="1303"/>
                    <a:pt x="399" y="1562"/>
                    <a:pt x="781" y="1562"/>
                  </a:cubicBezTo>
                  <a:cubicBezTo>
                    <a:pt x="1162" y="1562"/>
                    <a:pt x="1544" y="1303"/>
                    <a:pt x="1561" y="786"/>
                  </a:cubicBezTo>
                  <a:cubicBezTo>
                    <a:pt x="1561" y="349"/>
                    <a:pt x="1213"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100"/>
            <p:cNvSpPr/>
            <p:nvPr/>
          </p:nvSpPr>
          <p:spPr>
            <a:xfrm>
              <a:off x="5979414" y="1989230"/>
              <a:ext cx="35578" cy="35578"/>
            </a:xfrm>
            <a:custGeom>
              <a:avLst/>
              <a:gdLst/>
              <a:ahLst/>
              <a:cxnLst/>
              <a:rect l="l" t="t" r="r" b="b"/>
              <a:pathLst>
                <a:path w="1563" h="1563" extrusionOk="0">
                  <a:moveTo>
                    <a:pt x="782" y="505"/>
                  </a:moveTo>
                  <a:cubicBezTo>
                    <a:pt x="920" y="505"/>
                    <a:pt x="1058" y="599"/>
                    <a:pt x="1063" y="786"/>
                  </a:cubicBezTo>
                  <a:cubicBezTo>
                    <a:pt x="1063" y="938"/>
                    <a:pt x="938" y="1062"/>
                    <a:pt x="786" y="1062"/>
                  </a:cubicBezTo>
                  <a:cubicBezTo>
                    <a:pt x="625" y="1062"/>
                    <a:pt x="501" y="938"/>
                    <a:pt x="501" y="786"/>
                  </a:cubicBezTo>
                  <a:cubicBezTo>
                    <a:pt x="505" y="599"/>
                    <a:pt x="643" y="505"/>
                    <a:pt x="782" y="505"/>
                  </a:cubicBezTo>
                  <a:close/>
                  <a:moveTo>
                    <a:pt x="786" y="1"/>
                  </a:moveTo>
                  <a:cubicBezTo>
                    <a:pt x="349" y="1"/>
                    <a:pt x="1" y="349"/>
                    <a:pt x="1" y="786"/>
                  </a:cubicBezTo>
                  <a:cubicBezTo>
                    <a:pt x="19" y="1303"/>
                    <a:pt x="400" y="1562"/>
                    <a:pt x="782" y="1562"/>
                  </a:cubicBezTo>
                  <a:cubicBezTo>
                    <a:pt x="1163" y="1562"/>
                    <a:pt x="1544" y="1303"/>
                    <a:pt x="1562" y="786"/>
                  </a:cubicBezTo>
                  <a:cubicBezTo>
                    <a:pt x="1562"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100"/>
            <p:cNvSpPr/>
            <p:nvPr/>
          </p:nvSpPr>
          <p:spPr>
            <a:xfrm>
              <a:off x="6023892" y="1989230"/>
              <a:ext cx="35760" cy="35578"/>
            </a:xfrm>
            <a:custGeom>
              <a:avLst/>
              <a:gdLst/>
              <a:ahLst/>
              <a:cxnLst/>
              <a:rect l="l" t="t" r="r" b="b"/>
              <a:pathLst>
                <a:path w="1571" h="1563" extrusionOk="0">
                  <a:moveTo>
                    <a:pt x="781" y="505"/>
                  </a:moveTo>
                  <a:cubicBezTo>
                    <a:pt x="920" y="505"/>
                    <a:pt x="1058" y="599"/>
                    <a:pt x="1062" y="786"/>
                  </a:cubicBezTo>
                  <a:cubicBezTo>
                    <a:pt x="1062" y="938"/>
                    <a:pt x="937" y="1062"/>
                    <a:pt x="786" y="1062"/>
                  </a:cubicBezTo>
                  <a:cubicBezTo>
                    <a:pt x="625" y="1062"/>
                    <a:pt x="500" y="938"/>
                    <a:pt x="500" y="786"/>
                  </a:cubicBezTo>
                  <a:cubicBezTo>
                    <a:pt x="505" y="599"/>
                    <a:pt x="643" y="505"/>
                    <a:pt x="781" y="505"/>
                  </a:cubicBezTo>
                  <a:close/>
                  <a:moveTo>
                    <a:pt x="786" y="1"/>
                  </a:moveTo>
                  <a:cubicBezTo>
                    <a:pt x="349" y="1"/>
                    <a:pt x="1" y="349"/>
                    <a:pt x="1" y="786"/>
                  </a:cubicBezTo>
                  <a:cubicBezTo>
                    <a:pt x="18" y="1303"/>
                    <a:pt x="400" y="1562"/>
                    <a:pt x="782" y="1562"/>
                  </a:cubicBezTo>
                  <a:cubicBezTo>
                    <a:pt x="1165" y="1562"/>
                    <a:pt x="1548"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00"/>
            <p:cNvSpPr/>
            <p:nvPr/>
          </p:nvSpPr>
          <p:spPr>
            <a:xfrm>
              <a:off x="5932319" y="2090364"/>
              <a:ext cx="50988" cy="11404"/>
            </a:xfrm>
            <a:custGeom>
              <a:avLst/>
              <a:gdLst/>
              <a:ahLst/>
              <a:cxnLst/>
              <a:rect l="l" t="t" r="r" b="b"/>
              <a:pathLst>
                <a:path w="2240" h="501" extrusionOk="0">
                  <a:moveTo>
                    <a:pt x="259" y="1"/>
                  </a:moveTo>
                  <a:cubicBezTo>
                    <a:pt x="116" y="1"/>
                    <a:pt x="0" y="116"/>
                    <a:pt x="0" y="250"/>
                  </a:cubicBezTo>
                  <a:cubicBezTo>
                    <a:pt x="0" y="384"/>
                    <a:pt x="116" y="500"/>
                    <a:pt x="259" y="500"/>
                  </a:cubicBezTo>
                  <a:lnTo>
                    <a:pt x="1909" y="500"/>
                  </a:lnTo>
                  <a:cubicBezTo>
                    <a:pt x="2239" y="491"/>
                    <a:pt x="2239" y="9"/>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00"/>
            <p:cNvSpPr/>
            <p:nvPr/>
          </p:nvSpPr>
          <p:spPr>
            <a:xfrm>
              <a:off x="5930475" y="2119204"/>
              <a:ext cx="95671" cy="11381"/>
            </a:xfrm>
            <a:custGeom>
              <a:avLst/>
              <a:gdLst/>
              <a:ahLst/>
              <a:cxnLst/>
              <a:rect l="l" t="t" r="r" b="b"/>
              <a:pathLst>
                <a:path w="4203" h="500" extrusionOk="0">
                  <a:moveTo>
                    <a:pt x="340" y="0"/>
                  </a:moveTo>
                  <a:cubicBezTo>
                    <a:pt x="10" y="9"/>
                    <a:pt x="1" y="491"/>
                    <a:pt x="340" y="500"/>
                  </a:cubicBezTo>
                  <a:lnTo>
                    <a:pt x="3873" y="500"/>
                  </a:lnTo>
                  <a:cubicBezTo>
                    <a:pt x="4194"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00"/>
            <p:cNvSpPr/>
            <p:nvPr/>
          </p:nvSpPr>
          <p:spPr>
            <a:xfrm>
              <a:off x="5930475" y="2148044"/>
              <a:ext cx="95671" cy="11381"/>
            </a:xfrm>
            <a:custGeom>
              <a:avLst/>
              <a:gdLst/>
              <a:ahLst/>
              <a:cxnLst/>
              <a:rect l="l" t="t" r="r" b="b"/>
              <a:pathLst>
                <a:path w="4203" h="500" extrusionOk="0">
                  <a:moveTo>
                    <a:pt x="340" y="0"/>
                  </a:moveTo>
                  <a:cubicBezTo>
                    <a:pt x="10" y="9"/>
                    <a:pt x="1" y="491"/>
                    <a:pt x="340" y="500"/>
                  </a:cubicBezTo>
                  <a:lnTo>
                    <a:pt x="3873" y="500"/>
                  </a:lnTo>
                  <a:cubicBezTo>
                    <a:pt x="4194"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00"/>
            <p:cNvSpPr/>
            <p:nvPr/>
          </p:nvSpPr>
          <p:spPr>
            <a:xfrm>
              <a:off x="5930475" y="2176861"/>
              <a:ext cx="95671" cy="11404"/>
            </a:xfrm>
            <a:custGeom>
              <a:avLst/>
              <a:gdLst/>
              <a:ahLst/>
              <a:cxnLst/>
              <a:rect l="l" t="t" r="r" b="b"/>
              <a:pathLst>
                <a:path w="4203" h="501" extrusionOk="0">
                  <a:moveTo>
                    <a:pt x="340" y="1"/>
                  </a:moveTo>
                  <a:cubicBezTo>
                    <a:pt x="10" y="10"/>
                    <a:pt x="1" y="492"/>
                    <a:pt x="340" y="500"/>
                  </a:cubicBezTo>
                  <a:lnTo>
                    <a:pt x="3873" y="500"/>
                  </a:lnTo>
                  <a:cubicBezTo>
                    <a:pt x="4194" y="492"/>
                    <a:pt x="4203" y="10"/>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00"/>
            <p:cNvSpPr/>
            <p:nvPr/>
          </p:nvSpPr>
          <p:spPr>
            <a:xfrm>
              <a:off x="6089881" y="2106207"/>
              <a:ext cx="65624" cy="11381"/>
            </a:xfrm>
            <a:custGeom>
              <a:avLst/>
              <a:gdLst/>
              <a:ahLst/>
              <a:cxnLst/>
              <a:rect l="l" t="t" r="r" b="b"/>
              <a:pathLst>
                <a:path w="2883" h="500" extrusionOk="0">
                  <a:moveTo>
                    <a:pt x="331" y="0"/>
                  </a:moveTo>
                  <a:cubicBezTo>
                    <a:pt x="1" y="18"/>
                    <a:pt x="1" y="491"/>
                    <a:pt x="331" y="500"/>
                  </a:cubicBezTo>
                  <a:lnTo>
                    <a:pt x="2552" y="500"/>
                  </a:lnTo>
                  <a:cubicBezTo>
                    <a:pt x="2882" y="491"/>
                    <a:pt x="2882" y="18"/>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00"/>
            <p:cNvSpPr/>
            <p:nvPr/>
          </p:nvSpPr>
          <p:spPr>
            <a:xfrm>
              <a:off x="6091724" y="2135047"/>
              <a:ext cx="121051" cy="11381"/>
            </a:xfrm>
            <a:custGeom>
              <a:avLst/>
              <a:gdLst/>
              <a:ahLst/>
              <a:cxnLst/>
              <a:rect l="l" t="t" r="r" b="b"/>
              <a:pathLst>
                <a:path w="5318" h="500" extrusionOk="0">
                  <a:moveTo>
                    <a:pt x="250" y="0"/>
                  </a:moveTo>
                  <a:cubicBezTo>
                    <a:pt x="116" y="0"/>
                    <a:pt x="0" y="116"/>
                    <a:pt x="0" y="250"/>
                  </a:cubicBezTo>
                  <a:cubicBezTo>
                    <a:pt x="0" y="393"/>
                    <a:pt x="116" y="500"/>
                    <a:pt x="250" y="500"/>
                  </a:cubicBezTo>
                  <a:lnTo>
                    <a:pt x="4987" y="500"/>
                  </a:lnTo>
                  <a:cubicBezTo>
                    <a:pt x="5317" y="491"/>
                    <a:pt x="5317" y="18"/>
                    <a:pt x="4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00"/>
            <p:cNvSpPr/>
            <p:nvPr/>
          </p:nvSpPr>
          <p:spPr>
            <a:xfrm>
              <a:off x="6091724" y="2163864"/>
              <a:ext cx="119207" cy="11404"/>
            </a:xfrm>
            <a:custGeom>
              <a:avLst/>
              <a:gdLst/>
              <a:ahLst/>
              <a:cxnLst/>
              <a:rect l="l" t="t" r="r" b="b"/>
              <a:pathLst>
                <a:path w="5237" h="501" extrusionOk="0">
                  <a:moveTo>
                    <a:pt x="250" y="1"/>
                  </a:moveTo>
                  <a:cubicBezTo>
                    <a:pt x="116" y="1"/>
                    <a:pt x="0" y="117"/>
                    <a:pt x="0" y="251"/>
                  </a:cubicBezTo>
                  <a:cubicBezTo>
                    <a:pt x="0" y="393"/>
                    <a:pt x="116" y="500"/>
                    <a:pt x="250" y="500"/>
                  </a:cubicBezTo>
                  <a:lnTo>
                    <a:pt x="4987" y="500"/>
                  </a:lnTo>
                  <a:cubicBezTo>
                    <a:pt x="5121" y="500"/>
                    <a:pt x="5237" y="393"/>
                    <a:pt x="5237" y="251"/>
                  </a:cubicBezTo>
                  <a:cubicBezTo>
                    <a:pt x="5237" y="117"/>
                    <a:pt x="5121" y="1"/>
                    <a:pt x="4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00"/>
            <p:cNvSpPr/>
            <p:nvPr/>
          </p:nvSpPr>
          <p:spPr>
            <a:xfrm>
              <a:off x="6091724" y="2192704"/>
              <a:ext cx="56883" cy="11404"/>
            </a:xfrm>
            <a:custGeom>
              <a:avLst/>
              <a:gdLst/>
              <a:ahLst/>
              <a:cxnLst/>
              <a:rect l="l" t="t" r="r" b="b"/>
              <a:pathLst>
                <a:path w="2499" h="501" extrusionOk="0">
                  <a:moveTo>
                    <a:pt x="250" y="1"/>
                  </a:moveTo>
                  <a:cubicBezTo>
                    <a:pt x="116" y="1"/>
                    <a:pt x="0" y="117"/>
                    <a:pt x="0" y="250"/>
                  </a:cubicBezTo>
                  <a:cubicBezTo>
                    <a:pt x="0" y="393"/>
                    <a:pt x="116" y="500"/>
                    <a:pt x="250" y="500"/>
                  </a:cubicBezTo>
                  <a:lnTo>
                    <a:pt x="2248" y="500"/>
                  </a:lnTo>
                  <a:cubicBezTo>
                    <a:pt x="2391" y="500"/>
                    <a:pt x="2498" y="393"/>
                    <a:pt x="2498" y="250"/>
                  </a:cubicBezTo>
                  <a:cubicBezTo>
                    <a:pt x="2498" y="117"/>
                    <a:pt x="2391" y="1"/>
                    <a:pt x="2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00"/>
            <p:cNvSpPr/>
            <p:nvPr/>
          </p:nvSpPr>
          <p:spPr>
            <a:xfrm>
              <a:off x="6100852" y="2241234"/>
              <a:ext cx="100952" cy="37399"/>
            </a:xfrm>
            <a:custGeom>
              <a:avLst/>
              <a:gdLst/>
              <a:ahLst/>
              <a:cxnLst/>
              <a:rect l="l" t="t" r="r" b="b"/>
              <a:pathLst>
                <a:path w="4435" h="1643" extrusionOk="0">
                  <a:moveTo>
                    <a:pt x="3346" y="509"/>
                  </a:moveTo>
                  <a:cubicBezTo>
                    <a:pt x="3765" y="518"/>
                    <a:pt x="3765" y="1125"/>
                    <a:pt x="3346" y="1143"/>
                  </a:cubicBezTo>
                  <a:lnTo>
                    <a:pt x="1080" y="1143"/>
                  </a:lnTo>
                  <a:cubicBezTo>
                    <a:pt x="893" y="1143"/>
                    <a:pt x="741" y="973"/>
                    <a:pt x="768" y="777"/>
                  </a:cubicBezTo>
                  <a:cubicBezTo>
                    <a:pt x="795" y="616"/>
                    <a:pt x="937" y="509"/>
                    <a:pt x="1089" y="509"/>
                  </a:cubicBezTo>
                  <a:close/>
                  <a:moveTo>
                    <a:pt x="1080" y="1"/>
                  </a:moveTo>
                  <a:cubicBezTo>
                    <a:pt x="1" y="45"/>
                    <a:pt x="1" y="1598"/>
                    <a:pt x="1080" y="1642"/>
                  </a:cubicBezTo>
                  <a:lnTo>
                    <a:pt x="3346" y="1642"/>
                  </a:lnTo>
                  <a:cubicBezTo>
                    <a:pt x="4434" y="1598"/>
                    <a:pt x="4434"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7" name="Google Shape;12037;p100"/>
          <p:cNvGrpSpPr/>
          <p:nvPr/>
        </p:nvGrpSpPr>
        <p:grpSpPr>
          <a:xfrm>
            <a:off x="4372257" y="2613486"/>
            <a:ext cx="399664" cy="388806"/>
            <a:chOff x="6498650" y="1946824"/>
            <a:chExt cx="399664" cy="388806"/>
          </a:xfrm>
        </p:grpSpPr>
        <p:sp>
          <p:nvSpPr>
            <p:cNvPr id="12038" name="Google Shape;12038;p100"/>
            <p:cNvSpPr/>
            <p:nvPr/>
          </p:nvSpPr>
          <p:spPr>
            <a:xfrm>
              <a:off x="6636135" y="2011173"/>
              <a:ext cx="218725" cy="126742"/>
            </a:xfrm>
            <a:custGeom>
              <a:avLst/>
              <a:gdLst/>
              <a:ahLst/>
              <a:cxnLst/>
              <a:rect l="l" t="t" r="r" b="b"/>
              <a:pathLst>
                <a:path w="9609" h="5568" extrusionOk="0">
                  <a:moveTo>
                    <a:pt x="4309" y="2436"/>
                  </a:moveTo>
                  <a:lnTo>
                    <a:pt x="4309" y="3132"/>
                  </a:lnTo>
                  <a:lnTo>
                    <a:pt x="902" y="3132"/>
                  </a:lnTo>
                  <a:cubicBezTo>
                    <a:pt x="688" y="3132"/>
                    <a:pt x="518" y="2944"/>
                    <a:pt x="554" y="2721"/>
                  </a:cubicBezTo>
                  <a:cubicBezTo>
                    <a:pt x="589" y="2552"/>
                    <a:pt x="741" y="2436"/>
                    <a:pt x="911" y="2436"/>
                  </a:cubicBezTo>
                  <a:close/>
                  <a:moveTo>
                    <a:pt x="5478" y="1963"/>
                  </a:moveTo>
                  <a:lnTo>
                    <a:pt x="5478" y="3595"/>
                  </a:lnTo>
                  <a:lnTo>
                    <a:pt x="4916" y="3595"/>
                  </a:lnTo>
                  <a:lnTo>
                    <a:pt x="4916" y="3613"/>
                  </a:lnTo>
                  <a:cubicBezTo>
                    <a:pt x="4854" y="3613"/>
                    <a:pt x="4809" y="3524"/>
                    <a:pt x="4809" y="3524"/>
                  </a:cubicBezTo>
                  <a:lnTo>
                    <a:pt x="4809" y="2052"/>
                  </a:lnTo>
                  <a:cubicBezTo>
                    <a:pt x="4809" y="2008"/>
                    <a:pt x="4854" y="1963"/>
                    <a:pt x="4898" y="1963"/>
                  </a:cubicBezTo>
                  <a:close/>
                  <a:moveTo>
                    <a:pt x="2650" y="3631"/>
                  </a:moveTo>
                  <a:lnTo>
                    <a:pt x="2650" y="4131"/>
                  </a:lnTo>
                  <a:lnTo>
                    <a:pt x="1580" y="4131"/>
                  </a:lnTo>
                  <a:lnTo>
                    <a:pt x="1580" y="3631"/>
                  </a:lnTo>
                  <a:close/>
                  <a:moveTo>
                    <a:pt x="8226" y="500"/>
                  </a:moveTo>
                  <a:cubicBezTo>
                    <a:pt x="8716" y="500"/>
                    <a:pt x="9109" y="892"/>
                    <a:pt x="9109" y="1383"/>
                  </a:cubicBezTo>
                  <a:lnTo>
                    <a:pt x="9109" y="4184"/>
                  </a:lnTo>
                  <a:cubicBezTo>
                    <a:pt x="9109" y="4666"/>
                    <a:pt x="8716" y="5067"/>
                    <a:pt x="8226" y="5067"/>
                  </a:cubicBezTo>
                  <a:lnTo>
                    <a:pt x="6861" y="5067"/>
                  </a:lnTo>
                  <a:cubicBezTo>
                    <a:pt x="6370" y="5067"/>
                    <a:pt x="5978" y="4666"/>
                    <a:pt x="5978" y="4184"/>
                  </a:cubicBezTo>
                  <a:lnTo>
                    <a:pt x="5978" y="1383"/>
                  </a:lnTo>
                  <a:cubicBezTo>
                    <a:pt x="5978" y="892"/>
                    <a:pt x="6370" y="500"/>
                    <a:pt x="6861" y="500"/>
                  </a:cubicBezTo>
                  <a:close/>
                  <a:moveTo>
                    <a:pt x="6843" y="0"/>
                  </a:moveTo>
                  <a:cubicBezTo>
                    <a:pt x="6049" y="0"/>
                    <a:pt x="5416" y="669"/>
                    <a:pt x="5451" y="1463"/>
                  </a:cubicBezTo>
                  <a:lnTo>
                    <a:pt x="4898" y="1463"/>
                  </a:lnTo>
                  <a:cubicBezTo>
                    <a:pt x="4613" y="1463"/>
                    <a:pt x="4381" y="1669"/>
                    <a:pt x="4327" y="1936"/>
                  </a:cubicBezTo>
                  <a:lnTo>
                    <a:pt x="919" y="1936"/>
                  </a:lnTo>
                  <a:cubicBezTo>
                    <a:pt x="509" y="1936"/>
                    <a:pt x="108" y="2266"/>
                    <a:pt x="63" y="2677"/>
                  </a:cubicBezTo>
                  <a:cubicBezTo>
                    <a:pt x="1" y="3194"/>
                    <a:pt x="402" y="3631"/>
                    <a:pt x="902" y="3631"/>
                  </a:cubicBezTo>
                  <a:lnTo>
                    <a:pt x="1080" y="3631"/>
                  </a:lnTo>
                  <a:lnTo>
                    <a:pt x="1080" y="4381"/>
                  </a:lnTo>
                  <a:cubicBezTo>
                    <a:pt x="1080" y="4523"/>
                    <a:pt x="1196" y="4630"/>
                    <a:pt x="1330" y="4630"/>
                  </a:cubicBezTo>
                  <a:lnTo>
                    <a:pt x="2900" y="4630"/>
                  </a:lnTo>
                  <a:cubicBezTo>
                    <a:pt x="3034" y="4630"/>
                    <a:pt x="3150" y="4523"/>
                    <a:pt x="3150" y="4381"/>
                  </a:cubicBezTo>
                  <a:lnTo>
                    <a:pt x="3150" y="3631"/>
                  </a:lnTo>
                  <a:lnTo>
                    <a:pt x="4309" y="3631"/>
                  </a:lnTo>
                  <a:cubicBezTo>
                    <a:pt x="4363" y="3899"/>
                    <a:pt x="4595" y="4095"/>
                    <a:pt x="4880" y="4095"/>
                  </a:cubicBezTo>
                  <a:lnTo>
                    <a:pt x="5451" y="4095"/>
                  </a:lnTo>
                  <a:cubicBezTo>
                    <a:pt x="5416" y="4889"/>
                    <a:pt x="6049" y="5567"/>
                    <a:pt x="6843" y="5567"/>
                  </a:cubicBezTo>
                  <a:lnTo>
                    <a:pt x="8226" y="5567"/>
                  </a:lnTo>
                  <a:cubicBezTo>
                    <a:pt x="8993" y="5567"/>
                    <a:pt x="9609" y="4943"/>
                    <a:pt x="9609" y="4184"/>
                  </a:cubicBezTo>
                  <a:lnTo>
                    <a:pt x="9609" y="1383"/>
                  </a:lnTo>
                  <a:cubicBezTo>
                    <a:pt x="9609" y="616"/>
                    <a:pt x="8993" y="0"/>
                    <a:pt x="8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00"/>
            <p:cNvSpPr/>
            <p:nvPr/>
          </p:nvSpPr>
          <p:spPr>
            <a:xfrm>
              <a:off x="6783568" y="2033913"/>
              <a:ext cx="48552" cy="81239"/>
            </a:xfrm>
            <a:custGeom>
              <a:avLst/>
              <a:gdLst/>
              <a:ahLst/>
              <a:cxnLst/>
              <a:rect l="l" t="t" r="r" b="b"/>
              <a:pathLst>
                <a:path w="2133" h="3569" extrusionOk="0">
                  <a:moveTo>
                    <a:pt x="1633" y="500"/>
                  </a:moveTo>
                  <a:lnTo>
                    <a:pt x="1633" y="3069"/>
                  </a:lnTo>
                  <a:lnTo>
                    <a:pt x="500" y="3069"/>
                  </a:lnTo>
                  <a:lnTo>
                    <a:pt x="500" y="500"/>
                  </a:lnTo>
                  <a:close/>
                  <a:moveTo>
                    <a:pt x="455" y="0"/>
                  </a:moveTo>
                  <a:cubicBezTo>
                    <a:pt x="205" y="0"/>
                    <a:pt x="0" y="197"/>
                    <a:pt x="0" y="447"/>
                  </a:cubicBezTo>
                  <a:lnTo>
                    <a:pt x="0" y="3114"/>
                  </a:lnTo>
                  <a:cubicBezTo>
                    <a:pt x="0" y="3364"/>
                    <a:pt x="205" y="3569"/>
                    <a:pt x="455" y="3569"/>
                  </a:cubicBezTo>
                  <a:lnTo>
                    <a:pt x="1686" y="3569"/>
                  </a:lnTo>
                  <a:cubicBezTo>
                    <a:pt x="1936" y="3569"/>
                    <a:pt x="2132" y="3364"/>
                    <a:pt x="2132" y="3114"/>
                  </a:cubicBezTo>
                  <a:lnTo>
                    <a:pt x="2132" y="447"/>
                  </a:lnTo>
                  <a:cubicBezTo>
                    <a:pt x="2132" y="197"/>
                    <a:pt x="193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00"/>
            <p:cNvSpPr/>
            <p:nvPr/>
          </p:nvSpPr>
          <p:spPr>
            <a:xfrm>
              <a:off x="6498650" y="1946824"/>
              <a:ext cx="399664" cy="388806"/>
            </a:xfrm>
            <a:custGeom>
              <a:avLst/>
              <a:gdLst/>
              <a:ahLst/>
              <a:cxnLst/>
              <a:rect l="l" t="t" r="r" b="b"/>
              <a:pathLst>
                <a:path w="17558" h="17081" extrusionOk="0">
                  <a:moveTo>
                    <a:pt x="5550" y="1222"/>
                  </a:moveTo>
                  <a:cubicBezTo>
                    <a:pt x="5420" y="1222"/>
                    <a:pt x="5305" y="1325"/>
                    <a:pt x="5285" y="1451"/>
                  </a:cubicBezTo>
                  <a:lnTo>
                    <a:pt x="5285" y="1451"/>
                  </a:lnTo>
                  <a:cubicBezTo>
                    <a:pt x="5440" y="1390"/>
                    <a:pt x="5600" y="1334"/>
                    <a:pt x="5764" y="1284"/>
                  </a:cubicBezTo>
                  <a:cubicBezTo>
                    <a:pt x="5791" y="1263"/>
                    <a:pt x="5818" y="1242"/>
                    <a:pt x="5846" y="1222"/>
                  </a:cubicBezTo>
                  <a:close/>
                  <a:moveTo>
                    <a:pt x="13061" y="11632"/>
                  </a:moveTo>
                  <a:lnTo>
                    <a:pt x="13320" y="11891"/>
                  </a:lnTo>
                  <a:cubicBezTo>
                    <a:pt x="13392" y="11962"/>
                    <a:pt x="13392" y="12078"/>
                    <a:pt x="13320" y="12150"/>
                  </a:cubicBezTo>
                  <a:lnTo>
                    <a:pt x="12562" y="12908"/>
                  </a:lnTo>
                  <a:cubicBezTo>
                    <a:pt x="12526" y="12944"/>
                    <a:pt x="12479" y="12962"/>
                    <a:pt x="12433" y="12962"/>
                  </a:cubicBezTo>
                  <a:cubicBezTo>
                    <a:pt x="12386" y="12962"/>
                    <a:pt x="12339" y="12944"/>
                    <a:pt x="12303" y="12908"/>
                  </a:cubicBezTo>
                  <a:lnTo>
                    <a:pt x="12044" y="12649"/>
                  </a:lnTo>
                  <a:cubicBezTo>
                    <a:pt x="12419" y="12346"/>
                    <a:pt x="12758" y="12007"/>
                    <a:pt x="13061" y="11632"/>
                  </a:cubicBezTo>
                  <a:close/>
                  <a:moveTo>
                    <a:pt x="13472" y="12703"/>
                  </a:moveTo>
                  <a:lnTo>
                    <a:pt x="14186" y="13425"/>
                  </a:lnTo>
                  <a:lnTo>
                    <a:pt x="13838" y="13773"/>
                  </a:lnTo>
                  <a:lnTo>
                    <a:pt x="13115" y="13060"/>
                  </a:lnTo>
                  <a:lnTo>
                    <a:pt x="13472" y="12703"/>
                  </a:lnTo>
                  <a:close/>
                  <a:moveTo>
                    <a:pt x="14640" y="13684"/>
                  </a:moveTo>
                  <a:lnTo>
                    <a:pt x="16425" y="15468"/>
                  </a:lnTo>
                  <a:lnTo>
                    <a:pt x="15881" y="16013"/>
                  </a:lnTo>
                  <a:lnTo>
                    <a:pt x="14087" y="14228"/>
                  </a:lnTo>
                  <a:lnTo>
                    <a:pt x="14640" y="13684"/>
                  </a:lnTo>
                  <a:close/>
                  <a:moveTo>
                    <a:pt x="16683" y="15923"/>
                  </a:moveTo>
                  <a:lnTo>
                    <a:pt x="16915" y="16155"/>
                  </a:lnTo>
                  <a:cubicBezTo>
                    <a:pt x="17013" y="16245"/>
                    <a:pt x="17013" y="16414"/>
                    <a:pt x="16915" y="16512"/>
                  </a:cubicBezTo>
                  <a:cubicBezTo>
                    <a:pt x="16871" y="16557"/>
                    <a:pt x="16806" y="16579"/>
                    <a:pt x="16741" y="16579"/>
                  </a:cubicBezTo>
                  <a:cubicBezTo>
                    <a:pt x="16677" y="16579"/>
                    <a:pt x="16612" y="16557"/>
                    <a:pt x="16567" y="16512"/>
                  </a:cubicBezTo>
                  <a:lnTo>
                    <a:pt x="16327" y="16271"/>
                  </a:lnTo>
                  <a:lnTo>
                    <a:pt x="16683" y="15923"/>
                  </a:lnTo>
                  <a:close/>
                  <a:moveTo>
                    <a:pt x="7617" y="1"/>
                  </a:moveTo>
                  <a:cubicBezTo>
                    <a:pt x="3874" y="1"/>
                    <a:pt x="350" y="3078"/>
                    <a:pt x="420" y="7127"/>
                  </a:cubicBezTo>
                  <a:cubicBezTo>
                    <a:pt x="388" y="11291"/>
                    <a:pt x="3915" y="14251"/>
                    <a:pt x="7624" y="14251"/>
                  </a:cubicBezTo>
                  <a:cubicBezTo>
                    <a:pt x="8992" y="14251"/>
                    <a:pt x="10386" y="13847"/>
                    <a:pt x="11634" y="12953"/>
                  </a:cubicBezTo>
                  <a:lnTo>
                    <a:pt x="11946" y="13256"/>
                  </a:lnTo>
                  <a:cubicBezTo>
                    <a:pt x="12074" y="13389"/>
                    <a:pt x="12246" y="13457"/>
                    <a:pt x="12420" y="13457"/>
                  </a:cubicBezTo>
                  <a:cubicBezTo>
                    <a:pt x="12527" y="13457"/>
                    <a:pt x="12633" y="13432"/>
                    <a:pt x="12731" y="13381"/>
                  </a:cubicBezTo>
                  <a:lnTo>
                    <a:pt x="13534" y="14184"/>
                  </a:lnTo>
                  <a:cubicBezTo>
                    <a:pt x="13525" y="14291"/>
                    <a:pt x="13561" y="14407"/>
                    <a:pt x="13641" y="14487"/>
                  </a:cubicBezTo>
                  <a:lnTo>
                    <a:pt x="15604" y="16459"/>
                  </a:lnTo>
                  <a:cubicBezTo>
                    <a:pt x="15676" y="16531"/>
                    <a:pt x="15777" y="16567"/>
                    <a:pt x="15875" y="16567"/>
                  </a:cubicBezTo>
                  <a:cubicBezTo>
                    <a:pt x="15886" y="16567"/>
                    <a:pt x="15897" y="16567"/>
                    <a:pt x="15907" y="16566"/>
                  </a:cubicBezTo>
                  <a:lnTo>
                    <a:pt x="16202" y="16860"/>
                  </a:lnTo>
                  <a:cubicBezTo>
                    <a:pt x="16344" y="17007"/>
                    <a:pt x="16541" y="17081"/>
                    <a:pt x="16736" y="17081"/>
                  </a:cubicBezTo>
                  <a:cubicBezTo>
                    <a:pt x="16931" y="17081"/>
                    <a:pt x="17125" y="17007"/>
                    <a:pt x="17263" y="16860"/>
                  </a:cubicBezTo>
                  <a:cubicBezTo>
                    <a:pt x="17558" y="16584"/>
                    <a:pt x="17558" y="16075"/>
                    <a:pt x="17263" y="15798"/>
                  </a:cubicBezTo>
                  <a:lnTo>
                    <a:pt x="16969" y="15504"/>
                  </a:lnTo>
                  <a:cubicBezTo>
                    <a:pt x="16978" y="15397"/>
                    <a:pt x="16942" y="15281"/>
                    <a:pt x="16862" y="15201"/>
                  </a:cubicBezTo>
                  <a:lnTo>
                    <a:pt x="14899" y="13238"/>
                  </a:lnTo>
                  <a:cubicBezTo>
                    <a:pt x="14819" y="13158"/>
                    <a:pt x="14724" y="13121"/>
                    <a:pt x="14628" y="13121"/>
                  </a:cubicBezTo>
                  <a:cubicBezTo>
                    <a:pt x="14617" y="13121"/>
                    <a:pt x="14606" y="13121"/>
                    <a:pt x="14596" y="13122"/>
                  </a:cubicBezTo>
                  <a:lnTo>
                    <a:pt x="13793" y="12328"/>
                  </a:lnTo>
                  <a:cubicBezTo>
                    <a:pt x="13918" y="12069"/>
                    <a:pt x="13882" y="11748"/>
                    <a:pt x="13668" y="11534"/>
                  </a:cubicBezTo>
                  <a:lnTo>
                    <a:pt x="13356" y="11222"/>
                  </a:lnTo>
                  <a:cubicBezTo>
                    <a:pt x="13525" y="10990"/>
                    <a:pt x="13668" y="10749"/>
                    <a:pt x="13811" y="10490"/>
                  </a:cubicBezTo>
                  <a:lnTo>
                    <a:pt x="14926" y="10490"/>
                  </a:lnTo>
                  <a:cubicBezTo>
                    <a:pt x="16344" y="10490"/>
                    <a:pt x="17486" y="9349"/>
                    <a:pt x="17486" y="7939"/>
                  </a:cubicBezTo>
                  <a:lnTo>
                    <a:pt x="17486" y="990"/>
                  </a:lnTo>
                  <a:cubicBezTo>
                    <a:pt x="17486" y="847"/>
                    <a:pt x="17370" y="722"/>
                    <a:pt x="17228" y="722"/>
                  </a:cubicBezTo>
                  <a:lnTo>
                    <a:pt x="14453" y="722"/>
                  </a:lnTo>
                  <a:cubicBezTo>
                    <a:pt x="14453" y="722"/>
                    <a:pt x="14444" y="731"/>
                    <a:pt x="14435" y="731"/>
                  </a:cubicBezTo>
                  <a:cubicBezTo>
                    <a:pt x="14194" y="954"/>
                    <a:pt x="14346" y="1222"/>
                    <a:pt x="14569" y="1222"/>
                  </a:cubicBezTo>
                  <a:lnTo>
                    <a:pt x="14926" y="1222"/>
                  </a:lnTo>
                  <a:cubicBezTo>
                    <a:pt x="16068" y="1222"/>
                    <a:pt x="16987" y="2149"/>
                    <a:pt x="16987" y="3282"/>
                  </a:cubicBezTo>
                  <a:lnTo>
                    <a:pt x="16987" y="7930"/>
                  </a:lnTo>
                  <a:cubicBezTo>
                    <a:pt x="16987" y="9072"/>
                    <a:pt x="16068" y="9991"/>
                    <a:pt x="14926" y="9991"/>
                  </a:cubicBezTo>
                  <a:lnTo>
                    <a:pt x="10198" y="9991"/>
                  </a:lnTo>
                  <a:cubicBezTo>
                    <a:pt x="10055" y="9991"/>
                    <a:pt x="9930" y="10071"/>
                    <a:pt x="9868" y="10205"/>
                  </a:cubicBezTo>
                  <a:cubicBezTo>
                    <a:pt x="9564" y="10838"/>
                    <a:pt x="9002" y="11213"/>
                    <a:pt x="8503" y="11436"/>
                  </a:cubicBezTo>
                  <a:cubicBezTo>
                    <a:pt x="8663" y="11088"/>
                    <a:pt x="8717" y="10696"/>
                    <a:pt x="8726" y="10374"/>
                  </a:cubicBezTo>
                  <a:cubicBezTo>
                    <a:pt x="8744" y="10169"/>
                    <a:pt x="8565" y="9991"/>
                    <a:pt x="8360" y="9991"/>
                  </a:cubicBezTo>
                  <a:lnTo>
                    <a:pt x="7343" y="9991"/>
                  </a:lnTo>
                  <a:cubicBezTo>
                    <a:pt x="6210" y="9991"/>
                    <a:pt x="5282" y="9072"/>
                    <a:pt x="5282" y="7930"/>
                  </a:cubicBezTo>
                  <a:lnTo>
                    <a:pt x="5282" y="1489"/>
                  </a:lnTo>
                  <a:cubicBezTo>
                    <a:pt x="5282" y="1476"/>
                    <a:pt x="5283" y="1464"/>
                    <a:pt x="5285" y="1451"/>
                  </a:cubicBezTo>
                  <a:lnTo>
                    <a:pt x="5285" y="1451"/>
                  </a:lnTo>
                  <a:cubicBezTo>
                    <a:pt x="507" y="3332"/>
                    <a:pt x="1" y="10072"/>
                    <a:pt x="4667" y="12569"/>
                  </a:cubicBezTo>
                  <a:cubicBezTo>
                    <a:pt x="4707" y="12592"/>
                    <a:pt x="4750" y="12603"/>
                    <a:pt x="4793" y="12603"/>
                  </a:cubicBezTo>
                  <a:cubicBezTo>
                    <a:pt x="4881" y="12603"/>
                    <a:pt x="4964" y="12555"/>
                    <a:pt x="5006" y="12471"/>
                  </a:cubicBezTo>
                  <a:cubicBezTo>
                    <a:pt x="5077" y="12346"/>
                    <a:pt x="5024" y="12194"/>
                    <a:pt x="4908" y="12132"/>
                  </a:cubicBezTo>
                  <a:cubicBezTo>
                    <a:pt x="840" y="10009"/>
                    <a:pt x="973" y="4014"/>
                    <a:pt x="5095" y="2078"/>
                  </a:cubicBezTo>
                  <a:lnTo>
                    <a:pt x="5095" y="2078"/>
                  </a:lnTo>
                  <a:cubicBezTo>
                    <a:pt x="4899" y="2435"/>
                    <a:pt x="4783" y="2854"/>
                    <a:pt x="4783" y="3291"/>
                  </a:cubicBezTo>
                  <a:lnTo>
                    <a:pt x="4783" y="7939"/>
                  </a:lnTo>
                  <a:cubicBezTo>
                    <a:pt x="4783" y="7939"/>
                    <a:pt x="5947" y="10490"/>
                    <a:pt x="7354" y="10490"/>
                  </a:cubicBezTo>
                  <a:cubicBezTo>
                    <a:pt x="7356" y="10490"/>
                    <a:pt x="7358" y="10490"/>
                    <a:pt x="7361" y="10490"/>
                  </a:cubicBezTo>
                  <a:lnTo>
                    <a:pt x="8235" y="10490"/>
                  </a:lnTo>
                  <a:cubicBezTo>
                    <a:pt x="8208" y="10892"/>
                    <a:pt x="8092" y="11356"/>
                    <a:pt x="7762" y="11606"/>
                  </a:cubicBezTo>
                  <a:cubicBezTo>
                    <a:pt x="7646" y="11695"/>
                    <a:pt x="7611" y="11838"/>
                    <a:pt x="7673" y="11971"/>
                  </a:cubicBezTo>
                  <a:cubicBezTo>
                    <a:pt x="7725" y="12074"/>
                    <a:pt x="7831" y="12141"/>
                    <a:pt x="7942" y="12141"/>
                  </a:cubicBezTo>
                  <a:cubicBezTo>
                    <a:pt x="7965" y="12141"/>
                    <a:pt x="7989" y="12138"/>
                    <a:pt x="8012" y="12132"/>
                  </a:cubicBezTo>
                  <a:cubicBezTo>
                    <a:pt x="8637" y="11971"/>
                    <a:pt x="10296" y="10526"/>
                    <a:pt x="10296" y="10526"/>
                  </a:cubicBezTo>
                  <a:lnTo>
                    <a:pt x="12053" y="10526"/>
                  </a:lnTo>
                  <a:cubicBezTo>
                    <a:pt x="11008" y="11961"/>
                    <a:pt x="9282" y="12789"/>
                    <a:pt x="7533" y="12789"/>
                  </a:cubicBezTo>
                  <a:cubicBezTo>
                    <a:pt x="6998" y="12789"/>
                    <a:pt x="6462" y="12712"/>
                    <a:pt x="5942" y="12551"/>
                  </a:cubicBezTo>
                  <a:cubicBezTo>
                    <a:pt x="5919" y="12545"/>
                    <a:pt x="5896" y="12542"/>
                    <a:pt x="5873" y="12542"/>
                  </a:cubicBezTo>
                  <a:cubicBezTo>
                    <a:pt x="5762" y="12542"/>
                    <a:pt x="5660" y="12610"/>
                    <a:pt x="5630" y="12721"/>
                  </a:cubicBezTo>
                  <a:cubicBezTo>
                    <a:pt x="5595" y="12855"/>
                    <a:pt x="5666" y="12997"/>
                    <a:pt x="5800" y="13033"/>
                  </a:cubicBezTo>
                  <a:cubicBezTo>
                    <a:pt x="6365" y="13208"/>
                    <a:pt x="6947" y="13291"/>
                    <a:pt x="7526" y="13291"/>
                  </a:cubicBezTo>
                  <a:cubicBezTo>
                    <a:pt x="9553" y="13291"/>
                    <a:pt x="11545" y="12267"/>
                    <a:pt x="12669" y="10526"/>
                  </a:cubicBezTo>
                  <a:lnTo>
                    <a:pt x="13267" y="10526"/>
                  </a:lnTo>
                  <a:cubicBezTo>
                    <a:pt x="12071" y="12551"/>
                    <a:pt x="9912" y="13791"/>
                    <a:pt x="7548" y="13791"/>
                  </a:cubicBezTo>
                  <a:cubicBezTo>
                    <a:pt x="3882" y="13791"/>
                    <a:pt x="911" y="10812"/>
                    <a:pt x="911" y="7154"/>
                  </a:cubicBezTo>
                  <a:cubicBezTo>
                    <a:pt x="857" y="3449"/>
                    <a:pt x="4035" y="499"/>
                    <a:pt x="7562" y="499"/>
                  </a:cubicBezTo>
                  <a:cubicBezTo>
                    <a:pt x="8112" y="499"/>
                    <a:pt x="8670" y="570"/>
                    <a:pt x="9225" y="722"/>
                  </a:cubicBezTo>
                  <a:lnTo>
                    <a:pt x="7352" y="722"/>
                  </a:lnTo>
                  <a:cubicBezTo>
                    <a:pt x="6791" y="722"/>
                    <a:pt x="6269" y="911"/>
                    <a:pt x="5846" y="1222"/>
                  </a:cubicBezTo>
                  <a:lnTo>
                    <a:pt x="13490" y="1222"/>
                  </a:lnTo>
                  <a:cubicBezTo>
                    <a:pt x="13499" y="1222"/>
                    <a:pt x="13508" y="1222"/>
                    <a:pt x="13508" y="1213"/>
                  </a:cubicBezTo>
                  <a:cubicBezTo>
                    <a:pt x="13748" y="999"/>
                    <a:pt x="13597" y="722"/>
                    <a:pt x="13383" y="722"/>
                  </a:cubicBezTo>
                  <a:lnTo>
                    <a:pt x="10644" y="722"/>
                  </a:lnTo>
                  <a:cubicBezTo>
                    <a:pt x="9664" y="227"/>
                    <a:pt x="8632" y="1"/>
                    <a:pt x="7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1" name="Google Shape;12041;p100"/>
          <p:cNvGrpSpPr/>
          <p:nvPr/>
        </p:nvGrpSpPr>
        <p:grpSpPr>
          <a:xfrm>
            <a:off x="6982426" y="2640631"/>
            <a:ext cx="388488" cy="334518"/>
            <a:chOff x="7119838" y="1973956"/>
            <a:chExt cx="388488" cy="334518"/>
          </a:xfrm>
        </p:grpSpPr>
        <p:sp>
          <p:nvSpPr>
            <p:cNvPr id="12042" name="Google Shape;12042;p100"/>
            <p:cNvSpPr/>
            <p:nvPr/>
          </p:nvSpPr>
          <p:spPr>
            <a:xfrm>
              <a:off x="7119838" y="1973956"/>
              <a:ext cx="388488" cy="334518"/>
            </a:xfrm>
            <a:custGeom>
              <a:avLst/>
              <a:gdLst/>
              <a:ahLst/>
              <a:cxnLst/>
              <a:rect l="l" t="t" r="r" b="b"/>
              <a:pathLst>
                <a:path w="17067" h="14696" extrusionOk="0">
                  <a:moveTo>
                    <a:pt x="10608" y="6765"/>
                  </a:moveTo>
                  <a:lnTo>
                    <a:pt x="11161" y="7318"/>
                  </a:lnTo>
                  <a:lnTo>
                    <a:pt x="10813" y="7675"/>
                  </a:lnTo>
                  <a:lnTo>
                    <a:pt x="10260" y="7122"/>
                  </a:lnTo>
                  <a:cubicBezTo>
                    <a:pt x="10385" y="7006"/>
                    <a:pt x="10501" y="6890"/>
                    <a:pt x="10608" y="6765"/>
                  </a:cubicBezTo>
                  <a:close/>
                  <a:moveTo>
                    <a:pt x="11616" y="7577"/>
                  </a:moveTo>
                  <a:lnTo>
                    <a:pt x="12499" y="8460"/>
                  </a:lnTo>
                  <a:lnTo>
                    <a:pt x="11955" y="9013"/>
                  </a:lnTo>
                  <a:lnTo>
                    <a:pt x="11063" y="8121"/>
                  </a:lnTo>
                  <a:lnTo>
                    <a:pt x="11616" y="7577"/>
                  </a:lnTo>
                  <a:close/>
                  <a:moveTo>
                    <a:pt x="12758" y="8915"/>
                  </a:moveTo>
                  <a:lnTo>
                    <a:pt x="12990" y="9147"/>
                  </a:lnTo>
                  <a:cubicBezTo>
                    <a:pt x="13088" y="9245"/>
                    <a:pt x="13088" y="9406"/>
                    <a:pt x="12990" y="9504"/>
                  </a:cubicBezTo>
                  <a:cubicBezTo>
                    <a:pt x="12941" y="9553"/>
                    <a:pt x="12876" y="9577"/>
                    <a:pt x="12812" y="9577"/>
                  </a:cubicBezTo>
                  <a:cubicBezTo>
                    <a:pt x="12749" y="9577"/>
                    <a:pt x="12686" y="9553"/>
                    <a:pt x="12642" y="9504"/>
                  </a:cubicBezTo>
                  <a:lnTo>
                    <a:pt x="12401" y="9263"/>
                  </a:lnTo>
                  <a:lnTo>
                    <a:pt x="12758" y="8915"/>
                  </a:lnTo>
                  <a:close/>
                  <a:moveTo>
                    <a:pt x="14515" y="3892"/>
                  </a:moveTo>
                  <a:cubicBezTo>
                    <a:pt x="14595" y="3892"/>
                    <a:pt x="14667" y="3964"/>
                    <a:pt x="14667" y="4044"/>
                  </a:cubicBezTo>
                  <a:lnTo>
                    <a:pt x="14667" y="11448"/>
                  </a:lnTo>
                  <a:cubicBezTo>
                    <a:pt x="14667" y="11529"/>
                    <a:pt x="14595" y="11591"/>
                    <a:pt x="14515" y="11591"/>
                  </a:cubicBezTo>
                  <a:lnTo>
                    <a:pt x="2543" y="11591"/>
                  </a:lnTo>
                  <a:cubicBezTo>
                    <a:pt x="2463" y="11591"/>
                    <a:pt x="2400" y="11529"/>
                    <a:pt x="2400" y="11448"/>
                  </a:cubicBezTo>
                  <a:lnTo>
                    <a:pt x="2400" y="4044"/>
                  </a:lnTo>
                  <a:cubicBezTo>
                    <a:pt x="2400" y="3964"/>
                    <a:pt x="2463" y="3892"/>
                    <a:pt x="2543" y="3892"/>
                  </a:cubicBezTo>
                  <a:lnTo>
                    <a:pt x="3489" y="3892"/>
                  </a:lnTo>
                  <a:cubicBezTo>
                    <a:pt x="3382" y="6212"/>
                    <a:pt x="5255" y="8166"/>
                    <a:pt x="7566" y="8166"/>
                  </a:cubicBezTo>
                  <a:cubicBezTo>
                    <a:pt x="8422" y="8166"/>
                    <a:pt x="9216" y="7898"/>
                    <a:pt x="9876" y="7443"/>
                  </a:cubicBezTo>
                  <a:lnTo>
                    <a:pt x="10527" y="8103"/>
                  </a:lnTo>
                  <a:cubicBezTo>
                    <a:pt x="10518" y="8210"/>
                    <a:pt x="10554" y="8326"/>
                    <a:pt x="10634" y="8406"/>
                  </a:cubicBezTo>
                  <a:lnTo>
                    <a:pt x="11696" y="9468"/>
                  </a:lnTo>
                  <a:cubicBezTo>
                    <a:pt x="11776" y="9540"/>
                    <a:pt x="11871" y="9576"/>
                    <a:pt x="11967" y="9576"/>
                  </a:cubicBezTo>
                  <a:cubicBezTo>
                    <a:pt x="11978" y="9576"/>
                    <a:pt x="11989" y="9576"/>
                    <a:pt x="11999" y="9575"/>
                  </a:cubicBezTo>
                  <a:cubicBezTo>
                    <a:pt x="12258" y="9825"/>
                    <a:pt x="12436" y="10092"/>
                    <a:pt x="12829" y="10092"/>
                  </a:cubicBezTo>
                  <a:cubicBezTo>
                    <a:pt x="13489" y="10092"/>
                    <a:pt x="13828" y="9281"/>
                    <a:pt x="13355" y="8808"/>
                  </a:cubicBezTo>
                  <a:lnTo>
                    <a:pt x="13061" y="8513"/>
                  </a:lnTo>
                  <a:cubicBezTo>
                    <a:pt x="13070" y="8406"/>
                    <a:pt x="13034" y="8290"/>
                    <a:pt x="12954" y="8210"/>
                  </a:cubicBezTo>
                  <a:lnTo>
                    <a:pt x="11892" y="7149"/>
                  </a:lnTo>
                  <a:cubicBezTo>
                    <a:pt x="11820" y="7076"/>
                    <a:pt x="11719" y="7040"/>
                    <a:pt x="11621" y="7040"/>
                  </a:cubicBezTo>
                  <a:cubicBezTo>
                    <a:pt x="11610" y="7040"/>
                    <a:pt x="11600" y="7041"/>
                    <a:pt x="11589" y="7041"/>
                  </a:cubicBezTo>
                  <a:lnTo>
                    <a:pt x="10938" y="6381"/>
                  </a:lnTo>
                  <a:cubicBezTo>
                    <a:pt x="11419" y="5685"/>
                    <a:pt x="11687" y="4802"/>
                    <a:pt x="11643" y="3892"/>
                  </a:cubicBezTo>
                  <a:close/>
                  <a:moveTo>
                    <a:pt x="10001" y="13099"/>
                  </a:moveTo>
                  <a:lnTo>
                    <a:pt x="9894" y="13393"/>
                  </a:lnTo>
                  <a:lnTo>
                    <a:pt x="7137" y="13393"/>
                  </a:lnTo>
                  <a:lnTo>
                    <a:pt x="7039" y="13099"/>
                  </a:lnTo>
                  <a:close/>
                  <a:moveTo>
                    <a:pt x="16567" y="13099"/>
                  </a:moveTo>
                  <a:lnTo>
                    <a:pt x="16567" y="13634"/>
                  </a:lnTo>
                  <a:cubicBezTo>
                    <a:pt x="16567" y="13946"/>
                    <a:pt x="16317" y="14196"/>
                    <a:pt x="16005" y="14196"/>
                  </a:cubicBezTo>
                  <a:lnTo>
                    <a:pt x="1053" y="14196"/>
                  </a:lnTo>
                  <a:cubicBezTo>
                    <a:pt x="750" y="14196"/>
                    <a:pt x="500" y="13946"/>
                    <a:pt x="500" y="13634"/>
                  </a:cubicBezTo>
                  <a:lnTo>
                    <a:pt x="500" y="13099"/>
                  </a:lnTo>
                  <a:lnTo>
                    <a:pt x="6522" y="13099"/>
                  </a:lnTo>
                  <a:lnTo>
                    <a:pt x="6700" y="13616"/>
                  </a:lnTo>
                  <a:cubicBezTo>
                    <a:pt x="6763" y="13786"/>
                    <a:pt x="6914" y="13893"/>
                    <a:pt x="7093" y="13893"/>
                  </a:cubicBezTo>
                  <a:lnTo>
                    <a:pt x="9974" y="13893"/>
                  </a:lnTo>
                  <a:cubicBezTo>
                    <a:pt x="10144" y="13893"/>
                    <a:pt x="10304" y="13786"/>
                    <a:pt x="10358" y="13616"/>
                  </a:cubicBezTo>
                  <a:lnTo>
                    <a:pt x="10545" y="13099"/>
                  </a:lnTo>
                  <a:close/>
                  <a:moveTo>
                    <a:pt x="7518" y="1"/>
                  </a:moveTo>
                  <a:cubicBezTo>
                    <a:pt x="6652" y="1"/>
                    <a:pt x="5783" y="272"/>
                    <a:pt x="5059" y="859"/>
                  </a:cubicBezTo>
                  <a:cubicBezTo>
                    <a:pt x="4952" y="939"/>
                    <a:pt x="4925" y="1100"/>
                    <a:pt x="5014" y="1207"/>
                  </a:cubicBezTo>
                  <a:cubicBezTo>
                    <a:pt x="5061" y="1270"/>
                    <a:pt x="5137" y="1305"/>
                    <a:pt x="5212" y="1305"/>
                  </a:cubicBezTo>
                  <a:cubicBezTo>
                    <a:pt x="5265" y="1305"/>
                    <a:pt x="5318" y="1288"/>
                    <a:pt x="5362" y="1252"/>
                  </a:cubicBezTo>
                  <a:cubicBezTo>
                    <a:pt x="6021" y="727"/>
                    <a:pt x="6778" y="492"/>
                    <a:pt x="7522" y="492"/>
                  </a:cubicBezTo>
                  <a:cubicBezTo>
                    <a:pt x="9385" y="492"/>
                    <a:pt x="11171" y="1969"/>
                    <a:pt x="11152" y="4080"/>
                  </a:cubicBezTo>
                  <a:cubicBezTo>
                    <a:pt x="11063" y="6453"/>
                    <a:pt x="9316" y="7639"/>
                    <a:pt x="7569" y="7639"/>
                  </a:cubicBezTo>
                  <a:cubicBezTo>
                    <a:pt x="5822" y="7639"/>
                    <a:pt x="4073" y="6453"/>
                    <a:pt x="3979" y="4080"/>
                  </a:cubicBezTo>
                  <a:cubicBezTo>
                    <a:pt x="3979" y="3348"/>
                    <a:pt x="4202" y="2643"/>
                    <a:pt x="4613" y="2046"/>
                  </a:cubicBezTo>
                  <a:cubicBezTo>
                    <a:pt x="4746" y="1849"/>
                    <a:pt x="4581" y="1651"/>
                    <a:pt x="4403" y="1651"/>
                  </a:cubicBezTo>
                  <a:cubicBezTo>
                    <a:pt x="4332" y="1651"/>
                    <a:pt x="4259" y="1683"/>
                    <a:pt x="4202" y="1760"/>
                  </a:cubicBezTo>
                  <a:cubicBezTo>
                    <a:pt x="4069" y="1965"/>
                    <a:pt x="3944" y="2180"/>
                    <a:pt x="3846" y="2394"/>
                  </a:cubicBezTo>
                  <a:lnTo>
                    <a:pt x="2177" y="2394"/>
                  </a:lnTo>
                  <a:cubicBezTo>
                    <a:pt x="1473" y="2394"/>
                    <a:pt x="902" y="2965"/>
                    <a:pt x="902" y="3669"/>
                  </a:cubicBezTo>
                  <a:lnTo>
                    <a:pt x="902" y="11814"/>
                  </a:lnTo>
                  <a:cubicBezTo>
                    <a:pt x="902" y="12109"/>
                    <a:pt x="1000" y="12376"/>
                    <a:pt x="1160" y="12590"/>
                  </a:cubicBezTo>
                  <a:lnTo>
                    <a:pt x="447" y="12590"/>
                  </a:lnTo>
                  <a:cubicBezTo>
                    <a:pt x="197" y="12590"/>
                    <a:pt x="1" y="12795"/>
                    <a:pt x="1" y="13045"/>
                  </a:cubicBezTo>
                  <a:lnTo>
                    <a:pt x="1" y="13634"/>
                  </a:lnTo>
                  <a:cubicBezTo>
                    <a:pt x="1" y="14223"/>
                    <a:pt x="473" y="14696"/>
                    <a:pt x="1053" y="14696"/>
                  </a:cubicBezTo>
                  <a:lnTo>
                    <a:pt x="16005" y="14696"/>
                  </a:lnTo>
                  <a:cubicBezTo>
                    <a:pt x="16594" y="14696"/>
                    <a:pt x="17067" y="14223"/>
                    <a:pt x="17067" y="13634"/>
                  </a:cubicBezTo>
                  <a:lnTo>
                    <a:pt x="17067" y="13045"/>
                  </a:lnTo>
                  <a:cubicBezTo>
                    <a:pt x="17067" y="12795"/>
                    <a:pt x="16861" y="12590"/>
                    <a:pt x="16612" y="12590"/>
                  </a:cubicBezTo>
                  <a:lnTo>
                    <a:pt x="15898" y="12590"/>
                  </a:lnTo>
                  <a:cubicBezTo>
                    <a:pt x="16067" y="12376"/>
                    <a:pt x="16165" y="12109"/>
                    <a:pt x="16165" y="11814"/>
                  </a:cubicBezTo>
                  <a:lnTo>
                    <a:pt x="16165" y="10628"/>
                  </a:lnTo>
                  <a:cubicBezTo>
                    <a:pt x="16161" y="10464"/>
                    <a:pt x="16040" y="10383"/>
                    <a:pt x="15918" y="10383"/>
                  </a:cubicBezTo>
                  <a:cubicBezTo>
                    <a:pt x="15795" y="10383"/>
                    <a:pt x="15670" y="10466"/>
                    <a:pt x="15666" y="10628"/>
                  </a:cubicBezTo>
                  <a:lnTo>
                    <a:pt x="15666" y="11814"/>
                  </a:lnTo>
                  <a:cubicBezTo>
                    <a:pt x="15666" y="12242"/>
                    <a:pt x="15318" y="12590"/>
                    <a:pt x="14890" y="12590"/>
                  </a:cubicBezTo>
                  <a:lnTo>
                    <a:pt x="2177" y="12590"/>
                  </a:lnTo>
                  <a:cubicBezTo>
                    <a:pt x="1749" y="12590"/>
                    <a:pt x="1401" y="12242"/>
                    <a:pt x="1401" y="11814"/>
                  </a:cubicBezTo>
                  <a:lnTo>
                    <a:pt x="1401" y="3669"/>
                  </a:lnTo>
                  <a:cubicBezTo>
                    <a:pt x="1401" y="3241"/>
                    <a:pt x="1749" y="2893"/>
                    <a:pt x="2177" y="2893"/>
                  </a:cubicBezTo>
                  <a:lnTo>
                    <a:pt x="3658" y="2893"/>
                  </a:lnTo>
                  <a:cubicBezTo>
                    <a:pt x="3605" y="3063"/>
                    <a:pt x="3569" y="3223"/>
                    <a:pt x="3542" y="3393"/>
                  </a:cubicBezTo>
                  <a:lnTo>
                    <a:pt x="2543" y="3393"/>
                  </a:lnTo>
                  <a:cubicBezTo>
                    <a:pt x="2186" y="3393"/>
                    <a:pt x="1901" y="3687"/>
                    <a:pt x="1901" y="4044"/>
                  </a:cubicBezTo>
                  <a:lnTo>
                    <a:pt x="1901" y="11448"/>
                  </a:lnTo>
                  <a:cubicBezTo>
                    <a:pt x="1901" y="11805"/>
                    <a:pt x="2186" y="12091"/>
                    <a:pt x="2543" y="12091"/>
                  </a:cubicBezTo>
                  <a:lnTo>
                    <a:pt x="14515" y="12091"/>
                  </a:lnTo>
                  <a:cubicBezTo>
                    <a:pt x="14872" y="12091"/>
                    <a:pt x="15166" y="11805"/>
                    <a:pt x="15166" y="11448"/>
                  </a:cubicBezTo>
                  <a:lnTo>
                    <a:pt x="15166" y="4044"/>
                  </a:lnTo>
                  <a:cubicBezTo>
                    <a:pt x="15166" y="3687"/>
                    <a:pt x="14872" y="3393"/>
                    <a:pt x="14515" y="3393"/>
                  </a:cubicBezTo>
                  <a:lnTo>
                    <a:pt x="11589" y="3393"/>
                  </a:lnTo>
                  <a:cubicBezTo>
                    <a:pt x="11562" y="3223"/>
                    <a:pt x="11527" y="3063"/>
                    <a:pt x="11473" y="2893"/>
                  </a:cubicBezTo>
                  <a:lnTo>
                    <a:pt x="15398" y="2893"/>
                  </a:lnTo>
                  <a:cubicBezTo>
                    <a:pt x="15550" y="2893"/>
                    <a:pt x="15666" y="3009"/>
                    <a:pt x="15666" y="3161"/>
                  </a:cubicBezTo>
                  <a:lnTo>
                    <a:pt x="15666" y="9504"/>
                  </a:lnTo>
                  <a:cubicBezTo>
                    <a:pt x="15666" y="9530"/>
                    <a:pt x="15675" y="9557"/>
                    <a:pt x="15693" y="9575"/>
                  </a:cubicBezTo>
                  <a:cubicBezTo>
                    <a:pt x="15764" y="9644"/>
                    <a:pt x="15841" y="9672"/>
                    <a:pt x="15912" y="9672"/>
                  </a:cubicBezTo>
                  <a:cubicBezTo>
                    <a:pt x="16051" y="9672"/>
                    <a:pt x="16165" y="9560"/>
                    <a:pt x="16165" y="9423"/>
                  </a:cubicBezTo>
                  <a:lnTo>
                    <a:pt x="16165" y="3669"/>
                  </a:lnTo>
                  <a:cubicBezTo>
                    <a:pt x="16165" y="2965"/>
                    <a:pt x="15595" y="2394"/>
                    <a:pt x="14890" y="2394"/>
                  </a:cubicBezTo>
                  <a:lnTo>
                    <a:pt x="11286" y="2394"/>
                  </a:lnTo>
                  <a:cubicBezTo>
                    <a:pt x="10636" y="888"/>
                    <a:pt x="9084" y="1"/>
                    <a:pt x="7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00"/>
            <p:cNvSpPr/>
            <p:nvPr/>
          </p:nvSpPr>
          <p:spPr>
            <a:xfrm>
              <a:off x="7221564" y="1996651"/>
              <a:ext cx="140354" cy="140035"/>
            </a:xfrm>
            <a:custGeom>
              <a:avLst/>
              <a:gdLst/>
              <a:ahLst/>
              <a:cxnLst/>
              <a:rect l="l" t="t" r="r" b="b"/>
              <a:pathLst>
                <a:path w="6166" h="6152" extrusionOk="0">
                  <a:moveTo>
                    <a:pt x="3088" y="487"/>
                  </a:moveTo>
                  <a:cubicBezTo>
                    <a:pt x="4506" y="487"/>
                    <a:pt x="5666" y="1646"/>
                    <a:pt x="5666" y="3065"/>
                  </a:cubicBezTo>
                  <a:cubicBezTo>
                    <a:pt x="5603" y="4778"/>
                    <a:pt x="4343" y="5634"/>
                    <a:pt x="3083" y="5634"/>
                  </a:cubicBezTo>
                  <a:cubicBezTo>
                    <a:pt x="1823" y="5634"/>
                    <a:pt x="563" y="4778"/>
                    <a:pt x="501" y="3065"/>
                  </a:cubicBezTo>
                  <a:cubicBezTo>
                    <a:pt x="501" y="1646"/>
                    <a:pt x="1660" y="487"/>
                    <a:pt x="3088" y="487"/>
                  </a:cubicBezTo>
                  <a:close/>
                  <a:moveTo>
                    <a:pt x="3083" y="0"/>
                  </a:moveTo>
                  <a:cubicBezTo>
                    <a:pt x="1580" y="0"/>
                    <a:pt x="77" y="1022"/>
                    <a:pt x="1" y="3065"/>
                  </a:cubicBezTo>
                  <a:cubicBezTo>
                    <a:pt x="1" y="4769"/>
                    <a:pt x="1384" y="6152"/>
                    <a:pt x="3088" y="6152"/>
                  </a:cubicBezTo>
                  <a:cubicBezTo>
                    <a:pt x="4783" y="6152"/>
                    <a:pt x="6165" y="4769"/>
                    <a:pt x="6165" y="3065"/>
                  </a:cubicBezTo>
                  <a:cubicBezTo>
                    <a:pt x="6090" y="1022"/>
                    <a:pt x="4586"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4" name="Google Shape;12044;p100"/>
          <p:cNvSpPr/>
          <p:nvPr/>
        </p:nvSpPr>
        <p:spPr>
          <a:xfrm>
            <a:off x="8291538" y="291687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00">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46" name="Google Shape;12046;p100">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050"/>
        <p:cNvGrpSpPr/>
        <p:nvPr/>
      </p:nvGrpSpPr>
      <p:grpSpPr>
        <a:xfrm>
          <a:off x="0" y="0"/>
          <a:ext cx="0" cy="0"/>
          <a:chOff x="0" y="0"/>
          <a:chExt cx="0" cy="0"/>
        </a:xfrm>
      </p:grpSpPr>
      <p:sp>
        <p:nvSpPr>
          <p:cNvPr id="12051" name="Google Shape;12051;p10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52" name="Google Shape;12052;p10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2053" name="Google Shape;12053;p101"/>
          <p:cNvGrpSpPr/>
          <p:nvPr/>
        </p:nvGrpSpPr>
        <p:grpSpPr>
          <a:xfrm>
            <a:off x="1261431" y="1233879"/>
            <a:ext cx="6621136" cy="2862884"/>
            <a:chOff x="1268175" y="1333956"/>
            <a:chExt cx="6613200" cy="2862884"/>
          </a:xfrm>
        </p:grpSpPr>
        <p:sp>
          <p:nvSpPr>
            <p:cNvPr id="12054" name="Google Shape;12054;p101"/>
            <p:cNvSpPr/>
            <p:nvPr/>
          </p:nvSpPr>
          <p:spPr>
            <a:xfrm>
              <a:off x="1268175" y="1333956"/>
              <a:ext cx="66132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55" name="Google Shape;12055;p101"/>
            <p:cNvSpPr/>
            <p:nvPr/>
          </p:nvSpPr>
          <p:spPr>
            <a:xfrm>
              <a:off x="1268175" y="1758141"/>
              <a:ext cx="6613200" cy="2438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2056" name="Google Shape;12056;p101"/>
            <p:cNvGrpSpPr/>
            <p:nvPr/>
          </p:nvGrpSpPr>
          <p:grpSpPr>
            <a:xfrm>
              <a:off x="7053102" y="1463682"/>
              <a:ext cx="655400" cy="157800"/>
              <a:chOff x="7968325" y="355525"/>
              <a:chExt cx="655400" cy="157800"/>
            </a:xfrm>
          </p:grpSpPr>
          <p:sp>
            <p:nvSpPr>
              <p:cNvPr id="12057" name="Google Shape;12057;p10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58" name="Google Shape;12058;p10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2059" name="Google Shape;12059;p10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0" name="Google Shape;12060;p10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2061" name="Google Shape;12061;p10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10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3" name="Google Shape;12063;p10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2064" name="Google Shape;12064;p10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 allocation</a:t>
            </a:r>
            <a:endParaRPr/>
          </a:p>
        </p:txBody>
      </p:sp>
      <p:graphicFrame>
        <p:nvGraphicFramePr>
          <p:cNvPr id="12065" name="Google Shape;12065;p101"/>
          <p:cNvGraphicFramePr/>
          <p:nvPr>
            <p:extLst>
              <p:ext uri="{D42A27DB-BD31-4B8C-83A1-F6EECF244321}">
                <p14:modId xmlns:p14="http://schemas.microsoft.com/office/powerpoint/2010/main" val="3323150530"/>
              </p:ext>
            </p:extLst>
          </p:nvPr>
        </p:nvGraphicFramePr>
        <p:xfrm>
          <a:off x="1269719" y="1664232"/>
          <a:ext cx="6612850" cy="2438825"/>
        </p:xfrm>
        <a:graphic>
          <a:graphicData uri="http://schemas.openxmlformats.org/drawingml/2006/table">
            <a:tbl>
              <a:tblPr>
                <a:noFill/>
                <a:tableStyleId>{7E5EF527-7C64-4F0E-87D7-1E78CBC9BF45}</a:tableStyleId>
              </a:tblPr>
              <a:tblGrid>
                <a:gridCol w="731225">
                  <a:extLst>
                    <a:ext uri="{9D8B030D-6E8A-4147-A177-3AD203B41FA5}">
                      <a16:colId xmlns:a16="http://schemas.microsoft.com/office/drawing/2014/main" val="20000"/>
                    </a:ext>
                  </a:extLst>
                </a:gridCol>
                <a:gridCol w="2352475">
                  <a:extLst>
                    <a:ext uri="{9D8B030D-6E8A-4147-A177-3AD203B41FA5}">
                      <a16:colId xmlns:a16="http://schemas.microsoft.com/office/drawing/2014/main" val="20001"/>
                    </a:ext>
                  </a:extLst>
                </a:gridCol>
                <a:gridCol w="1172575">
                  <a:extLst>
                    <a:ext uri="{9D8B030D-6E8A-4147-A177-3AD203B41FA5}">
                      <a16:colId xmlns:a16="http://schemas.microsoft.com/office/drawing/2014/main" val="20002"/>
                    </a:ext>
                  </a:extLst>
                </a:gridCol>
                <a:gridCol w="1179800">
                  <a:extLst>
                    <a:ext uri="{9D8B030D-6E8A-4147-A177-3AD203B41FA5}">
                      <a16:colId xmlns:a16="http://schemas.microsoft.com/office/drawing/2014/main" val="20003"/>
                    </a:ext>
                  </a:extLst>
                </a:gridCol>
                <a:gridCol w="1176775">
                  <a:extLst>
                    <a:ext uri="{9D8B030D-6E8A-4147-A177-3AD203B41FA5}">
                      <a16:colId xmlns:a16="http://schemas.microsoft.com/office/drawing/2014/main" val="20004"/>
                    </a:ext>
                  </a:extLst>
                </a:gridCol>
              </a:tblGrid>
              <a:tr h="544250">
                <a:tc>
                  <a:txBody>
                    <a:bodyPr/>
                    <a:lstStyle/>
                    <a:p>
                      <a:pPr marL="0" lvl="0" indent="0" algn="l" rtl="0">
                        <a:spcBef>
                          <a:spcPts val="0"/>
                        </a:spcBef>
                        <a:spcAft>
                          <a:spcPts val="0"/>
                        </a:spcAft>
                        <a:buNone/>
                      </a:pPr>
                      <a:endParaRPr>
                        <a:solidFill>
                          <a:srgbClr val="073763"/>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Description</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2020</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2021</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2022</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631525">
                <a:tc>
                  <a:txBody>
                    <a:bodyPr/>
                    <a:lstStyle/>
                    <a:p>
                      <a:pPr marL="0" lvl="0" indent="0" algn="ctr" rtl="0">
                        <a:spcBef>
                          <a:spcPts val="0"/>
                        </a:spcBef>
                        <a:spcAft>
                          <a:spcPts val="0"/>
                        </a:spcAft>
                        <a:buNone/>
                      </a:pPr>
                      <a:endParaRPr sz="1700">
                        <a:solidFill>
                          <a:schemeClr val="dk1"/>
                        </a:solidFill>
                        <a:latin typeface="DM Serif Display"/>
                        <a:ea typeface="DM Serif Display"/>
                        <a:cs typeface="DM Serif Display"/>
                        <a:sym typeface="DM Serif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Dosis"/>
                          <a:ea typeface="Dosis"/>
                          <a:cs typeface="Dosis"/>
                          <a:sym typeface="Dosis"/>
                        </a:rPr>
                        <a:t>Mercury is the closest planet to the Sun and the smallest one</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$950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$1,000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$1,200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31525">
                <a:tc>
                  <a:txBody>
                    <a:bodyPr/>
                    <a:lstStyle/>
                    <a:p>
                      <a:pPr marL="0" lvl="0" indent="0" algn="ctr" rtl="0">
                        <a:spcBef>
                          <a:spcPts val="0"/>
                        </a:spcBef>
                        <a:spcAft>
                          <a:spcPts val="0"/>
                        </a:spcAft>
                        <a:buNone/>
                      </a:pPr>
                      <a:endParaRPr sz="1700">
                        <a:solidFill>
                          <a:schemeClr val="dk1"/>
                        </a:solidFill>
                        <a:latin typeface="DM Serif Display"/>
                        <a:ea typeface="DM Serif Display"/>
                        <a:cs typeface="DM Serif Display"/>
                        <a:sym typeface="DM Serif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$600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$500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$850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1525">
                <a:tc>
                  <a:txBody>
                    <a:bodyPr/>
                    <a:lstStyle/>
                    <a:p>
                      <a:pPr marL="0" lvl="0" indent="0" algn="ctr" rtl="0">
                        <a:spcBef>
                          <a:spcPts val="0"/>
                        </a:spcBef>
                        <a:spcAft>
                          <a:spcPts val="0"/>
                        </a:spcAft>
                        <a:buNone/>
                      </a:pPr>
                      <a:endParaRPr sz="1700">
                        <a:solidFill>
                          <a:schemeClr val="dk1"/>
                        </a:solidFill>
                        <a:latin typeface="DM Serif Display"/>
                        <a:ea typeface="DM Serif Display"/>
                        <a:cs typeface="DM Serif Display"/>
                        <a:sym typeface="DM Serif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Dosis"/>
                          <a:ea typeface="Dosis"/>
                          <a:cs typeface="Dosis"/>
                          <a:sym typeface="Dosis"/>
                        </a:rPr>
                        <a:t>Jupiter is the biggest planet in the Solar System</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$350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$1,100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Dosis"/>
                          <a:ea typeface="Dosis"/>
                          <a:cs typeface="Dosis"/>
                          <a:sym typeface="Dosis"/>
                        </a:rPr>
                        <a:t>$1,300</a:t>
                      </a:r>
                      <a:endParaRPr sz="1800"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2070" name="Google Shape;12070;p101"/>
          <p:cNvGrpSpPr/>
          <p:nvPr/>
        </p:nvGrpSpPr>
        <p:grpSpPr>
          <a:xfrm>
            <a:off x="8290351" y="863900"/>
            <a:ext cx="123600" cy="3239150"/>
            <a:chOff x="8290351" y="863900"/>
            <a:chExt cx="123600" cy="3239150"/>
          </a:xfrm>
        </p:grpSpPr>
        <p:sp>
          <p:nvSpPr>
            <p:cNvPr id="12071" name="Google Shape;12071;p10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10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10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10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10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6" name="Google Shape;12076;p101"/>
          <p:cNvGrpSpPr/>
          <p:nvPr/>
        </p:nvGrpSpPr>
        <p:grpSpPr>
          <a:xfrm>
            <a:off x="1416068" y="2339948"/>
            <a:ext cx="432287" cy="371258"/>
            <a:chOff x="1988077" y="2795944"/>
            <a:chExt cx="408434" cy="350773"/>
          </a:xfrm>
        </p:grpSpPr>
        <p:sp>
          <p:nvSpPr>
            <p:cNvPr id="12077" name="Google Shape;12077;p101"/>
            <p:cNvSpPr/>
            <p:nvPr/>
          </p:nvSpPr>
          <p:spPr>
            <a:xfrm>
              <a:off x="1988077" y="2795944"/>
              <a:ext cx="408434" cy="350773"/>
            </a:xfrm>
            <a:custGeom>
              <a:avLst/>
              <a:gdLst/>
              <a:ahLst/>
              <a:cxnLst/>
              <a:rect l="l" t="t" r="r" b="b"/>
              <a:pathLst>
                <a:path w="11813" h="10146" extrusionOk="0">
                  <a:moveTo>
                    <a:pt x="10764" y="358"/>
                  </a:moveTo>
                  <a:cubicBezTo>
                    <a:pt x="11145" y="358"/>
                    <a:pt x="11455" y="667"/>
                    <a:pt x="11455" y="1048"/>
                  </a:cubicBezTo>
                  <a:lnTo>
                    <a:pt x="11455" y="1239"/>
                  </a:lnTo>
                  <a:lnTo>
                    <a:pt x="357" y="1239"/>
                  </a:lnTo>
                  <a:lnTo>
                    <a:pt x="357" y="1048"/>
                  </a:lnTo>
                  <a:cubicBezTo>
                    <a:pt x="357" y="667"/>
                    <a:pt x="667" y="358"/>
                    <a:pt x="1048" y="358"/>
                  </a:cubicBezTo>
                  <a:close/>
                  <a:moveTo>
                    <a:pt x="11455" y="1596"/>
                  </a:moveTo>
                  <a:lnTo>
                    <a:pt x="11455" y="9097"/>
                  </a:lnTo>
                  <a:cubicBezTo>
                    <a:pt x="11455" y="9478"/>
                    <a:pt x="11145" y="9788"/>
                    <a:pt x="10764" y="9788"/>
                  </a:cubicBezTo>
                  <a:lnTo>
                    <a:pt x="1048" y="9788"/>
                  </a:lnTo>
                  <a:cubicBezTo>
                    <a:pt x="667" y="9788"/>
                    <a:pt x="357" y="9478"/>
                    <a:pt x="357" y="9097"/>
                  </a:cubicBezTo>
                  <a:lnTo>
                    <a:pt x="357" y="1596"/>
                  </a:lnTo>
                  <a:close/>
                  <a:moveTo>
                    <a:pt x="1048" y="0"/>
                  </a:moveTo>
                  <a:cubicBezTo>
                    <a:pt x="477" y="0"/>
                    <a:pt x="0" y="477"/>
                    <a:pt x="0" y="1048"/>
                  </a:cubicBezTo>
                  <a:lnTo>
                    <a:pt x="0" y="9097"/>
                  </a:lnTo>
                  <a:cubicBezTo>
                    <a:pt x="0" y="9669"/>
                    <a:pt x="477" y="10145"/>
                    <a:pt x="1048" y="10145"/>
                  </a:cubicBezTo>
                  <a:lnTo>
                    <a:pt x="10764" y="10145"/>
                  </a:lnTo>
                  <a:cubicBezTo>
                    <a:pt x="11336" y="10145"/>
                    <a:pt x="11812" y="9669"/>
                    <a:pt x="11812" y="9097"/>
                  </a:cubicBezTo>
                  <a:lnTo>
                    <a:pt x="11812" y="1048"/>
                  </a:lnTo>
                  <a:cubicBezTo>
                    <a:pt x="11812" y="477"/>
                    <a:pt x="11336" y="0"/>
                    <a:pt x="10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101"/>
            <p:cNvSpPr/>
            <p:nvPr/>
          </p:nvSpPr>
          <p:spPr>
            <a:xfrm>
              <a:off x="2016047" y="2886492"/>
              <a:ext cx="198495" cy="195162"/>
            </a:xfrm>
            <a:custGeom>
              <a:avLst/>
              <a:gdLst/>
              <a:ahLst/>
              <a:cxnLst/>
              <a:rect l="l" t="t" r="r" b="b"/>
              <a:pathLst>
                <a:path w="5741" h="5645" extrusionOk="0">
                  <a:moveTo>
                    <a:pt x="4883" y="1858"/>
                  </a:moveTo>
                  <a:cubicBezTo>
                    <a:pt x="5169" y="1954"/>
                    <a:pt x="5383" y="2216"/>
                    <a:pt x="5383" y="2525"/>
                  </a:cubicBezTo>
                  <a:cubicBezTo>
                    <a:pt x="5383" y="2859"/>
                    <a:pt x="5169" y="3121"/>
                    <a:pt x="4883" y="3192"/>
                  </a:cubicBezTo>
                  <a:lnTo>
                    <a:pt x="4883" y="1858"/>
                  </a:lnTo>
                  <a:close/>
                  <a:moveTo>
                    <a:pt x="1573" y="3454"/>
                  </a:moveTo>
                  <a:lnTo>
                    <a:pt x="1978" y="3502"/>
                  </a:lnTo>
                  <a:lnTo>
                    <a:pt x="2406" y="3716"/>
                  </a:lnTo>
                  <a:lnTo>
                    <a:pt x="2097" y="4192"/>
                  </a:lnTo>
                  <a:cubicBezTo>
                    <a:pt x="2097" y="4216"/>
                    <a:pt x="2073" y="4240"/>
                    <a:pt x="2073" y="4288"/>
                  </a:cubicBezTo>
                  <a:lnTo>
                    <a:pt x="2073" y="5169"/>
                  </a:lnTo>
                  <a:cubicBezTo>
                    <a:pt x="2073" y="5240"/>
                    <a:pt x="2025" y="5288"/>
                    <a:pt x="1954" y="5288"/>
                  </a:cubicBezTo>
                  <a:lnTo>
                    <a:pt x="1692" y="5288"/>
                  </a:lnTo>
                  <a:cubicBezTo>
                    <a:pt x="1620" y="5288"/>
                    <a:pt x="1573" y="5240"/>
                    <a:pt x="1573" y="5169"/>
                  </a:cubicBezTo>
                  <a:lnTo>
                    <a:pt x="1573" y="3454"/>
                  </a:lnTo>
                  <a:close/>
                  <a:moveTo>
                    <a:pt x="4288" y="1"/>
                  </a:moveTo>
                  <a:cubicBezTo>
                    <a:pt x="4002" y="1"/>
                    <a:pt x="3764" y="191"/>
                    <a:pt x="3716" y="477"/>
                  </a:cubicBezTo>
                  <a:lnTo>
                    <a:pt x="2859" y="906"/>
                  </a:lnTo>
                  <a:cubicBezTo>
                    <a:pt x="2763" y="953"/>
                    <a:pt x="2740" y="1049"/>
                    <a:pt x="2787" y="1144"/>
                  </a:cubicBezTo>
                  <a:cubicBezTo>
                    <a:pt x="2811" y="1192"/>
                    <a:pt x="2882" y="1239"/>
                    <a:pt x="2930" y="1239"/>
                  </a:cubicBezTo>
                  <a:cubicBezTo>
                    <a:pt x="2954" y="1239"/>
                    <a:pt x="3002" y="1215"/>
                    <a:pt x="3025" y="1215"/>
                  </a:cubicBezTo>
                  <a:lnTo>
                    <a:pt x="3692" y="858"/>
                  </a:lnTo>
                  <a:lnTo>
                    <a:pt x="3692" y="2597"/>
                  </a:lnTo>
                  <a:cubicBezTo>
                    <a:pt x="3692" y="2692"/>
                    <a:pt x="3787" y="2763"/>
                    <a:pt x="3883" y="2763"/>
                  </a:cubicBezTo>
                  <a:cubicBezTo>
                    <a:pt x="3978" y="2763"/>
                    <a:pt x="4049" y="2692"/>
                    <a:pt x="4049" y="2597"/>
                  </a:cubicBezTo>
                  <a:lnTo>
                    <a:pt x="4049" y="572"/>
                  </a:lnTo>
                  <a:cubicBezTo>
                    <a:pt x="4049" y="453"/>
                    <a:pt x="4145" y="334"/>
                    <a:pt x="4288" y="334"/>
                  </a:cubicBezTo>
                  <a:cubicBezTo>
                    <a:pt x="4430" y="334"/>
                    <a:pt x="4526" y="453"/>
                    <a:pt x="4526" y="572"/>
                  </a:cubicBezTo>
                  <a:lnTo>
                    <a:pt x="4526" y="4478"/>
                  </a:lnTo>
                  <a:cubicBezTo>
                    <a:pt x="4526" y="4621"/>
                    <a:pt x="4430" y="4716"/>
                    <a:pt x="4288" y="4716"/>
                  </a:cubicBezTo>
                  <a:cubicBezTo>
                    <a:pt x="4145" y="4716"/>
                    <a:pt x="4049" y="4621"/>
                    <a:pt x="4049" y="4478"/>
                  </a:cubicBezTo>
                  <a:lnTo>
                    <a:pt x="4049" y="3335"/>
                  </a:lnTo>
                  <a:cubicBezTo>
                    <a:pt x="4049" y="3240"/>
                    <a:pt x="3978" y="3168"/>
                    <a:pt x="3883" y="3168"/>
                  </a:cubicBezTo>
                  <a:cubicBezTo>
                    <a:pt x="3787" y="3168"/>
                    <a:pt x="3692" y="3240"/>
                    <a:pt x="3692" y="3335"/>
                  </a:cubicBezTo>
                  <a:lnTo>
                    <a:pt x="3692" y="4002"/>
                  </a:lnTo>
                  <a:lnTo>
                    <a:pt x="2716" y="3502"/>
                  </a:lnTo>
                  <a:lnTo>
                    <a:pt x="2097" y="3168"/>
                  </a:lnTo>
                  <a:lnTo>
                    <a:pt x="2025" y="3168"/>
                  </a:lnTo>
                  <a:lnTo>
                    <a:pt x="1406" y="3097"/>
                  </a:lnTo>
                  <a:lnTo>
                    <a:pt x="906" y="3049"/>
                  </a:lnTo>
                  <a:cubicBezTo>
                    <a:pt x="572" y="3002"/>
                    <a:pt x="358" y="2740"/>
                    <a:pt x="358" y="2430"/>
                  </a:cubicBezTo>
                  <a:cubicBezTo>
                    <a:pt x="358" y="2120"/>
                    <a:pt x="572" y="1858"/>
                    <a:pt x="906" y="1835"/>
                  </a:cubicBezTo>
                  <a:lnTo>
                    <a:pt x="2025" y="1716"/>
                  </a:lnTo>
                  <a:cubicBezTo>
                    <a:pt x="2049" y="1692"/>
                    <a:pt x="2073" y="1692"/>
                    <a:pt x="2097" y="1692"/>
                  </a:cubicBezTo>
                  <a:lnTo>
                    <a:pt x="2359" y="1549"/>
                  </a:lnTo>
                  <a:cubicBezTo>
                    <a:pt x="2430" y="1501"/>
                    <a:pt x="2478" y="1406"/>
                    <a:pt x="2430" y="1311"/>
                  </a:cubicBezTo>
                  <a:cubicBezTo>
                    <a:pt x="2396" y="1259"/>
                    <a:pt x="2337" y="1220"/>
                    <a:pt x="2271" y="1220"/>
                  </a:cubicBezTo>
                  <a:cubicBezTo>
                    <a:pt x="2245" y="1220"/>
                    <a:pt x="2218" y="1226"/>
                    <a:pt x="2192" y="1239"/>
                  </a:cubicBezTo>
                  <a:lnTo>
                    <a:pt x="1954" y="1358"/>
                  </a:lnTo>
                  <a:lnTo>
                    <a:pt x="858" y="1477"/>
                  </a:lnTo>
                  <a:cubicBezTo>
                    <a:pt x="382" y="1525"/>
                    <a:pt x="1" y="1930"/>
                    <a:pt x="1" y="2430"/>
                  </a:cubicBezTo>
                  <a:cubicBezTo>
                    <a:pt x="1" y="2930"/>
                    <a:pt x="382" y="3335"/>
                    <a:pt x="858" y="3383"/>
                  </a:cubicBezTo>
                  <a:lnTo>
                    <a:pt x="1215" y="3430"/>
                  </a:lnTo>
                  <a:lnTo>
                    <a:pt x="1215" y="5169"/>
                  </a:lnTo>
                  <a:cubicBezTo>
                    <a:pt x="1215" y="5431"/>
                    <a:pt x="1430" y="5645"/>
                    <a:pt x="1692" y="5645"/>
                  </a:cubicBezTo>
                  <a:lnTo>
                    <a:pt x="1954" y="5645"/>
                  </a:lnTo>
                  <a:cubicBezTo>
                    <a:pt x="2216" y="5645"/>
                    <a:pt x="2430" y="5431"/>
                    <a:pt x="2430" y="5169"/>
                  </a:cubicBezTo>
                  <a:lnTo>
                    <a:pt x="2430" y="4335"/>
                  </a:lnTo>
                  <a:lnTo>
                    <a:pt x="2716" y="3883"/>
                  </a:lnTo>
                  <a:lnTo>
                    <a:pt x="3692" y="4383"/>
                  </a:lnTo>
                  <a:lnTo>
                    <a:pt x="3692" y="4478"/>
                  </a:lnTo>
                  <a:cubicBezTo>
                    <a:pt x="3692" y="4811"/>
                    <a:pt x="3954" y="5073"/>
                    <a:pt x="4288" y="5073"/>
                  </a:cubicBezTo>
                  <a:cubicBezTo>
                    <a:pt x="4621" y="5073"/>
                    <a:pt x="4883" y="4811"/>
                    <a:pt x="4883" y="4478"/>
                  </a:cubicBezTo>
                  <a:lnTo>
                    <a:pt x="4883" y="3549"/>
                  </a:lnTo>
                  <a:cubicBezTo>
                    <a:pt x="5359" y="3478"/>
                    <a:pt x="5740" y="3049"/>
                    <a:pt x="5740" y="2525"/>
                  </a:cubicBezTo>
                  <a:cubicBezTo>
                    <a:pt x="5740" y="2025"/>
                    <a:pt x="5359" y="1596"/>
                    <a:pt x="4883" y="1525"/>
                  </a:cubicBezTo>
                  <a:lnTo>
                    <a:pt x="4883" y="572"/>
                  </a:lnTo>
                  <a:cubicBezTo>
                    <a:pt x="4883" y="263"/>
                    <a:pt x="4621" y="1"/>
                    <a:pt x="4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101"/>
            <p:cNvSpPr/>
            <p:nvPr/>
          </p:nvSpPr>
          <p:spPr>
            <a:xfrm>
              <a:off x="2230957" y="2901324"/>
              <a:ext cx="139199" cy="145758"/>
            </a:xfrm>
            <a:custGeom>
              <a:avLst/>
              <a:gdLst/>
              <a:ahLst/>
              <a:cxnLst/>
              <a:rect l="l" t="t" r="r" b="b"/>
              <a:pathLst>
                <a:path w="4026" h="4216" extrusionOk="0">
                  <a:moveTo>
                    <a:pt x="1310" y="1"/>
                  </a:moveTo>
                  <a:cubicBezTo>
                    <a:pt x="882" y="1"/>
                    <a:pt x="524" y="358"/>
                    <a:pt x="524" y="786"/>
                  </a:cubicBezTo>
                  <a:lnTo>
                    <a:pt x="524" y="1501"/>
                  </a:lnTo>
                  <a:lnTo>
                    <a:pt x="143" y="1739"/>
                  </a:lnTo>
                  <a:cubicBezTo>
                    <a:pt x="72" y="1810"/>
                    <a:pt x="1" y="1906"/>
                    <a:pt x="1" y="2025"/>
                  </a:cubicBezTo>
                  <a:cubicBezTo>
                    <a:pt x="1" y="2144"/>
                    <a:pt x="72" y="2239"/>
                    <a:pt x="143" y="2311"/>
                  </a:cubicBezTo>
                  <a:lnTo>
                    <a:pt x="524" y="2549"/>
                  </a:lnTo>
                  <a:lnTo>
                    <a:pt x="524" y="3430"/>
                  </a:lnTo>
                  <a:cubicBezTo>
                    <a:pt x="524" y="3859"/>
                    <a:pt x="882" y="4216"/>
                    <a:pt x="1310" y="4216"/>
                  </a:cubicBezTo>
                  <a:lnTo>
                    <a:pt x="3239" y="4216"/>
                  </a:lnTo>
                  <a:cubicBezTo>
                    <a:pt x="3668" y="4216"/>
                    <a:pt x="4025" y="3859"/>
                    <a:pt x="4025" y="3430"/>
                  </a:cubicBezTo>
                  <a:lnTo>
                    <a:pt x="4025" y="3001"/>
                  </a:lnTo>
                  <a:cubicBezTo>
                    <a:pt x="4025" y="2906"/>
                    <a:pt x="3954" y="2834"/>
                    <a:pt x="3858" y="2834"/>
                  </a:cubicBezTo>
                  <a:cubicBezTo>
                    <a:pt x="3763" y="2834"/>
                    <a:pt x="3692" y="2906"/>
                    <a:pt x="3692" y="3001"/>
                  </a:cubicBezTo>
                  <a:lnTo>
                    <a:pt x="3692" y="3430"/>
                  </a:lnTo>
                  <a:cubicBezTo>
                    <a:pt x="3692" y="3668"/>
                    <a:pt x="3477" y="3859"/>
                    <a:pt x="3239" y="3859"/>
                  </a:cubicBezTo>
                  <a:lnTo>
                    <a:pt x="1310" y="3859"/>
                  </a:lnTo>
                  <a:cubicBezTo>
                    <a:pt x="1072" y="3859"/>
                    <a:pt x="882" y="3668"/>
                    <a:pt x="882" y="3430"/>
                  </a:cubicBezTo>
                  <a:lnTo>
                    <a:pt x="882" y="2453"/>
                  </a:lnTo>
                  <a:cubicBezTo>
                    <a:pt x="882" y="2406"/>
                    <a:pt x="834" y="2358"/>
                    <a:pt x="786" y="2311"/>
                  </a:cubicBezTo>
                  <a:lnTo>
                    <a:pt x="358" y="2025"/>
                  </a:lnTo>
                  <a:lnTo>
                    <a:pt x="786" y="1739"/>
                  </a:lnTo>
                  <a:cubicBezTo>
                    <a:pt x="834" y="1691"/>
                    <a:pt x="882" y="1644"/>
                    <a:pt x="882" y="1596"/>
                  </a:cubicBezTo>
                  <a:lnTo>
                    <a:pt x="882" y="786"/>
                  </a:lnTo>
                  <a:cubicBezTo>
                    <a:pt x="882" y="548"/>
                    <a:pt x="1072" y="334"/>
                    <a:pt x="1310" y="334"/>
                  </a:cubicBezTo>
                  <a:lnTo>
                    <a:pt x="3239" y="334"/>
                  </a:lnTo>
                  <a:cubicBezTo>
                    <a:pt x="3477" y="334"/>
                    <a:pt x="3692" y="548"/>
                    <a:pt x="3692" y="786"/>
                  </a:cubicBezTo>
                  <a:lnTo>
                    <a:pt x="3692" y="2263"/>
                  </a:lnTo>
                  <a:cubicBezTo>
                    <a:pt x="3692" y="2358"/>
                    <a:pt x="3763" y="2453"/>
                    <a:pt x="3858" y="2453"/>
                  </a:cubicBezTo>
                  <a:cubicBezTo>
                    <a:pt x="3954" y="2453"/>
                    <a:pt x="4025" y="2358"/>
                    <a:pt x="4025" y="2263"/>
                  </a:cubicBezTo>
                  <a:lnTo>
                    <a:pt x="4025" y="786"/>
                  </a:lnTo>
                  <a:cubicBezTo>
                    <a:pt x="4025" y="358"/>
                    <a:pt x="3668"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101"/>
            <p:cNvSpPr/>
            <p:nvPr/>
          </p:nvSpPr>
          <p:spPr>
            <a:xfrm>
              <a:off x="2274590" y="2928499"/>
              <a:ext cx="72504" cy="12377"/>
            </a:xfrm>
            <a:custGeom>
              <a:avLst/>
              <a:gdLst/>
              <a:ahLst/>
              <a:cxnLst/>
              <a:rect l="l" t="t" r="r" b="b"/>
              <a:pathLst>
                <a:path w="2097" h="358" extrusionOk="0">
                  <a:moveTo>
                    <a:pt x="191" y="0"/>
                  </a:moveTo>
                  <a:cubicBezTo>
                    <a:pt x="96" y="0"/>
                    <a:pt x="1" y="72"/>
                    <a:pt x="1" y="167"/>
                  </a:cubicBezTo>
                  <a:cubicBezTo>
                    <a:pt x="1" y="262"/>
                    <a:pt x="96" y="358"/>
                    <a:pt x="191" y="358"/>
                  </a:cubicBezTo>
                  <a:lnTo>
                    <a:pt x="1930" y="358"/>
                  </a:lnTo>
                  <a:cubicBezTo>
                    <a:pt x="2025" y="358"/>
                    <a:pt x="2096" y="286"/>
                    <a:pt x="2096" y="167"/>
                  </a:cubicBezTo>
                  <a:cubicBezTo>
                    <a:pt x="2096" y="72"/>
                    <a:pt x="2025"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101"/>
            <p:cNvSpPr/>
            <p:nvPr/>
          </p:nvSpPr>
          <p:spPr>
            <a:xfrm>
              <a:off x="2274590" y="2953185"/>
              <a:ext cx="72504" cy="11582"/>
            </a:xfrm>
            <a:custGeom>
              <a:avLst/>
              <a:gdLst/>
              <a:ahLst/>
              <a:cxnLst/>
              <a:rect l="l" t="t" r="r" b="b"/>
              <a:pathLst>
                <a:path w="2097" h="335" extrusionOk="0">
                  <a:moveTo>
                    <a:pt x="191" y="1"/>
                  </a:moveTo>
                  <a:cubicBezTo>
                    <a:pt x="96" y="1"/>
                    <a:pt x="1" y="72"/>
                    <a:pt x="1" y="168"/>
                  </a:cubicBezTo>
                  <a:cubicBezTo>
                    <a:pt x="1" y="263"/>
                    <a:pt x="96" y="334"/>
                    <a:pt x="191" y="334"/>
                  </a:cubicBezTo>
                  <a:lnTo>
                    <a:pt x="1930" y="334"/>
                  </a:lnTo>
                  <a:cubicBezTo>
                    <a:pt x="2025" y="334"/>
                    <a:pt x="2096" y="263"/>
                    <a:pt x="2096" y="168"/>
                  </a:cubicBezTo>
                  <a:cubicBezTo>
                    <a:pt x="2096" y="72"/>
                    <a:pt x="2025"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101"/>
            <p:cNvSpPr/>
            <p:nvPr/>
          </p:nvSpPr>
          <p:spPr>
            <a:xfrm>
              <a:off x="2274590" y="2977905"/>
              <a:ext cx="72504" cy="11547"/>
            </a:xfrm>
            <a:custGeom>
              <a:avLst/>
              <a:gdLst/>
              <a:ahLst/>
              <a:cxnLst/>
              <a:rect l="l" t="t" r="r" b="b"/>
              <a:pathLst>
                <a:path w="2097" h="334" extrusionOk="0">
                  <a:moveTo>
                    <a:pt x="191" y="0"/>
                  </a:moveTo>
                  <a:cubicBezTo>
                    <a:pt x="96" y="0"/>
                    <a:pt x="1" y="72"/>
                    <a:pt x="1" y="167"/>
                  </a:cubicBezTo>
                  <a:cubicBezTo>
                    <a:pt x="1" y="262"/>
                    <a:pt x="96" y="334"/>
                    <a:pt x="191" y="334"/>
                  </a:cubicBezTo>
                  <a:lnTo>
                    <a:pt x="1930" y="334"/>
                  </a:lnTo>
                  <a:cubicBezTo>
                    <a:pt x="2025" y="334"/>
                    <a:pt x="2096" y="262"/>
                    <a:pt x="2096" y="167"/>
                  </a:cubicBezTo>
                  <a:cubicBezTo>
                    <a:pt x="2096" y="72"/>
                    <a:pt x="2025"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101"/>
            <p:cNvSpPr/>
            <p:nvPr/>
          </p:nvSpPr>
          <p:spPr>
            <a:xfrm>
              <a:off x="2274590" y="3001761"/>
              <a:ext cx="72504" cy="12412"/>
            </a:xfrm>
            <a:custGeom>
              <a:avLst/>
              <a:gdLst/>
              <a:ahLst/>
              <a:cxnLst/>
              <a:rect l="l" t="t" r="r" b="b"/>
              <a:pathLst>
                <a:path w="2097" h="359" extrusionOk="0">
                  <a:moveTo>
                    <a:pt x="191" y="1"/>
                  </a:moveTo>
                  <a:cubicBezTo>
                    <a:pt x="96" y="1"/>
                    <a:pt x="1" y="96"/>
                    <a:pt x="1" y="191"/>
                  </a:cubicBezTo>
                  <a:cubicBezTo>
                    <a:pt x="1" y="287"/>
                    <a:pt x="96" y="358"/>
                    <a:pt x="191" y="358"/>
                  </a:cubicBezTo>
                  <a:lnTo>
                    <a:pt x="1930" y="358"/>
                  </a:lnTo>
                  <a:cubicBezTo>
                    <a:pt x="2025" y="358"/>
                    <a:pt x="2096" y="287"/>
                    <a:pt x="2096" y="191"/>
                  </a:cubicBezTo>
                  <a:cubicBezTo>
                    <a:pt x="2096" y="96"/>
                    <a:pt x="2025"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4" name="Google Shape;12084;p101"/>
          <p:cNvGrpSpPr/>
          <p:nvPr/>
        </p:nvGrpSpPr>
        <p:grpSpPr>
          <a:xfrm>
            <a:off x="1416450" y="3608504"/>
            <a:ext cx="431409" cy="361671"/>
            <a:chOff x="4015998" y="4128099"/>
            <a:chExt cx="407605" cy="341715"/>
          </a:xfrm>
        </p:grpSpPr>
        <p:sp>
          <p:nvSpPr>
            <p:cNvPr id="12085" name="Google Shape;12085;p101"/>
            <p:cNvSpPr/>
            <p:nvPr/>
          </p:nvSpPr>
          <p:spPr>
            <a:xfrm>
              <a:off x="4015998" y="4128099"/>
              <a:ext cx="407605" cy="341715"/>
            </a:xfrm>
            <a:custGeom>
              <a:avLst/>
              <a:gdLst/>
              <a:ahLst/>
              <a:cxnLst/>
              <a:rect l="l" t="t" r="r" b="b"/>
              <a:pathLst>
                <a:path w="11789" h="9884" extrusionOk="0">
                  <a:moveTo>
                    <a:pt x="10836" y="358"/>
                  </a:moveTo>
                  <a:cubicBezTo>
                    <a:pt x="11169" y="358"/>
                    <a:pt x="11455" y="620"/>
                    <a:pt x="11455" y="977"/>
                  </a:cubicBezTo>
                  <a:lnTo>
                    <a:pt x="11455" y="1358"/>
                  </a:lnTo>
                  <a:lnTo>
                    <a:pt x="334" y="1358"/>
                  </a:lnTo>
                  <a:lnTo>
                    <a:pt x="334" y="977"/>
                  </a:lnTo>
                  <a:cubicBezTo>
                    <a:pt x="334" y="620"/>
                    <a:pt x="619" y="358"/>
                    <a:pt x="953" y="358"/>
                  </a:cubicBezTo>
                  <a:close/>
                  <a:moveTo>
                    <a:pt x="11455" y="1716"/>
                  </a:moveTo>
                  <a:lnTo>
                    <a:pt x="11455" y="8908"/>
                  </a:lnTo>
                  <a:cubicBezTo>
                    <a:pt x="11455" y="9265"/>
                    <a:pt x="11169" y="9527"/>
                    <a:pt x="10836" y="9527"/>
                  </a:cubicBezTo>
                  <a:lnTo>
                    <a:pt x="953" y="9527"/>
                  </a:lnTo>
                  <a:cubicBezTo>
                    <a:pt x="619" y="9527"/>
                    <a:pt x="334" y="9265"/>
                    <a:pt x="334" y="8908"/>
                  </a:cubicBezTo>
                  <a:lnTo>
                    <a:pt x="334" y="1716"/>
                  </a:lnTo>
                  <a:close/>
                  <a:moveTo>
                    <a:pt x="953" y="1"/>
                  </a:moveTo>
                  <a:cubicBezTo>
                    <a:pt x="429" y="1"/>
                    <a:pt x="0" y="430"/>
                    <a:pt x="0" y="977"/>
                  </a:cubicBezTo>
                  <a:lnTo>
                    <a:pt x="0" y="8908"/>
                  </a:lnTo>
                  <a:cubicBezTo>
                    <a:pt x="0" y="9455"/>
                    <a:pt x="429" y="9884"/>
                    <a:pt x="953" y="9884"/>
                  </a:cubicBezTo>
                  <a:lnTo>
                    <a:pt x="10836" y="9884"/>
                  </a:lnTo>
                  <a:cubicBezTo>
                    <a:pt x="11360" y="9884"/>
                    <a:pt x="11788" y="9455"/>
                    <a:pt x="11788" y="8908"/>
                  </a:cubicBezTo>
                  <a:lnTo>
                    <a:pt x="11788" y="977"/>
                  </a:lnTo>
                  <a:cubicBezTo>
                    <a:pt x="11788" y="430"/>
                    <a:pt x="11360" y="1"/>
                    <a:pt x="10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101"/>
            <p:cNvSpPr/>
            <p:nvPr/>
          </p:nvSpPr>
          <p:spPr>
            <a:xfrm>
              <a:off x="4051402" y="4151990"/>
              <a:ext cx="14833" cy="11547"/>
            </a:xfrm>
            <a:custGeom>
              <a:avLst/>
              <a:gdLst/>
              <a:ahLst/>
              <a:cxnLst/>
              <a:rect l="l" t="t" r="r" b="b"/>
              <a:pathLst>
                <a:path w="429" h="334" extrusionOk="0">
                  <a:moveTo>
                    <a:pt x="167" y="1"/>
                  </a:moveTo>
                  <a:cubicBezTo>
                    <a:pt x="72" y="1"/>
                    <a:pt x="0" y="72"/>
                    <a:pt x="0" y="167"/>
                  </a:cubicBezTo>
                  <a:cubicBezTo>
                    <a:pt x="0" y="263"/>
                    <a:pt x="72" y="334"/>
                    <a:pt x="167" y="334"/>
                  </a:cubicBezTo>
                  <a:lnTo>
                    <a:pt x="238" y="334"/>
                  </a:lnTo>
                  <a:cubicBezTo>
                    <a:pt x="334" y="334"/>
                    <a:pt x="429" y="263"/>
                    <a:pt x="429" y="167"/>
                  </a:cubicBezTo>
                  <a:cubicBezTo>
                    <a:pt x="429" y="72"/>
                    <a:pt x="334"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101"/>
            <p:cNvSpPr/>
            <p:nvPr/>
          </p:nvSpPr>
          <p:spPr>
            <a:xfrm>
              <a:off x="4082691" y="4151990"/>
              <a:ext cx="14833" cy="11547"/>
            </a:xfrm>
            <a:custGeom>
              <a:avLst/>
              <a:gdLst/>
              <a:ahLst/>
              <a:cxnLst/>
              <a:rect l="l" t="t" r="r" b="b"/>
              <a:pathLst>
                <a:path w="429" h="334" extrusionOk="0">
                  <a:moveTo>
                    <a:pt x="191" y="1"/>
                  </a:moveTo>
                  <a:cubicBezTo>
                    <a:pt x="96" y="1"/>
                    <a:pt x="0" y="72"/>
                    <a:pt x="0" y="167"/>
                  </a:cubicBezTo>
                  <a:cubicBezTo>
                    <a:pt x="0" y="263"/>
                    <a:pt x="96" y="334"/>
                    <a:pt x="191" y="334"/>
                  </a:cubicBezTo>
                  <a:lnTo>
                    <a:pt x="262" y="334"/>
                  </a:lnTo>
                  <a:cubicBezTo>
                    <a:pt x="358" y="334"/>
                    <a:pt x="429" y="263"/>
                    <a:pt x="429" y="167"/>
                  </a:cubicBezTo>
                  <a:cubicBezTo>
                    <a:pt x="429" y="72"/>
                    <a:pt x="358"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101"/>
            <p:cNvSpPr/>
            <p:nvPr/>
          </p:nvSpPr>
          <p:spPr>
            <a:xfrm>
              <a:off x="4114810" y="4151990"/>
              <a:ext cx="14833" cy="11547"/>
            </a:xfrm>
            <a:custGeom>
              <a:avLst/>
              <a:gdLst/>
              <a:ahLst/>
              <a:cxnLst/>
              <a:rect l="l" t="t" r="r" b="b"/>
              <a:pathLst>
                <a:path w="429" h="334" extrusionOk="0">
                  <a:moveTo>
                    <a:pt x="167" y="1"/>
                  </a:moveTo>
                  <a:cubicBezTo>
                    <a:pt x="71" y="1"/>
                    <a:pt x="0" y="72"/>
                    <a:pt x="0" y="167"/>
                  </a:cubicBezTo>
                  <a:cubicBezTo>
                    <a:pt x="0" y="263"/>
                    <a:pt x="71" y="334"/>
                    <a:pt x="167" y="334"/>
                  </a:cubicBezTo>
                  <a:lnTo>
                    <a:pt x="262" y="334"/>
                  </a:lnTo>
                  <a:cubicBezTo>
                    <a:pt x="357" y="334"/>
                    <a:pt x="429" y="263"/>
                    <a:pt x="429" y="167"/>
                  </a:cubicBezTo>
                  <a:cubicBezTo>
                    <a:pt x="429" y="72"/>
                    <a:pt x="35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101"/>
            <p:cNvSpPr/>
            <p:nvPr/>
          </p:nvSpPr>
          <p:spPr>
            <a:xfrm>
              <a:off x="4050572" y="4204680"/>
              <a:ext cx="338455" cy="239622"/>
            </a:xfrm>
            <a:custGeom>
              <a:avLst/>
              <a:gdLst/>
              <a:ahLst/>
              <a:cxnLst/>
              <a:rect l="l" t="t" r="r" b="b"/>
              <a:pathLst>
                <a:path w="9789" h="6931" extrusionOk="0">
                  <a:moveTo>
                    <a:pt x="2858" y="4954"/>
                  </a:moveTo>
                  <a:lnTo>
                    <a:pt x="2858" y="5597"/>
                  </a:lnTo>
                  <a:lnTo>
                    <a:pt x="1977" y="5597"/>
                  </a:lnTo>
                  <a:lnTo>
                    <a:pt x="1977" y="4954"/>
                  </a:lnTo>
                  <a:close/>
                  <a:moveTo>
                    <a:pt x="4097" y="4525"/>
                  </a:moveTo>
                  <a:lnTo>
                    <a:pt x="4097" y="5597"/>
                  </a:lnTo>
                  <a:lnTo>
                    <a:pt x="3215" y="5597"/>
                  </a:lnTo>
                  <a:lnTo>
                    <a:pt x="3215" y="4835"/>
                  </a:lnTo>
                  <a:lnTo>
                    <a:pt x="3215" y="4525"/>
                  </a:lnTo>
                  <a:close/>
                  <a:moveTo>
                    <a:pt x="5335" y="3859"/>
                  </a:moveTo>
                  <a:lnTo>
                    <a:pt x="5335" y="5597"/>
                  </a:lnTo>
                  <a:lnTo>
                    <a:pt x="4430" y="5597"/>
                  </a:lnTo>
                  <a:lnTo>
                    <a:pt x="4430" y="4406"/>
                  </a:lnTo>
                  <a:lnTo>
                    <a:pt x="4430" y="3859"/>
                  </a:lnTo>
                  <a:close/>
                  <a:moveTo>
                    <a:pt x="6573" y="3192"/>
                  </a:moveTo>
                  <a:lnTo>
                    <a:pt x="6573" y="5597"/>
                  </a:lnTo>
                  <a:lnTo>
                    <a:pt x="5668" y="5597"/>
                  </a:lnTo>
                  <a:lnTo>
                    <a:pt x="5668" y="3740"/>
                  </a:lnTo>
                  <a:lnTo>
                    <a:pt x="5668" y="3192"/>
                  </a:lnTo>
                  <a:close/>
                  <a:moveTo>
                    <a:pt x="215" y="1"/>
                  </a:moveTo>
                  <a:cubicBezTo>
                    <a:pt x="96" y="1"/>
                    <a:pt x="1" y="96"/>
                    <a:pt x="1" y="239"/>
                  </a:cubicBezTo>
                  <a:lnTo>
                    <a:pt x="1" y="6693"/>
                  </a:lnTo>
                  <a:cubicBezTo>
                    <a:pt x="1" y="6835"/>
                    <a:pt x="96" y="6931"/>
                    <a:pt x="215" y="6931"/>
                  </a:cubicBezTo>
                  <a:lnTo>
                    <a:pt x="6978" y="6931"/>
                  </a:lnTo>
                  <a:cubicBezTo>
                    <a:pt x="7073" y="6931"/>
                    <a:pt x="7145" y="6859"/>
                    <a:pt x="7145" y="6764"/>
                  </a:cubicBezTo>
                  <a:cubicBezTo>
                    <a:pt x="7145" y="6669"/>
                    <a:pt x="7073" y="6597"/>
                    <a:pt x="6978" y="6597"/>
                  </a:cubicBezTo>
                  <a:lnTo>
                    <a:pt x="334" y="6597"/>
                  </a:lnTo>
                  <a:lnTo>
                    <a:pt x="334" y="5954"/>
                  </a:lnTo>
                  <a:lnTo>
                    <a:pt x="9455" y="5954"/>
                  </a:lnTo>
                  <a:lnTo>
                    <a:pt x="9455" y="6597"/>
                  </a:lnTo>
                  <a:lnTo>
                    <a:pt x="7716" y="6597"/>
                  </a:lnTo>
                  <a:cubicBezTo>
                    <a:pt x="7621" y="6597"/>
                    <a:pt x="7550" y="6669"/>
                    <a:pt x="7550" y="6764"/>
                  </a:cubicBezTo>
                  <a:cubicBezTo>
                    <a:pt x="7550" y="6859"/>
                    <a:pt x="7621" y="6931"/>
                    <a:pt x="7716" y="6931"/>
                  </a:cubicBezTo>
                  <a:lnTo>
                    <a:pt x="9574" y="6931"/>
                  </a:lnTo>
                  <a:cubicBezTo>
                    <a:pt x="9693" y="6931"/>
                    <a:pt x="9788" y="6835"/>
                    <a:pt x="9788" y="6693"/>
                  </a:cubicBezTo>
                  <a:lnTo>
                    <a:pt x="9788" y="239"/>
                  </a:lnTo>
                  <a:cubicBezTo>
                    <a:pt x="9788" y="96"/>
                    <a:pt x="9693" y="1"/>
                    <a:pt x="9574" y="1"/>
                  </a:cubicBezTo>
                  <a:lnTo>
                    <a:pt x="2477" y="1"/>
                  </a:lnTo>
                  <a:cubicBezTo>
                    <a:pt x="2382" y="1"/>
                    <a:pt x="2311" y="72"/>
                    <a:pt x="2311" y="167"/>
                  </a:cubicBezTo>
                  <a:cubicBezTo>
                    <a:pt x="2311" y="263"/>
                    <a:pt x="2382" y="334"/>
                    <a:pt x="2477" y="334"/>
                  </a:cubicBezTo>
                  <a:lnTo>
                    <a:pt x="9455" y="334"/>
                  </a:lnTo>
                  <a:lnTo>
                    <a:pt x="9455" y="5597"/>
                  </a:lnTo>
                  <a:lnTo>
                    <a:pt x="8145" y="5597"/>
                  </a:lnTo>
                  <a:lnTo>
                    <a:pt x="8145" y="4764"/>
                  </a:lnTo>
                  <a:cubicBezTo>
                    <a:pt x="8145" y="4668"/>
                    <a:pt x="8074" y="4597"/>
                    <a:pt x="7978" y="4597"/>
                  </a:cubicBezTo>
                  <a:cubicBezTo>
                    <a:pt x="7883" y="4597"/>
                    <a:pt x="7788" y="4668"/>
                    <a:pt x="7788" y="4764"/>
                  </a:cubicBezTo>
                  <a:lnTo>
                    <a:pt x="7788" y="5597"/>
                  </a:lnTo>
                  <a:lnTo>
                    <a:pt x="6907" y="5597"/>
                  </a:lnTo>
                  <a:lnTo>
                    <a:pt x="6907" y="3097"/>
                  </a:lnTo>
                  <a:lnTo>
                    <a:pt x="6907" y="2335"/>
                  </a:lnTo>
                  <a:lnTo>
                    <a:pt x="7788" y="2335"/>
                  </a:lnTo>
                  <a:lnTo>
                    <a:pt x="7788" y="4025"/>
                  </a:lnTo>
                  <a:cubicBezTo>
                    <a:pt x="7788" y="4121"/>
                    <a:pt x="7883" y="4192"/>
                    <a:pt x="7978" y="4192"/>
                  </a:cubicBezTo>
                  <a:cubicBezTo>
                    <a:pt x="8074" y="4192"/>
                    <a:pt x="8145" y="4121"/>
                    <a:pt x="8145" y="4025"/>
                  </a:cubicBezTo>
                  <a:lnTo>
                    <a:pt x="8145" y="2215"/>
                  </a:lnTo>
                  <a:cubicBezTo>
                    <a:pt x="8145" y="2096"/>
                    <a:pt x="8026" y="1977"/>
                    <a:pt x="7907" y="1977"/>
                  </a:cubicBezTo>
                  <a:lnTo>
                    <a:pt x="6811" y="1977"/>
                  </a:lnTo>
                  <a:cubicBezTo>
                    <a:pt x="6669" y="1977"/>
                    <a:pt x="6573" y="2096"/>
                    <a:pt x="6573" y="2215"/>
                  </a:cubicBezTo>
                  <a:lnTo>
                    <a:pt x="6573" y="2858"/>
                  </a:lnTo>
                  <a:lnTo>
                    <a:pt x="5573" y="2858"/>
                  </a:lnTo>
                  <a:cubicBezTo>
                    <a:pt x="5430" y="2858"/>
                    <a:pt x="5335" y="2954"/>
                    <a:pt x="5335" y="3097"/>
                  </a:cubicBezTo>
                  <a:lnTo>
                    <a:pt x="5335" y="3501"/>
                  </a:lnTo>
                  <a:lnTo>
                    <a:pt x="4335" y="3501"/>
                  </a:lnTo>
                  <a:cubicBezTo>
                    <a:pt x="4192" y="3501"/>
                    <a:pt x="4097" y="3620"/>
                    <a:pt x="4097" y="3740"/>
                  </a:cubicBezTo>
                  <a:lnTo>
                    <a:pt x="4097" y="4168"/>
                  </a:lnTo>
                  <a:lnTo>
                    <a:pt x="3096" y="4168"/>
                  </a:lnTo>
                  <a:cubicBezTo>
                    <a:pt x="2977" y="4168"/>
                    <a:pt x="2858" y="4287"/>
                    <a:pt x="2858" y="4406"/>
                  </a:cubicBezTo>
                  <a:lnTo>
                    <a:pt x="2858" y="4597"/>
                  </a:lnTo>
                  <a:lnTo>
                    <a:pt x="1858" y="4597"/>
                  </a:lnTo>
                  <a:cubicBezTo>
                    <a:pt x="1739" y="4597"/>
                    <a:pt x="1620" y="4716"/>
                    <a:pt x="1620" y="4835"/>
                  </a:cubicBezTo>
                  <a:lnTo>
                    <a:pt x="1620" y="5597"/>
                  </a:lnTo>
                  <a:lnTo>
                    <a:pt x="334" y="5597"/>
                  </a:lnTo>
                  <a:lnTo>
                    <a:pt x="334" y="334"/>
                  </a:lnTo>
                  <a:lnTo>
                    <a:pt x="1739" y="334"/>
                  </a:lnTo>
                  <a:cubicBezTo>
                    <a:pt x="1834" y="334"/>
                    <a:pt x="1929" y="263"/>
                    <a:pt x="1929" y="167"/>
                  </a:cubicBezTo>
                  <a:cubicBezTo>
                    <a:pt x="1929"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101"/>
            <p:cNvSpPr/>
            <p:nvPr/>
          </p:nvSpPr>
          <p:spPr>
            <a:xfrm>
              <a:off x="4094204" y="4240740"/>
              <a:ext cx="161431" cy="97356"/>
            </a:xfrm>
            <a:custGeom>
              <a:avLst/>
              <a:gdLst/>
              <a:ahLst/>
              <a:cxnLst/>
              <a:rect l="l" t="t" r="r" b="b"/>
              <a:pathLst>
                <a:path w="4669" h="2816" extrusionOk="0">
                  <a:moveTo>
                    <a:pt x="3821" y="1"/>
                  </a:moveTo>
                  <a:cubicBezTo>
                    <a:pt x="3740" y="1"/>
                    <a:pt x="3668" y="66"/>
                    <a:pt x="3668" y="148"/>
                  </a:cubicBezTo>
                  <a:cubicBezTo>
                    <a:pt x="3644" y="244"/>
                    <a:pt x="3716" y="339"/>
                    <a:pt x="3811" y="339"/>
                  </a:cubicBezTo>
                  <a:lnTo>
                    <a:pt x="3930" y="363"/>
                  </a:lnTo>
                  <a:lnTo>
                    <a:pt x="120" y="2482"/>
                  </a:lnTo>
                  <a:cubicBezTo>
                    <a:pt x="25" y="2530"/>
                    <a:pt x="1" y="2649"/>
                    <a:pt x="48" y="2720"/>
                  </a:cubicBezTo>
                  <a:cubicBezTo>
                    <a:pt x="72" y="2768"/>
                    <a:pt x="144" y="2816"/>
                    <a:pt x="191" y="2816"/>
                  </a:cubicBezTo>
                  <a:cubicBezTo>
                    <a:pt x="215" y="2816"/>
                    <a:pt x="239" y="2792"/>
                    <a:pt x="286" y="2792"/>
                  </a:cubicBezTo>
                  <a:lnTo>
                    <a:pt x="4144" y="649"/>
                  </a:lnTo>
                  <a:lnTo>
                    <a:pt x="4073" y="815"/>
                  </a:lnTo>
                  <a:cubicBezTo>
                    <a:pt x="4049" y="910"/>
                    <a:pt x="4097" y="1006"/>
                    <a:pt x="4168" y="1053"/>
                  </a:cubicBezTo>
                  <a:lnTo>
                    <a:pt x="4240" y="1053"/>
                  </a:lnTo>
                  <a:cubicBezTo>
                    <a:pt x="4311" y="1053"/>
                    <a:pt x="4383" y="1006"/>
                    <a:pt x="4406" y="934"/>
                  </a:cubicBezTo>
                  <a:lnTo>
                    <a:pt x="4645" y="315"/>
                  </a:lnTo>
                  <a:cubicBezTo>
                    <a:pt x="4668" y="268"/>
                    <a:pt x="4645" y="220"/>
                    <a:pt x="4621" y="172"/>
                  </a:cubicBezTo>
                  <a:cubicBezTo>
                    <a:pt x="4597" y="125"/>
                    <a:pt x="4549" y="101"/>
                    <a:pt x="4502" y="77"/>
                  </a:cubicBezTo>
                  <a:lnTo>
                    <a:pt x="3859" y="6"/>
                  </a:lnTo>
                  <a:cubicBezTo>
                    <a:pt x="3846" y="2"/>
                    <a:pt x="3834" y="1"/>
                    <a:pt x="3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1" name="Google Shape;12091;p101"/>
          <p:cNvGrpSpPr/>
          <p:nvPr/>
        </p:nvGrpSpPr>
        <p:grpSpPr>
          <a:xfrm>
            <a:off x="1416068" y="2977972"/>
            <a:ext cx="432287" cy="370380"/>
            <a:chOff x="1988077" y="4123985"/>
            <a:chExt cx="408434" cy="349943"/>
          </a:xfrm>
        </p:grpSpPr>
        <p:sp>
          <p:nvSpPr>
            <p:cNvPr id="12092" name="Google Shape;12092;p101"/>
            <p:cNvSpPr/>
            <p:nvPr/>
          </p:nvSpPr>
          <p:spPr>
            <a:xfrm>
              <a:off x="1988077" y="4123985"/>
              <a:ext cx="408434" cy="349943"/>
            </a:xfrm>
            <a:custGeom>
              <a:avLst/>
              <a:gdLst/>
              <a:ahLst/>
              <a:cxnLst/>
              <a:rect l="l" t="t" r="r" b="b"/>
              <a:pathLst>
                <a:path w="11813" h="10122" extrusionOk="0">
                  <a:moveTo>
                    <a:pt x="1262" y="1"/>
                  </a:moveTo>
                  <a:cubicBezTo>
                    <a:pt x="572" y="1"/>
                    <a:pt x="0" y="549"/>
                    <a:pt x="0" y="1263"/>
                  </a:cubicBezTo>
                  <a:lnTo>
                    <a:pt x="0" y="8860"/>
                  </a:lnTo>
                  <a:cubicBezTo>
                    <a:pt x="0" y="9550"/>
                    <a:pt x="572" y="10122"/>
                    <a:pt x="1262" y="10122"/>
                  </a:cubicBezTo>
                  <a:lnTo>
                    <a:pt x="2525" y="10122"/>
                  </a:lnTo>
                  <a:cubicBezTo>
                    <a:pt x="2620" y="10122"/>
                    <a:pt x="2691" y="10051"/>
                    <a:pt x="2691" y="9955"/>
                  </a:cubicBezTo>
                  <a:cubicBezTo>
                    <a:pt x="2691" y="9860"/>
                    <a:pt x="2620" y="9789"/>
                    <a:pt x="2525" y="9789"/>
                  </a:cubicBezTo>
                  <a:lnTo>
                    <a:pt x="1262" y="9789"/>
                  </a:lnTo>
                  <a:cubicBezTo>
                    <a:pt x="762" y="9789"/>
                    <a:pt x="357" y="9360"/>
                    <a:pt x="357" y="8860"/>
                  </a:cubicBezTo>
                  <a:lnTo>
                    <a:pt x="357" y="1763"/>
                  </a:lnTo>
                  <a:lnTo>
                    <a:pt x="8859" y="1763"/>
                  </a:lnTo>
                  <a:cubicBezTo>
                    <a:pt x="8954" y="1763"/>
                    <a:pt x="9026" y="1692"/>
                    <a:pt x="9026" y="1596"/>
                  </a:cubicBezTo>
                  <a:cubicBezTo>
                    <a:pt x="9026" y="1501"/>
                    <a:pt x="8954" y="1406"/>
                    <a:pt x="8859" y="1406"/>
                  </a:cubicBezTo>
                  <a:lnTo>
                    <a:pt x="357" y="1406"/>
                  </a:lnTo>
                  <a:lnTo>
                    <a:pt x="357" y="1263"/>
                  </a:lnTo>
                  <a:cubicBezTo>
                    <a:pt x="357" y="739"/>
                    <a:pt x="762" y="334"/>
                    <a:pt x="1262" y="334"/>
                  </a:cubicBezTo>
                  <a:lnTo>
                    <a:pt x="10550" y="334"/>
                  </a:lnTo>
                  <a:cubicBezTo>
                    <a:pt x="11050" y="334"/>
                    <a:pt x="11455" y="739"/>
                    <a:pt x="11455" y="1263"/>
                  </a:cubicBezTo>
                  <a:lnTo>
                    <a:pt x="11455" y="1406"/>
                  </a:lnTo>
                  <a:lnTo>
                    <a:pt x="9597" y="1406"/>
                  </a:lnTo>
                  <a:cubicBezTo>
                    <a:pt x="9502" y="1406"/>
                    <a:pt x="9431" y="1501"/>
                    <a:pt x="9431" y="1596"/>
                  </a:cubicBezTo>
                  <a:cubicBezTo>
                    <a:pt x="9431" y="1692"/>
                    <a:pt x="9502" y="1763"/>
                    <a:pt x="9597" y="1763"/>
                  </a:cubicBezTo>
                  <a:lnTo>
                    <a:pt x="11455" y="1763"/>
                  </a:lnTo>
                  <a:lnTo>
                    <a:pt x="11455" y="8860"/>
                  </a:lnTo>
                  <a:cubicBezTo>
                    <a:pt x="11455" y="9360"/>
                    <a:pt x="11050" y="9789"/>
                    <a:pt x="10550" y="9789"/>
                  </a:cubicBezTo>
                  <a:lnTo>
                    <a:pt x="3263" y="9789"/>
                  </a:lnTo>
                  <a:cubicBezTo>
                    <a:pt x="3168" y="9789"/>
                    <a:pt x="3072" y="9860"/>
                    <a:pt x="3072" y="9955"/>
                  </a:cubicBezTo>
                  <a:cubicBezTo>
                    <a:pt x="3072" y="10051"/>
                    <a:pt x="3168" y="10122"/>
                    <a:pt x="3263" y="10122"/>
                  </a:cubicBezTo>
                  <a:lnTo>
                    <a:pt x="10550" y="10122"/>
                  </a:lnTo>
                  <a:cubicBezTo>
                    <a:pt x="11241" y="10122"/>
                    <a:pt x="11812" y="9550"/>
                    <a:pt x="11812" y="8860"/>
                  </a:cubicBezTo>
                  <a:lnTo>
                    <a:pt x="11812" y="1263"/>
                  </a:lnTo>
                  <a:cubicBezTo>
                    <a:pt x="11812" y="549"/>
                    <a:pt x="11241" y="1"/>
                    <a:pt x="10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101"/>
            <p:cNvSpPr/>
            <p:nvPr/>
          </p:nvSpPr>
          <p:spPr>
            <a:xfrm>
              <a:off x="2029220" y="4202225"/>
              <a:ext cx="325282" cy="167988"/>
            </a:xfrm>
            <a:custGeom>
              <a:avLst/>
              <a:gdLst/>
              <a:ahLst/>
              <a:cxnLst/>
              <a:rect l="l" t="t" r="r" b="b"/>
              <a:pathLst>
                <a:path w="9408" h="4859" extrusionOk="0">
                  <a:moveTo>
                    <a:pt x="4716" y="334"/>
                  </a:moveTo>
                  <a:cubicBezTo>
                    <a:pt x="5145" y="334"/>
                    <a:pt x="5550" y="405"/>
                    <a:pt x="5955" y="524"/>
                  </a:cubicBezTo>
                  <a:lnTo>
                    <a:pt x="5693" y="1334"/>
                  </a:lnTo>
                  <a:cubicBezTo>
                    <a:pt x="5383" y="1239"/>
                    <a:pt x="5050" y="1191"/>
                    <a:pt x="4716" y="1191"/>
                  </a:cubicBezTo>
                  <a:cubicBezTo>
                    <a:pt x="4359" y="1191"/>
                    <a:pt x="4026" y="1239"/>
                    <a:pt x="3716" y="1334"/>
                  </a:cubicBezTo>
                  <a:lnTo>
                    <a:pt x="3454" y="524"/>
                  </a:lnTo>
                  <a:cubicBezTo>
                    <a:pt x="3859" y="405"/>
                    <a:pt x="4264" y="334"/>
                    <a:pt x="4716" y="334"/>
                  </a:cubicBezTo>
                  <a:close/>
                  <a:moveTo>
                    <a:pt x="6288" y="643"/>
                  </a:moveTo>
                  <a:cubicBezTo>
                    <a:pt x="6836" y="834"/>
                    <a:pt x="7312" y="1167"/>
                    <a:pt x="7741" y="1572"/>
                  </a:cubicBezTo>
                  <a:cubicBezTo>
                    <a:pt x="7955" y="1786"/>
                    <a:pt x="8146" y="2001"/>
                    <a:pt x="8288" y="2239"/>
                  </a:cubicBezTo>
                  <a:lnTo>
                    <a:pt x="7598" y="2715"/>
                  </a:lnTo>
                  <a:cubicBezTo>
                    <a:pt x="7479" y="2525"/>
                    <a:pt x="7312" y="2334"/>
                    <a:pt x="7145" y="2167"/>
                  </a:cubicBezTo>
                  <a:cubicBezTo>
                    <a:pt x="6812" y="1858"/>
                    <a:pt x="6431" y="1620"/>
                    <a:pt x="6026" y="1453"/>
                  </a:cubicBezTo>
                  <a:lnTo>
                    <a:pt x="6288" y="643"/>
                  </a:lnTo>
                  <a:close/>
                  <a:moveTo>
                    <a:pt x="930" y="2525"/>
                  </a:moveTo>
                  <a:lnTo>
                    <a:pt x="1620" y="3025"/>
                  </a:lnTo>
                  <a:cubicBezTo>
                    <a:pt x="1382" y="3477"/>
                    <a:pt x="1239" y="3977"/>
                    <a:pt x="1216" y="4525"/>
                  </a:cubicBezTo>
                  <a:lnTo>
                    <a:pt x="358" y="4525"/>
                  </a:lnTo>
                  <a:cubicBezTo>
                    <a:pt x="382" y="3811"/>
                    <a:pt x="573" y="3120"/>
                    <a:pt x="930" y="2525"/>
                  </a:cubicBezTo>
                  <a:close/>
                  <a:moveTo>
                    <a:pt x="8479" y="2525"/>
                  </a:moveTo>
                  <a:cubicBezTo>
                    <a:pt x="8836" y="3120"/>
                    <a:pt x="9027" y="3811"/>
                    <a:pt x="9050" y="4525"/>
                  </a:cubicBezTo>
                  <a:lnTo>
                    <a:pt x="8193" y="4525"/>
                  </a:lnTo>
                  <a:cubicBezTo>
                    <a:pt x="8169" y="3977"/>
                    <a:pt x="8026" y="3477"/>
                    <a:pt x="7788" y="3025"/>
                  </a:cubicBezTo>
                  <a:lnTo>
                    <a:pt x="8479" y="2525"/>
                  </a:lnTo>
                  <a:close/>
                  <a:moveTo>
                    <a:pt x="4716" y="0"/>
                  </a:moveTo>
                  <a:cubicBezTo>
                    <a:pt x="3478" y="0"/>
                    <a:pt x="2311" y="477"/>
                    <a:pt x="1430" y="1334"/>
                  </a:cubicBezTo>
                  <a:cubicBezTo>
                    <a:pt x="549" y="2191"/>
                    <a:pt x="49" y="3334"/>
                    <a:pt x="1" y="4573"/>
                  </a:cubicBezTo>
                  <a:cubicBezTo>
                    <a:pt x="1" y="4644"/>
                    <a:pt x="25" y="4716"/>
                    <a:pt x="96" y="4787"/>
                  </a:cubicBezTo>
                  <a:cubicBezTo>
                    <a:pt x="144" y="4835"/>
                    <a:pt x="215" y="4858"/>
                    <a:pt x="287" y="4858"/>
                  </a:cubicBezTo>
                  <a:lnTo>
                    <a:pt x="1263" y="4858"/>
                  </a:lnTo>
                  <a:cubicBezTo>
                    <a:pt x="1430" y="4858"/>
                    <a:pt x="1549" y="4739"/>
                    <a:pt x="1549" y="4573"/>
                  </a:cubicBezTo>
                  <a:cubicBezTo>
                    <a:pt x="1573" y="3787"/>
                    <a:pt x="1906" y="3049"/>
                    <a:pt x="2454" y="2501"/>
                  </a:cubicBezTo>
                  <a:cubicBezTo>
                    <a:pt x="2501" y="2429"/>
                    <a:pt x="2501" y="2310"/>
                    <a:pt x="2430" y="2239"/>
                  </a:cubicBezTo>
                  <a:cubicBezTo>
                    <a:pt x="2409" y="2217"/>
                    <a:pt x="2373" y="2206"/>
                    <a:pt x="2333" y="2206"/>
                  </a:cubicBezTo>
                  <a:cubicBezTo>
                    <a:pt x="2285" y="2206"/>
                    <a:pt x="2231" y="2223"/>
                    <a:pt x="2192" y="2263"/>
                  </a:cubicBezTo>
                  <a:cubicBezTo>
                    <a:pt x="2049" y="2406"/>
                    <a:pt x="1930" y="2548"/>
                    <a:pt x="1811" y="2715"/>
                  </a:cubicBezTo>
                  <a:lnTo>
                    <a:pt x="1120" y="2239"/>
                  </a:lnTo>
                  <a:cubicBezTo>
                    <a:pt x="1263" y="2001"/>
                    <a:pt x="1454" y="1786"/>
                    <a:pt x="1668" y="1572"/>
                  </a:cubicBezTo>
                  <a:cubicBezTo>
                    <a:pt x="2097" y="1167"/>
                    <a:pt x="2597" y="834"/>
                    <a:pt x="3121" y="643"/>
                  </a:cubicBezTo>
                  <a:lnTo>
                    <a:pt x="3383" y="1453"/>
                  </a:lnTo>
                  <a:cubicBezTo>
                    <a:pt x="3192" y="1524"/>
                    <a:pt x="2978" y="1643"/>
                    <a:pt x="2787" y="1763"/>
                  </a:cubicBezTo>
                  <a:cubicBezTo>
                    <a:pt x="2716" y="1810"/>
                    <a:pt x="2692" y="1905"/>
                    <a:pt x="2740" y="2001"/>
                  </a:cubicBezTo>
                  <a:cubicBezTo>
                    <a:pt x="2770" y="2047"/>
                    <a:pt x="2831" y="2073"/>
                    <a:pt x="2889" y="2073"/>
                  </a:cubicBezTo>
                  <a:cubicBezTo>
                    <a:pt x="2921" y="2073"/>
                    <a:pt x="2952" y="2065"/>
                    <a:pt x="2978" y="2048"/>
                  </a:cubicBezTo>
                  <a:cubicBezTo>
                    <a:pt x="3502" y="1715"/>
                    <a:pt x="4097" y="1548"/>
                    <a:pt x="4716" y="1548"/>
                  </a:cubicBezTo>
                  <a:cubicBezTo>
                    <a:pt x="5526" y="1548"/>
                    <a:pt x="6312" y="1858"/>
                    <a:pt x="6907" y="2429"/>
                  </a:cubicBezTo>
                  <a:cubicBezTo>
                    <a:pt x="7479" y="3001"/>
                    <a:pt x="7836" y="3763"/>
                    <a:pt x="7860" y="4573"/>
                  </a:cubicBezTo>
                  <a:cubicBezTo>
                    <a:pt x="7860" y="4739"/>
                    <a:pt x="7979" y="4858"/>
                    <a:pt x="8146" y="4858"/>
                  </a:cubicBezTo>
                  <a:lnTo>
                    <a:pt x="9122" y="4858"/>
                  </a:lnTo>
                  <a:cubicBezTo>
                    <a:pt x="9193" y="4858"/>
                    <a:pt x="9265" y="4835"/>
                    <a:pt x="9312" y="4787"/>
                  </a:cubicBezTo>
                  <a:cubicBezTo>
                    <a:pt x="9384" y="4716"/>
                    <a:pt x="9408" y="4644"/>
                    <a:pt x="9408" y="4573"/>
                  </a:cubicBezTo>
                  <a:cubicBezTo>
                    <a:pt x="9360" y="3334"/>
                    <a:pt x="8860" y="2191"/>
                    <a:pt x="7979" y="1334"/>
                  </a:cubicBezTo>
                  <a:cubicBezTo>
                    <a:pt x="7098" y="477"/>
                    <a:pt x="5931"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101"/>
            <p:cNvSpPr/>
            <p:nvPr/>
          </p:nvSpPr>
          <p:spPr>
            <a:xfrm>
              <a:off x="2160151" y="4320571"/>
              <a:ext cx="73299" cy="85878"/>
            </a:xfrm>
            <a:custGeom>
              <a:avLst/>
              <a:gdLst/>
              <a:ahLst/>
              <a:cxnLst/>
              <a:rect l="l" t="t" r="r" b="b"/>
              <a:pathLst>
                <a:path w="2120" h="2484" extrusionOk="0">
                  <a:moveTo>
                    <a:pt x="1739" y="364"/>
                  </a:moveTo>
                  <a:lnTo>
                    <a:pt x="1620" y="983"/>
                  </a:lnTo>
                  <a:cubicBezTo>
                    <a:pt x="1501" y="840"/>
                    <a:pt x="1382" y="769"/>
                    <a:pt x="1215" y="697"/>
                  </a:cubicBezTo>
                  <a:lnTo>
                    <a:pt x="1739" y="364"/>
                  </a:lnTo>
                  <a:close/>
                  <a:moveTo>
                    <a:pt x="929" y="1007"/>
                  </a:moveTo>
                  <a:cubicBezTo>
                    <a:pt x="1239" y="1007"/>
                    <a:pt x="1477" y="1245"/>
                    <a:pt x="1477" y="1554"/>
                  </a:cubicBezTo>
                  <a:cubicBezTo>
                    <a:pt x="1477" y="1888"/>
                    <a:pt x="1239" y="2126"/>
                    <a:pt x="929" y="2126"/>
                  </a:cubicBezTo>
                  <a:cubicBezTo>
                    <a:pt x="596" y="2126"/>
                    <a:pt x="358" y="1888"/>
                    <a:pt x="358" y="1554"/>
                  </a:cubicBezTo>
                  <a:cubicBezTo>
                    <a:pt x="358" y="1245"/>
                    <a:pt x="596" y="1007"/>
                    <a:pt x="929" y="1007"/>
                  </a:cubicBezTo>
                  <a:close/>
                  <a:moveTo>
                    <a:pt x="1784" y="1"/>
                  </a:moveTo>
                  <a:cubicBezTo>
                    <a:pt x="1721" y="1"/>
                    <a:pt x="1656" y="18"/>
                    <a:pt x="1596" y="54"/>
                  </a:cubicBezTo>
                  <a:lnTo>
                    <a:pt x="548" y="721"/>
                  </a:lnTo>
                  <a:cubicBezTo>
                    <a:pt x="239" y="864"/>
                    <a:pt x="0" y="1197"/>
                    <a:pt x="0" y="1578"/>
                  </a:cubicBezTo>
                  <a:cubicBezTo>
                    <a:pt x="0" y="2078"/>
                    <a:pt x="405" y="2483"/>
                    <a:pt x="929" y="2483"/>
                  </a:cubicBezTo>
                  <a:cubicBezTo>
                    <a:pt x="1406" y="2483"/>
                    <a:pt x="1810" y="2078"/>
                    <a:pt x="1834" y="1602"/>
                  </a:cubicBezTo>
                  <a:lnTo>
                    <a:pt x="2096" y="388"/>
                  </a:lnTo>
                  <a:cubicBezTo>
                    <a:pt x="2120" y="268"/>
                    <a:pt x="2072" y="126"/>
                    <a:pt x="1953" y="54"/>
                  </a:cubicBezTo>
                  <a:cubicBezTo>
                    <a:pt x="1906" y="18"/>
                    <a:pt x="1846" y="1"/>
                    <a:pt x="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101"/>
            <p:cNvSpPr/>
            <p:nvPr/>
          </p:nvSpPr>
          <p:spPr>
            <a:xfrm>
              <a:off x="2025106" y="4148705"/>
              <a:ext cx="14037" cy="12377"/>
            </a:xfrm>
            <a:custGeom>
              <a:avLst/>
              <a:gdLst/>
              <a:ahLst/>
              <a:cxnLst/>
              <a:rect l="l" t="t" r="r" b="b"/>
              <a:pathLst>
                <a:path w="406" h="358" extrusionOk="0">
                  <a:moveTo>
                    <a:pt x="168" y="0"/>
                  </a:moveTo>
                  <a:cubicBezTo>
                    <a:pt x="72" y="0"/>
                    <a:pt x="1" y="96"/>
                    <a:pt x="1" y="191"/>
                  </a:cubicBezTo>
                  <a:cubicBezTo>
                    <a:pt x="1" y="286"/>
                    <a:pt x="72" y="358"/>
                    <a:pt x="168" y="358"/>
                  </a:cubicBezTo>
                  <a:lnTo>
                    <a:pt x="239" y="358"/>
                  </a:lnTo>
                  <a:cubicBezTo>
                    <a:pt x="334" y="358"/>
                    <a:pt x="406" y="286"/>
                    <a:pt x="406" y="191"/>
                  </a:cubicBezTo>
                  <a:cubicBezTo>
                    <a:pt x="406" y="96"/>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101"/>
            <p:cNvSpPr/>
            <p:nvPr/>
          </p:nvSpPr>
          <p:spPr>
            <a:xfrm>
              <a:off x="2053940" y="4148705"/>
              <a:ext cx="14867" cy="12377"/>
            </a:xfrm>
            <a:custGeom>
              <a:avLst/>
              <a:gdLst/>
              <a:ahLst/>
              <a:cxnLst/>
              <a:rect l="l" t="t" r="r" b="b"/>
              <a:pathLst>
                <a:path w="430" h="358" extrusionOk="0">
                  <a:moveTo>
                    <a:pt x="191" y="0"/>
                  </a:moveTo>
                  <a:cubicBezTo>
                    <a:pt x="96" y="0"/>
                    <a:pt x="0" y="96"/>
                    <a:pt x="0" y="191"/>
                  </a:cubicBezTo>
                  <a:cubicBezTo>
                    <a:pt x="0" y="286"/>
                    <a:pt x="96" y="358"/>
                    <a:pt x="191" y="358"/>
                  </a:cubicBezTo>
                  <a:lnTo>
                    <a:pt x="262" y="358"/>
                  </a:lnTo>
                  <a:cubicBezTo>
                    <a:pt x="358" y="358"/>
                    <a:pt x="429" y="286"/>
                    <a:pt x="429" y="191"/>
                  </a:cubicBezTo>
                  <a:cubicBezTo>
                    <a:pt x="429" y="96"/>
                    <a:pt x="358"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101"/>
            <p:cNvSpPr/>
            <p:nvPr/>
          </p:nvSpPr>
          <p:spPr>
            <a:xfrm>
              <a:off x="2083570" y="4148705"/>
              <a:ext cx="14867" cy="12377"/>
            </a:xfrm>
            <a:custGeom>
              <a:avLst/>
              <a:gdLst/>
              <a:ahLst/>
              <a:cxnLst/>
              <a:rect l="l" t="t" r="r" b="b"/>
              <a:pathLst>
                <a:path w="430" h="358" extrusionOk="0">
                  <a:moveTo>
                    <a:pt x="167" y="0"/>
                  </a:moveTo>
                  <a:cubicBezTo>
                    <a:pt x="72" y="0"/>
                    <a:pt x="1" y="96"/>
                    <a:pt x="1" y="191"/>
                  </a:cubicBezTo>
                  <a:cubicBezTo>
                    <a:pt x="1" y="286"/>
                    <a:pt x="72" y="358"/>
                    <a:pt x="167" y="358"/>
                  </a:cubicBezTo>
                  <a:lnTo>
                    <a:pt x="239" y="358"/>
                  </a:lnTo>
                  <a:cubicBezTo>
                    <a:pt x="334" y="358"/>
                    <a:pt x="429" y="286"/>
                    <a:pt x="429" y="191"/>
                  </a:cubicBezTo>
                  <a:cubicBezTo>
                    <a:pt x="429" y="96"/>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8" name="Google Shape;12098;p101">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099" name="Google Shape;12099;p101">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100" name="Google Shape;12100;p101"/>
          <p:cNvSpPr/>
          <p:nvPr/>
        </p:nvSpPr>
        <p:spPr>
          <a:xfrm>
            <a:off x="8291538" y="295986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01">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02" name="Google Shape;12102;p101">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06"/>
        <p:cNvGrpSpPr/>
        <p:nvPr/>
      </p:nvGrpSpPr>
      <p:grpSpPr>
        <a:xfrm>
          <a:off x="0" y="0"/>
          <a:ext cx="0" cy="0"/>
          <a:chOff x="0" y="0"/>
          <a:chExt cx="0" cy="0"/>
        </a:xfrm>
      </p:grpSpPr>
      <p:grpSp>
        <p:nvGrpSpPr>
          <p:cNvPr id="12107" name="Google Shape;12107;p102"/>
          <p:cNvGrpSpPr/>
          <p:nvPr/>
        </p:nvGrpSpPr>
        <p:grpSpPr>
          <a:xfrm>
            <a:off x="8290351" y="863900"/>
            <a:ext cx="123600" cy="3239150"/>
            <a:chOff x="8290351" y="863900"/>
            <a:chExt cx="123600" cy="3239150"/>
          </a:xfrm>
        </p:grpSpPr>
        <p:sp>
          <p:nvSpPr>
            <p:cNvPr id="12108" name="Google Shape;12108;p10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0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0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10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0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3" name="Google Shape;12113;p10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14" name="Google Shape;12114;p10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15" name="Google Shape;12115;p10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 allocation</a:t>
            </a:r>
            <a:endParaRPr/>
          </a:p>
        </p:txBody>
      </p:sp>
      <p:sp>
        <p:nvSpPr>
          <p:cNvPr id="12116" name="Google Shape;12116;p102">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117" name="Google Shape;12117;p102">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aphicFrame>
        <p:nvGraphicFramePr>
          <p:cNvPr id="12118" name="Google Shape;12118;p102"/>
          <p:cNvGraphicFramePr/>
          <p:nvPr>
            <p:extLst>
              <p:ext uri="{D42A27DB-BD31-4B8C-83A1-F6EECF244321}">
                <p14:modId xmlns:p14="http://schemas.microsoft.com/office/powerpoint/2010/main" val="1741713993"/>
              </p:ext>
            </p:extLst>
          </p:nvPr>
        </p:nvGraphicFramePr>
        <p:xfrm>
          <a:off x="952500" y="1599450"/>
          <a:ext cx="7239000" cy="2438250"/>
        </p:xfrm>
        <a:graphic>
          <a:graphicData uri="http://schemas.openxmlformats.org/drawingml/2006/table">
            <a:tbl>
              <a:tblPr>
                <a:noFill/>
                <a:tableStyleId>{7E5EF527-7C64-4F0E-87D7-1E78CBC9BF45}</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TV</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$1,500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$2,300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$1,200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$1,800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Radio</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$1,800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$2,500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$3,500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$2,500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Press</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$2,700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$3,400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$5,300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$3,800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Billboard</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$3,000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$2,200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$4,200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$2,400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4"/>
                  </a:ext>
                </a:extLst>
              </a:tr>
            </a:tbl>
          </a:graphicData>
        </a:graphic>
      </p:graphicFrame>
      <p:sp>
        <p:nvSpPr>
          <p:cNvPr id="12126" name="Google Shape;12126;p102"/>
          <p:cNvSpPr/>
          <p:nvPr/>
        </p:nvSpPr>
        <p:spPr>
          <a:xfrm>
            <a:off x="8291538" y="300285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10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28" name="Google Shape;12128;p10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118"/>
                                        </p:tgtEl>
                                        <p:attrNameLst>
                                          <p:attrName>style.visibility</p:attrName>
                                        </p:attrNameLst>
                                      </p:cBhvr>
                                      <p:to>
                                        <p:strVal val="visible"/>
                                      </p:to>
                                    </p:set>
                                    <p:anim calcmode="lin" valueType="num">
                                      <p:cBhvr additive="base">
                                        <p:cTn id="7" dur="1000"/>
                                        <p:tgtEl>
                                          <p:spTgt spid="121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32"/>
        <p:cNvGrpSpPr/>
        <p:nvPr/>
      </p:nvGrpSpPr>
      <p:grpSpPr>
        <a:xfrm>
          <a:off x="0" y="0"/>
          <a:ext cx="0" cy="0"/>
          <a:chOff x="0" y="0"/>
          <a:chExt cx="0" cy="0"/>
        </a:xfrm>
      </p:grpSpPr>
      <p:sp>
        <p:nvSpPr>
          <p:cNvPr id="12133" name="Google Shape;12133;p10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34" name="Google Shape;12134;p10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35" name="Google Shape;12135;p103"/>
          <p:cNvSpPr txBox="1">
            <a:spLocks noGrp="1"/>
          </p:cNvSpPr>
          <p:nvPr>
            <p:ph type="subTitle" idx="1"/>
          </p:nvPr>
        </p:nvSpPr>
        <p:spPr>
          <a:xfrm>
            <a:off x="5326488" y="1337980"/>
            <a:ext cx="2745000" cy="3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Mobile ads</a:t>
            </a:r>
            <a:endParaRPr/>
          </a:p>
        </p:txBody>
      </p:sp>
      <p:sp>
        <p:nvSpPr>
          <p:cNvPr id="12136" name="Google Shape;12136;p103"/>
          <p:cNvSpPr txBox="1">
            <a:spLocks noGrp="1"/>
          </p:cNvSpPr>
          <p:nvPr>
            <p:ph type="subTitle" idx="2"/>
          </p:nvPr>
        </p:nvSpPr>
        <p:spPr>
          <a:xfrm>
            <a:off x="5326475" y="1669245"/>
            <a:ext cx="27450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that harbors life in the Solar System</a:t>
            </a:r>
            <a:endParaRPr/>
          </a:p>
        </p:txBody>
      </p:sp>
      <p:sp>
        <p:nvSpPr>
          <p:cNvPr id="12137" name="Google Shape;12137;p103"/>
          <p:cNvSpPr txBox="1">
            <a:spLocks noGrp="1"/>
          </p:cNvSpPr>
          <p:nvPr>
            <p:ph type="subTitle" idx="3"/>
          </p:nvPr>
        </p:nvSpPr>
        <p:spPr>
          <a:xfrm>
            <a:off x="1072513" y="2364081"/>
            <a:ext cx="2745000" cy="35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Billboard</a:t>
            </a:r>
            <a:endParaRPr/>
          </a:p>
        </p:txBody>
      </p:sp>
      <p:sp>
        <p:nvSpPr>
          <p:cNvPr id="12138" name="Google Shape;12138;p103"/>
          <p:cNvSpPr txBox="1">
            <a:spLocks noGrp="1"/>
          </p:cNvSpPr>
          <p:nvPr>
            <p:ph type="subTitle" idx="4"/>
          </p:nvPr>
        </p:nvSpPr>
        <p:spPr>
          <a:xfrm>
            <a:off x="1072500" y="2694465"/>
            <a:ext cx="2745000" cy="62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 is full of iron oxide dust, which gives the planet its reddish cast</a:t>
            </a:r>
            <a:endParaRPr/>
          </a:p>
        </p:txBody>
      </p:sp>
      <p:sp>
        <p:nvSpPr>
          <p:cNvPr id="12139" name="Google Shape;12139;p103"/>
          <p:cNvSpPr txBox="1">
            <a:spLocks noGrp="1"/>
          </p:cNvSpPr>
          <p:nvPr>
            <p:ph type="subTitle" idx="5"/>
          </p:nvPr>
        </p:nvSpPr>
        <p:spPr>
          <a:xfrm>
            <a:off x="5326488" y="3390181"/>
            <a:ext cx="2745000" cy="3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Newspaper</a:t>
            </a:r>
            <a:endParaRPr/>
          </a:p>
        </p:txBody>
      </p:sp>
      <p:sp>
        <p:nvSpPr>
          <p:cNvPr id="12140" name="Google Shape;12140;p103"/>
          <p:cNvSpPr txBox="1">
            <a:spLocks noGrp="1"/>
          </p:cNvSpPr>
          <p:nvPr>
            <p:ph type="subTitle" idx="6"/>
          </p:nvPr>
        </p:nvSpPr>
        <p:spPr>
          <a:xfrm>
            <a:off x="5326475" y="3721316"/>
            <a:ext cx="27450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second-brightest natural object in the night sky after the Moon</a:t>
            </a:r>
            <a:endParaRPr/>
          </a:p>
        </p:txBody>
      </p:sp>
      <p:sp>
        <p:nvSpPr>
          <p:cNvPr id="12141" name="Google Shape;12141;p10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Advertising &amp; promotion</a:t>
            </a:r>
            <a:endParaRPr/>
          </a:p>
        </p:txBody>
      </p:sp>
      <p:sp>
        <p:nvSpPr>
          <p:cNvPr id="12142" name="Google Shape;12142;p103"/>
          <p:cNvSpPr/>
          <p:nvPr/>
        </p:nvSpPr>
        <p:spPr>
          <a:xfrm>
            <a:off x="4163970" y="1353387"/>
            <a:ext cx="822900" cy="822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43" name="Google Shape;12143;p103"/>
          <p:cNvSpPr/>
          <p:nvPr/>
        </p:nvSpPr>
        <p:spPr>
          <a:xfrm>
            <a:off x="4163970" y="2380187"/>
            <a:ext cx="822900" cy="822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44" name="Google Shape;12144;p103"/>
          <p:cNvSpPr/>
          <p:nvPr/>
        </p:nvSpPr>
        <p:spPr>
          <a:xfrm>
            <a:off x="4163970" y="3406987"/>
            <a:ext cx="822900" cy="822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2145" name="Google Shape;12145;p103"/>
          <p:cNvCxnSpPr>
            <a:stCxn id="12142" idx="2"/>
            <a:endCxn id="12143" idx="0"/>
          </p:cNvCxnSpPr>
          <p:nvPr/>
        </p:nvCxnSpPr>
        <p:spPr>
          <a:xfrm>
            <a:off x="4575420" y="2176287"/>
            <a:ext cx="0" cy="204000"/>
          </a:xfrm>
          <a:prstGeom prst="straightConnector1">
            <a:avLst/>
          </a:prstGeom>
          <a:noFill/>
          <a:ln w="9525" cap="flat" cmpd="sng">
            <a:solidFill>
              <a:schemeClr val="dk1"/>
            </a:solidFill>
            <a:prstDash val="solid"/>
            <a:round/>
            <a:headEnd type="none" w="med" len="med"/>
            <a:tailEnd type="none" w="med" len="med"/>
          </a:ln>
        </p:spPr>
      </p:cxnSp>
      <p:cxnSp>
        <p:nvCxnSpPr>
          <p:cNvPr id="12146" name="Google Shape;12146;p103"/>
          <p:cNvCxnSpPr>
            <a:stCxn id="12143" idx="2"/>
            <a:endCxn id="12144" idx="0"/>
          </p:cNvCxnSpPr>
          <p:nvPr/>
        </p:nvCxnSpPr>
        <p:spPr>
          <a:xfrm>
            <a:off x="4575420" y="3203087"/>
            <a:ext cx="0" cy="204000"/>
          </a:xfrm>
          <a:prstGeom prst="straightConnector1">
            <a:avLst/>
          </a:prstGeom>
          <a:noFill/>
          <a:ln w="9525" cap="flat" cmpd="sng">
            <a:solidFill>
              <a:schemeClr val="dk1"/>
            </a:solidFill>
            <a:prstDash val="solid"/>
            <a:round/>
            <a:headEnd type="none" w="med" len="med"/>
            <a:tailEnd type="none" w="med" len="med"/>
          </a:ln>
        </p:spPr>
      </p:cxnSp>
      <p:grpSp>
        <p:nvGrpSpPr>
          <p:cNvPr id="12147" name="Google Shape;12147;p103"/>
          <p:cNvGrpSpPr/>
          <p:nvPr/>
        </p:nvGrpSpPr>
        <p:grpSpPr>
          <a:xfrm>
            <a:off x="4376289" y="1518855"/>
            <a:ext cx="398270" cy="493802"/>
            <a:chOff x="5444515" y="2129019"/>
            <a:chExt cx="329394" cy="408405"/>
          </a:xfrm>
        </p:grpSpPr>
        <p:sp>
          <p:nvSpPr>
            <p:cNvPr id="12148" name="Google Shape;12148;p103"/>
            <p:cNvSpPr/>
            <p:nvPr/>
          </p:nvSpPr>
          <p:spPr>
            <a:xfrm>
              <a:off x="5494750" y="2129019"/>
              <a:ext cx="279159" cy="408405"/>
            </a:xfrm>
            <a:custGeom>
              <a:avLst/>
              <a:gdLst/>
              <a:ahLst/>
              <a:cxnLst/>
              <a:rect l="l" t="t" r="r" b="b"/>
              <a:pathLst>
                <a:path w="8074" h="11813" extrusionOk="0">
                  <a:moveTo>
                    <a:pt x="2001" y="1"/>
                  </a:moveTo>
                  <a:cubicBezTo>
                    <a:pt x="905" y="1"/>
                    <a:pt x="0" y="906"/>
                    <a:pt x="0" y="2001"/>
                  </a:cubicBezTo>
                  <a:lnTo>
                    <a:pt x="0" y="3478"/>
                  </a:lnTo>
                  <a:cubicBezTo>
                    <a:pt x="0" y="3573"/>
                    <a:pt x="95" y="3644"/>
                    <a:pt x="191" y="3644"/>
                  </a:cubicBezTo>
                  <a:cubicBezTo>
                    <a:pt x="286" y="3644"/>
                    <a:pt x="357" y="3573"/>
                    <a:pt x="357" y="3478"/>
                  </a:cubicBezTo>
                  <a:lnTo>
                    <a:pt x="357" y="2001"/>
                  </a:lnTo>
                  <a:cubicBezTo>
                    <a:pt x="357" y="1096"/>
                    <a:pt x="1096" y="358"/>
                    <a:pt x="2001" y="358"/>
                  </a:cubicBezTo>
                  <a:lnTo>
                    <a:pt x="6073" y="358"/>
                  </a:lnTo>
                  <a:cubicBezTo>
                    <a:pt x="6978" y="358"/>
                    <a:pt x="7716" y="1096"/>
                    <a:pt x="7716" y="2001"/>
                  </a:cubicBezTo>
                  <a:lnTo>
                    <a:pt x="7716" y="9812"/>
                  </a:lnTo>
                  <a:cubicBezTo>
                    <a:pt x="7716" y="10717"/>
                    <a:pt x="6978" y="11455"/>
                    <a:pt x="6073" y="11455"/>
                  </a:cubicBezTo>
                  <a:lnTo>
                    <a:pt x="2001" y="11455"/>
                  </a:lnTo>
                  <a:cubicBezTo>
                    <a:pt x="1096" y="11455"/>
                    <a:pt x="357" y="10717"/>
                    <a:pt x="357" y="9812"/>
                  </a:cubicBezTo>
                  <a:lnTo>
                    <a:pt x="357" y="8812"/>
                  </a:lnTo>
                  <a:cubicBezTo>
                    <a:pt x="357" y="8717"/>
                    <a:pt x="286" y="8645"/>
                    <a:pt x="191" y="8645"/>
                  </a:cubicBezTo>
                  <a:cubicBezTo>
                    <a:pt x="95" y="8645"/>
                    <a:pt x="0" y="8717"/>
                    <a:pt x="0" y="8812"/>
                  </a:cubicBezTo>
                  <a:lnTo>
                    <a:pt x="0" y="9812"/>
                  </a:lnTo>
                  <a:cubicBezTo>
                    <a:pt x="0" y="10908"/>
                    <a:pt x="905" y="11813"/>
                    <a:pt x="2001" y="11813"/>
                  </a:cubicBezTo>
                  <a:lnTo>
                    <a:pt x="6073" y="11813"/>
                  </a:lnTo>
                  <a:cubicBezTo>
                    <a:pt x="7168" y="11813"/>
                    <a:pt x="8073" y="10908"/>
                    <a:pt x="8073" y="9812"/>
                  </a:cubicBezTo>
                  <a:lnTo>
                    <a:pt x="8073" y="2001"/>
                  </a:lnTo>
                  <a:cubicBezTo>
                    <a:pt x="8073" y="906"/>
                    <a:pt x="7168" y="1"/>
                    <a:pt x="6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103"/>
            <p:cNvSpPr/>
            <p:nvPr/>
          </p:nvSpPr>
          <p:spPr>
            <a:xfrm>
              <a:off x="5518606" y="2251721"/>
              <a:ext cx="231410" cy="261852"/>
            </a:xfrm>
            <a:custGeom>
              <a:avLst/>
              <a:gdLst/>
              <a:ahLst/>
              <a:cxnLst/>
              <a:rect l="l" t="t" r="r" b="b"/>
              <a:pathLst>
                <a:path w="6693" h="7574" extrusionOk="0">
                  <a:moveTo>
                    <a:pt x="6502" y="0"/>
                  </a:moveTo>
                  <a:cubicBezTo>
                    <a:pt x="6407" y="0"/>
                    <a:pt x="6335" y="71"/>
                    <a:pt x="6335" y="167"/>
                  </a:cubicBezTo>
                  <a:lnTo>
                    <a:pt x="6335" y="6263"/>
                  </a:lnTo>
                  <a:cubicBezTo>
                    <a:pt x="6335" y="6787"/>
                    <a:pt x="5907" y="7216"/>
                    <a:pt x="5383" y="7216"/>
                  </a:cubicBezTo>
                  <a:lnTo>
                    <a:pt x="1311" y="7216"/>
                  </a:lnTo>
                  <a:cubicBezTo>
                    <a:pt x="787" y="7216"/>
                    <a:pt x="358" y="6787"/>
                    <a:pt x="358" y="6263"/>
                  </a:cubicBezTo>
                  <a:lnTo>
                    <a:pt x="358" y="5168"/>
                  </a:lnTo>
                  <a:cubicBezTo>
                    <a:pt x="358" y="5073"/>
                    <a:pt x="287" y="4977"/>
                    <a:pt x="191" y="4977"/>
                  </a:cubicBezTo>
                  <a:cubicBezTo>
                    <a:pt x="96" y="4977"/>
                    <a:pt x="1" y="5073"/>
                    <a:pt x="1" y="5168"/>
                  </a:cubicBezTo>
                  <a:lnTo>
                    <a:pt x="1" y="6263"/>
                  </a:lnTo>
                  <a:cubicBezTo>
                    <a:pt x="1" y="6978"/>
                    <a:pt x="596" y="7573"/>
                    <a:pt x="1311" y="7573"/>
                  </a:cubicBezTo>
                  <a:lnTo>
                    <a:pt x="5383" y="7573"/>
                  </a:lnTo>
                  <a:cubicBezTo>
                    <a:pt x="6097" y="7573"/>
                    <a:pt x="6693" y="6978"/>
                    <a:pt x="6693" y="6263"/>
                  </a:cubicBezTo>
                  <a:lnTo>
                    <a:pt x="6693" y="167"/>
                  </a:lnTo>
                  <a:cubicBezTo>
                    <a:pt x="6693" y="71"/>
                    <a:pt x="6597" y="0"/>
                    <a:pt x="6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103"/>
            <p:cNvSpPr/>
            <p:nvPr/>
          </p:nvSpPr>
          <p:spPr>
            <a:xfrm>
              <a:off x="5518606" y="2152910"/>
              <a:ext cx="231410" cy="93069"/>
            </a:xfrm>
            <a:custGeom>
              <a:avLst/>
              <a:gdLst/>
              <a:ahLst/>
              <a:cxnLst/>
              <a:rect l="l" t="t" r="r" b="b"/>
              <a:pathLst>
                <a:path w="6693" h="2692" extrusionOk="0">
                  <a:moveTo>
                    <a:pt x="1311" y="0"/>
                  </a:moveTo>
                  <a:cubicBezTo>
                    <a:pt x="596" y="0"/>
                    <a:pt x="1" y="596"/>
                    <a:pt x="1" y="1310"/>
                  </a:cubicBezTo>
                  <a:lnTo>
                    <a:pt x="1" y="2501"/>
                  </a:lnTo>
                  <a:cubicBezTo>
                    <a:pt x="1" y="2596"/>
                    <a:pt x="96" y="2691"/>
                    <a:pt x="191" y="2691"/>
                  </a:cubicBezTo>
                  <a:cubicBezTo>
                    <a:pt x="287" y="2691"/>
                    <a:pt x="358" y="2596"/>
                    <a:pt x="358" y="2501"/>
                  </a:cubicBezTo>
                  <a:lnTo>
                    <a:pt x="358" y="1310"/>
                  </a:lnTo>
                  <a:cubicBezTo>
                    <a:pt x="358" y="786"/>
                    <a:pt x="787" y="358"/>
                    <a:pt x="1311" y="358"/>
                  </a:cubicBezTo>
                  <a:lnTo>
                    <a:pt x="1620" y="358"/>
                  </a:lnTo>
                  <a:lnTo>
                    <a:pt x="1882" y="667"/>
                  </a:lnTo>
                  <a:cubicBezTo>
                    <a:pt x="2049" y="834"/>
                    <a:pt x="2263" y="953"/>
                    <a:pt x="2501" y="953"/>
                  </a:cubicBezTo>
                  <a:lnTo>
                    <a:pt x="4192" y="953"/>
                  </a:lnTo>
                  <a:cubicBezTo>
                    <a:pt x="4430" y="953"/>
                    <a:pt x="4645" y="834"/>
                    <a:pt x="4811" y="667"/>
                  </a:cubicBezTo>
                  <a:lnTo>
                    <a:pt x="5073" y="358"/>
                  </a:lnTo>
                  <a:lnTo>
                    <a:pt x="5383" y="358"/>
                  </a:lnTo>
                  <a:cubicBezTo>
                    <a:pt x="5907" y="358"/>
                    <a:pt x="6335" y="786"/>
                    <a:pt x="6335" y="1310"/>
                  </a:cubicBezTo>
                  <a:lnTo>
                    <a:pt x="6335" y="2287"/>
                  </a:lnTo>
                  <a:cubicBezTo>
                    <a:pt x="6335" y="2382"/>
                    <a:pt x="6407" y="2453"/>
                    <a:pt x="6502" y="2453"/>
                  </a:cubicBezTo>
                  <a:cubicBezTo>
                    <a:pt x="6597" y="2453"/>
                    <a:pt x="6693" y="2382"/>
                    <a:pt x="6693" y="2287"/>
                  </a:cubicBezTo>
                  <a:lnTo>
                    <a:pt x="6693" y="1310"/>
                  </a:lnTo>
                  <a:cubicBezTo>
                    <a:pt x="6693" y="596"/>
                    <a:pt x="6097" y="0"/>
                    <a:pt x="5383" y="0"/>
                  </a:cubicBezTo>
                  <a:lnTo>
                    <a:pt x="5121" y="0"/>
                  </a:lnTo>
                  <a:cubicBezTo>
                    <a:pt x="5002" y="0"/>
                    <a:pt x="4883" y="48"/>
                    <a:pt x="4811" y="143"/>
                  </a:cubicBezTo>
                  <a:lnTo>
                    <a:pt x="4549" y="429"/>
                  </a:lnTo>
                  <a:cubicBezTo>
                    <a:pt x="4454" y="548"/>
                    <a:pt x="4335" y="596"/>
                    <a:pt x="4192" y="596"/>
                  </a:cubicBezTo>
                  <a:lnTo>
                    <a:pt x="2501" y="596"/>
                  </a:lnTo>
                  <a:cubicBezTo>
                    <a:pt x="2358" y="596"/>
                    <a:pt x="2239" y="548"/>
                    <a:pt x="2144" y="429"/>
                  </a:cubicBezTo>
                  <a:lnTo>
                    <a:pt x="1882" y="143"/>
                  </a:lnTo>
                  <a:cubicBezTo>
                    <a:pt x="1811" y="48"/>
                    <a:pt x="1692"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103"/>
            <p:cNvSpPr/>
            <p:nvPr/>
          </p:nvSpPr>
          <p:spPr>
            <a:xfrm>
              <a:off x="5601791" y="2151250"/>
              <a:ext cx="66695" cy="12377"/>
            </a:xfrm>
            <a:custGeom>
              <a:avLst/>
              <a:gdLst/>
              <a:ahLst/>
              <a:cxnLst/>
              <a:rect l="l" t="t" r="r" b="b"/>
              <a:pathLst>
                <a:path w="1929" h="358" extrusionOk="0">
                  <a:moveTo>
                    <a:pt x="191" y="1"/>
                  </a:moveTo>
                  <a:cubicBezTo>
                    <a:pt x="95" y="1"/>
                    <a:pt x="0" y="96"/>
                    <a:pt x="0" y="191"/>
                  </a:cubicBezTo>
                  <a:cubicBezTo>
                    <a:pt x="0" y="286"/>
                    <a:pt x="95" y="358"/>
                    <a:pt x="191" y="358"/>
                  </a:cubicBezTo>
                  <a:lnTo>
                    <a:pt x="1738" y="358"/>
                  </a:lnTo>
                  <a:cubicBezTo>
                    <a:pt x="1834" y="358"/>
                    <a:pt x="1929" y="286"/>
                    <a:pt x="1929" y="191"/>
                  </a:cubicBezTo>
                  <a:cubicBezTo>
                    <a:pt x="1929" y="96"/>
                    <a:pt x="1834" y="1"/>
                    <a:pt x="1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103"/>
            <p:cNvSpPr/>
            <p:nvPr/>
          </p:nvSpPr>
          <p:spPr>
            <a:xfrm>
              <a:off x="5679996" y="2243665"/>
              <a:ext cx="29665" cy="121695"/>
            </a:xfrm>
            <a:custGeom>
              <a:avLst/>
              <a:gdLst/>
              <a:ahLst/>
              <a:cxnLst/>
              <a:rect l="l" t="t" r="r" b="b"/>
              <a:pathLst>
                <a:path w="858" h="3520" extrusionOk="0">
                  <a:moveTo>
                    <a:pt x="212" y="1"/>
                  </a:moveTo>
                  <a:cubicBezTo>
                    <a:pt x="180" y="1"/>
                    <a:pt x="148" y="14"/>
                    <a:pt x="119" y="43"/>
                  </a:cubicBezTo>
                  <a:cubicBezTo>
                    <a:pt x="24" y="90"/>
                    <a:pt x="0" y="185"/>
                    <a:pt x="48" y="281"/>
                  </a:cubicBezTo>
                  <a:cubicBezTo>
                    <a:pt x="358" y="709"/>
                    <a:pt x="500" y="1233"/>
                    <a:pt x="500" y="1757"/>
                  </a:cubicBezTo>
                  <a:cubicBezTo>
                    <a:pt x="500" y="2281"/>
                    <a:pt x="358" y="2805"/>
                    <a:pt x="72" y="3234"/>
                  </a:cubicBezTo>
                  <a:cubicBezTo>
                    <a:pt x="0" y="3329"/>
                    <a:pt x="24" y="3424"/>
                    <a:pt x="119" y="3472"/>
                  </a:cubicBezTo>
                  <a:cubicBezTo>
                    <a:pt x="143" y="3496"/>
                    <a:pt x="167" y="3519"/>
                    <a:pt x="215" y="3519"/>
                  </a:cubicBezTo>
                  <a:cubicBezTo>
                    <a:pt x="262" y="3519"/>
                    <a:pt x="310" y="3472"/>
                    <a:pt x="358" y="3424"/>
                  </a:cubicBezTo>
                  <a:cubicBezTo>
                    <a:pt x="667" y="2924"/>
                    <a:pt x="858" y="2353"/>
                    <a:pt x="858" y="1757"/>
                  </a:cubicBezTo>
                  <a:cubicBezTo>
                    <a:pt x="858" y="1162"/>
                    <a:pt x="667" y="590"/>
                    <a:pt x="358" y="90"/>
                  </a:cubicBezTo>
                  <a:cubicBezTo>
                    <a:pt x="314" y="32"/>
                    <a:pt x="262"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103"/>
            <p:cNvSpPr/>
            <p:nvPr/>
          </p:nvSpPr>
          <p:spPr>
            <a:xfrm>
              <a:off x="5658595" y="2260745"/>
              <a:ext cx="23891" cy="87330"/>
            </a:xfrm>
            <a:custGeom>
              <a:avLst/>
              <a:gdLst/>
              <a:ahLst/>
              <a:cxnLst/>
              <a:rect l="l" t="t" r="r" b="b"/>
              <a:pathLst>
                <a:path w="691" h="2526" extrusionOk="0">
                  <a:moveTo>
                    <a:pt x="208" y="0"/>
                  </a:moveTo>
                  <a:cubicBezTo>
                    <a:pt x="176" y="0"/>
                    <a:pt x="145" y="8"/>
                    <a:pt x="119" y="25"/>
                  </a:cubicBezTo>
                  <a:cubicBezTo>
                    <a:pt x="24" y="72"/>
                    <a:pt x="0" y="168"/>
                    <a:pt x="48" y="263"/>
                  </a:cubicBezTo>
                  <a:cubicBezTo>
                    <a:pt x="238" y="573"/>
                    <a:pt x="334" y="906"/>
                    <a:pt x="334" y="1263"/>
                  </a:cubicBezTo>
                  <a:cubicBezTo>
                    <a:pt x="334" y="1620"/>
                    <a:pt x="238" y="1978"/>
                    <a:pt x="48" y="2263"/>
                  </a:cubicBezTo>
                  <a:cubicBezTo>
                    <a:pt x="0" y="2359"/>
                    <a:pt x="24" y="2454"/>
                    <a:pt x="119" y="2502"/>
                  </a:cubicBezTo>
                  <a:cubicBezTo>
                    <a:pt x="143" y="2525"/>
                    <a:pt x="167" y="2525"/>
                    <a:pt x="215" y="2525"/>
                  </a:cubicBezTo>
                  <a:cubicBezTo>
                    <a:pt x="262" y="2525"/>
                    <a:pt x="310" y="2502"/>
                    <a:pt x="357" y="2454"/>
                  </a:cubicBezTo>
                  <a:cubicBezTo>
                    <a:pt x="572" y="2097"/>
                    <a:pt x="691" y="1692"/>
                    <a:pt x="691" y="1263"/>
                  </a:cubicBezTo>
                  <a:cubicBezTo>
                    <a:pt x="691" y="858"/>
                    <a:pt x="572" y="430"/>
                    <a:pt x="357" y="72"/>
                  </a:cubicBezTo>
                  <a:cubicBezTo>
                    <a:pt x="327" y="26"/>
                    <a:pt x="266"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103"/>
            <p:cNvSpPr/>
            <p:nvPr/>
          </p:nvSpPr>
          <p:spPr>
            <a:xfrm>
              <a:off x="5444515" y="2218772"/>
              <a:ext cx="192721" cy="197616"/>
            </a:xfrm>
            <a:custGeom>
              <a:avLst/>
              <a:gdLst/>
              <a:ahLst/>
              <a:cxnLst/>
              <a:rect l="l" t="t" r="r" b="b"/>
              <a:pathLst>
                <a:path w="5574" h="5716" extrusionOk="0">
                  <a:moveTo>
                    <a:pt x="4716" y="1858"/>
                  </a:moveTo>
                  <a:cubicBezTo>
                    <a:pt x="5025" y="1906"/>
                    <a:pt x="5240" y="2168"/>
                    <a:pt x="5240" y="2477"/>
                  </a:cubicBezTo>
                  <a:cubicBezTo>
                    <a:pt x="5240" y="2787"/>
                    <a:pt x="5025" y="3049"/>
                    <a:pt x="4716" y="3120"/>
                  </a:cubicBezTo>
                  <a:lnTo>
                    <a:pt x="4716" y="1858"/>
                  </a:lnTo>
                  <a:close/>
                  <a:moveTo>
                    <a:pt x="1453" y="3525"/>
                  </a:moveTo>
                  <a:lnTo>
                    <a:pt x="2168" y="3620"/>
                  </a:lnTo>
                  <a:lnTo>
                    <a:pt x="2287" y="3692"/>
                  </a:lnTo>
                  <a:lnTo>
                    <a:pt x="2048" y="4073"/>
                  </a:lnTo>
                  <a:cubicBezTo>
                    <a:pt x="2048" y="4097"/>
                    <a:pt x="2025" y="4120"/>
                    <a:pt x="2025" y="4168"/>
                  </a:cubicBezTo>
                  <a:lnTo>
                    <a:pt x="2025" y="5192"/>
                  </a:lnTo>
                  <a:cubicBezTo>
                    <a:pt x="2025" y="5287"/>
                    <a:pt x="1953" y="5359"/>
                    <a:pt x="1858" y="5359"/>
                  </a:cubicBezTo>
                  <a:lnTo>
                    <a:pt x="1620" y="5359"/>
                  </a:lnTo>
                  <a:cubicBezTo>
                    <a:pt x="1525" y="5359"/>
                    <a:pt x="1453" y="5287"/>
                    <a:pt x="1453" y="5192"/>
                  </a:cubicBezTo>
                  <a:lnTo>
                    <a:pt x="1453" y="3525"/>
                  </a:lnTo>
                  <a:close/>
                  <a:moveTo>
                    <a:pt x="4168" y="0"/>
                  </a:moveTo>
                  <a:cubicBezTo>
                    <a:pt x="3906" y="0"/>
                    <a:pt x="3692" y="167"/>
                    <a:pt x="3620" y="405"/>
                  </a:cubicBezTo>
                  <a:lnTo>
                    <a:pt x="3311" y="596"/>
                  </a:lnTo>
                  <a:cubicBezTo>
                    <a:pt x="3215" y="643"/>
                    <a:pt x="3192" y="763"/>
                    <a:pt x="3239" y="834"/>
                  </a:cubicBezTo>
                  <a:cubicBezTo>
                    <a:pt x="3287" y="882"/>
                    <a:pt x="3334" y="929"/>
                    <a:pt x="3406" y="929"/>
                  </a:cubicBezTo>
                  <a:cubicBezTo>
                    <a:pt x="3430" y="929"/>
                    <a:pt x="3454" y="905"/>
                    <a:pt x="3477" y="905"/>
                  </a:cubicBezTo>
                  <a:lnTo>
                    <a:pt x="3596" y="810"/>
                  </a:lnTo>
                  <a:lnTo>
                    <a:pt x="3596" y="2739"/>
                  </a:lnTo>
                  <a:cubicBezTo>
                    <a:pt x="3596" y="2834"/>
                    <a:pt x="3668" y="2930"/>
                    <a:pt x="3763" y="2930"/>
                  </a:cubicBezTo>
                  <a:cubicBezTo>
                    <a:pt x="3882" y="2930"/>
                    <a:pt x="3954" y="2834"/>
                    <a:pt x="3954" y="2739"/>
                  </a:cubicBezTo>
                  <a:lnTo>
                    <a:pt x="3954" y="548"/>
                  </a:lnTo>
                  <a:cubicBezTo>
                    <a:pt x="3954" y="429"/>
                    <a:pt x="4049" y="334"/>
                    <a:pt x="4168" y="334"/>
                  </a:cubicBezTo>
                  <a:cubicBezTo>
                    <a:pt x="4287" y="334"/>
                    <a:pt x="4382" y="429"/>
                    <a:pt x="4382" y="548"/>
                  </a:cubicBezTo>
                  <a:lnTo>
                    <a:pt x="4382" y="1667"/>
                  </a:lnTo>
                  <a:lnTo>
                    <a:pt x="4382" y="3311"/>
                  </a:lnTo>
                  <a:lnTo>
                    <a:pt x="4382" y="4454"/>
                  </a:lnTo>
                  <a:cubicBezTo>
                    <a:pt x="4382" y="4573"/>
                    <a:pt x="4287" y="4668"/>
                    <a:pt x="4168" y="4668"/>
                  </a:cubicBezTo>
                  <a:cubicBezTo>
                    <a:pt x="4049" y="4668"/>
                    <a:pt x="3954" y="4573"/>
                    <a:pt x="3954" y="4454"/>
                  </a:cubicBezTo>
                  <a:lnTo>
                    <a:pt x="3954" y="3477"/>
                  </a:lnTo>
                  <a:cubicBezTo>
                    <a:pt x="3954" y="3382"/>
                    <a:pt x="3882" y="3311"/>
                    <a:pt x="3763" y="3311"/>
                  </a:cubicBezTo>
                  <a:cubicBezTo>
                    <a:pt x="3668" y="3311"/>
                    <a:pt x="3596" y="3382"/>
                    <a:pt x="3596" y="3477"/>
                  </a:cubicBezTo>
                  <a:lnTo>
                    <a:pt x="3596" y="4120"/>
                  </a:lnTo>
                  <a:lnTo>
                    <a:pt x="2310" y="3311"/>
                  </a:lnTo>
                  <a:cubicBezTo>
                    <a:pt x="2287" y="3311"/>
                    <a:pt x="2263" y="3287"/>
                    <a:pt x="2239" y="3287"/>
                  </a:cubicBezTo>
                  <a:lnTo>
                    <a:pt x="882" y="3096"/>
                  </a:lnTo>
                  <a:cubicBezTo>
                    <a:pt x="596" y="3049"/>
                    <a:pt x="358" y="2787"/>
                    <a:pt x="358" y="2477"/>
                  </a:cubicBezTo>
                  <a:cubicBezTo>
                    <a:pt x="358" y="2168"/>
                    <a:pt x="596" y="1906"/>
                    <a:pt x="882" y="1858"/>
                  </a:cubicBezTo>
                  <a:lnTo>
                    <a:pt x="2239" y="1667"/>
                  </a:lnTo>
                  <a:cubicBezTo>
                    <a:pt x="2263" y="1667"/>
                    <a:pt x="2287" y="1644"/>
                    <a:pt x="2310" y="1644"/>
                  </a:cubicBezTo>
                  <a:lnTo>
                    <a:pt x="2858" y="1286"/>
                  </a:lnTo>
                  <a:cubicBezTo>
                    <a:pt x="2930" y="1239"/>
                    <a:pt x="2953" y="1144"/>
                    <a:pt x="2906" y="1048"/>
                  </a:cubicBezTo>
                  <a:cubicBezTo>
                    <a:pt x="2875" y="1002"/>
                    <a:pt x="2815" y="976"/>
                    <a:pt x="2756" y="976"/>
                  </a:cubicBezTo>
                  <a:cubicBezTo>
                    <a:pt x="2724" y="976"/>
                    <a:pt x="2693" y="984"/>
                    <a:pt x="2668" y="1001"/>
                  </a:cubicBezTo>
                  <a:lnTo>
                    <a:pt x="2168" y="1334"/>
                  </a:lnTo>
                  <a:lnTo>
                    <a:pt x="834" y="1525"/>
                  </a:lnTo>
                  <a:cubicBezTo>
                    <a:pt x="358" y="1572"/>
                    <a:pt x="0" y="2001"/>
                    <a:pt x="0" y="2477"/>
                  </a:cubicBezTo>
                  <a:cubicBezTo>
                    <a:pt x="0" y="2953"/>
                    <a:pt x="358" y="3358"/>
                    <a:pt x="834" y="3430"/>
                  </a:cubicBezTo>
                  <a:lnTo>
                    <a:pt x="1096" y="3477"/>
                  </a:lnTo>
                  <a:lnTo>
                    <a:pt x="1096" y="5192"/>
                  </a:lnTo>
                  <a:cubicBezTo>
                    <a:pt x="1096" y="5478"/>
                    <a:pt x="1334" y="5716"/>
                    <a:pt x="1620" y="5716"/>
                  </a:cubicBezTo>
                  <a:lnTo>
                    <a:pt x="1858" y="5716"/>
                  </a:lnTo>
                  <a:cubicBezTo>
                    <a:pt x="2144" y="5716"/>
                    <a:pt x="2382" y="5478"/>
                    <a:pt x="2382" y="5192"/>
                  </a:cubicBezTo>
                  <a:lnTo>
                    <a:pt x="2382" y="4216"/>
                  </a:lnTo>
                  <a:lnTo>
                    <a:pt x="2572" y="3882"/>
                  </a:lnTo>
                  <a:lnTo>
                    <a:pt x="3620" y="4549"/>
                  </a:lnTo>
                  <a:cubicBezTo>
                    <a:pt x="3668" y="4811"/>
                    <a:pt x="3882" y="5001"/>
                    <a:pt x="4168" y="5001"/>
                  </a:cubicBezTo>
                  <a:cubicBezTo>
                    <a:pt x="4478" y="5001"/>
                    <a:pt x="4716" y="4763"/>
                    <a:pt x="4716" y="4454"/>
                  </a:cubicBezTo>
                  <a:lnTo>
                    <a:pt x="4716" y="3477"/>
                  </a:lnTo>
                  <a:cubicBezTo>
                    <a:pt x="5216" y="3406"/>
                    <a:pt x="5573" y="2977"/>
                    <a:pt x="5573" y="2477"/>
                  </a:cubicBezTo>
                  <a:cubicBezTo>
                    <a:pt x="5573" y="1977"/>
                    <a:pt x="5216" y="1572"/>
                    <a:pt x="4716" y="1501"/>
                  </a:cubicBezTo>
                  <a:lnTo>
                    <a:pt x="4716" y="548"/>
                  </a:lnTo>
                  <a:cubicBezTo>
                    <a:pt x="4716" y="239"/>
                    <a:pt x="4478"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5" name="Google Shape;12155;p103"/>
          <p:cNvGrpSpPr/>
          <p:nvPr/>
        </p:nvGrpSpPr>
        <p:grpSpPr>
          <a:xfrm>
            <a:off x="4327051" y="2541488"/>
            <a:ext cx="493788" cy="493787"/>
            <a:chOff x="5404997" y="3415918"/>
            <a:chExt cx="408426" cy="407583"/>
          </a:xfrm>
        </p:grpSpPr>
        <p:sp>
          <p:nvSpPr>
            <p:cNvPr id="12156" name="Google Shape;12156;p103"/>
            <p:cNvSpPr/>
            <p:nvPr/>
          </p:nvSpPr>
          <p:spPr>
            <a:xfrm>
              <a:off x="5610019" y="3415918"/>
              <a:ext cx="154827" cy="110355"/>
            </a:xfrm>
            <a:custGeom>
              <a:avLst/>
              <a:gdLst/>
              <a:ahLst/>
              <a:cxnLst/>
              <a:rect l="l" t="t" r="r" b="b"/>
              <a:pathLst>
                <a:path w="4478" h="3192" extrusionOk="0">
                  <a:moveTo>
                    <a:pt x="167" y="1"/>
                  </a:moveTo>
                  <a:cubicBezTo>
                    <a:pt x="72" y="1"/>
                    <a:pt x="0" y="72"/>
                    <a:pt x="0" y="167"/>
                  </a:cubicBezTo>
                  <a:cubicBezTo>
                    <a:pt x="0" y="263"/>
                    <a:pt x="72" y="334"/>
                    <a:pt x="167" y="334"/>
                  </a:cubicBezTo>
                  <a:lnTo>
                    <a:pt x="4025" y="334"/>
                  </a:lnTo>
                  <a:cubicBezTo>
                    <a:pt x="4072" y="334"/>
                    <a:pt x="4120" y="382"/>
                    <a:pt x="4120" y="429"/>
                  </a:cubicBezTo>
                  <a:lnTo>
                    <a:pt x="4120" y="3025"/>
                  </a:lnTo>
                  <a:cubicBezTo>
                    <a:pt x="4120" y="3120"/>
                    <a:pt x="4192" y="3192"/>
                    <a:pt x="4287" y="3192"/>
                  </a:cubicBezTo>
                  <a:cubicBezTo>
                    <a:pt x="4382" y="3192"/>
                    <a:pt x="4477" y="3120"/>
                    <a:pt x="4477" y="3025"/>
                  </a:cubicBezTo>
                  <a:lnTo>
                    <a:pt x="4477" y="429"/>
                  </a:lnTo>
                  <a:cubicBezTo>
                    <a:pt x="4477" y="191"/>
                    <a:pt x="4263"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103"/>
            <p:cNvSpPr/>
            <p:nvPr/>
          </p:nvSpPr>
          <p:spPr>
            <a:xfrm>
              <a:off x="5414055" y="3658797"/>
              <a:ext cx="350798" cy="164703"/>
            </a:xfrm>
            <a:custGeom>
              <a:avLst/>
              <a:gdLst/>
              <a:ahLst/>
              <a:cxnLst/>
              <a:rect l="l" t="t" r="r" b="b"/>
              <a:pathLst>
                <a:path w="10146" h="4764" extrusionOk="0">
                  <a:moveTo>
                    <a:pt x="8288" y="3263"/>
                  </a:moveTo>
                  <a:lnTo>
                    <a:pt x="8288" y="3835"/>
                  </a:lnTo>
                  <a:cubicBezTo>
                    <a:pt x="8288" y="4049"/>
                    <a:pt x="8359" y="4264"/>
                    <a:pt x="8502" y="4430"/>
                  </a:cubicBezTo>
                  <a:lnTo>
                    <a:pt x="929" y="4430"/>
                  </a:lnTo>
                  <a:cubicBezTo>
                    <a:pt x="596" y="4430"/>
                    <a:pt x="334" y="4168"/>
                    <a:pt x="334" y="3859"/>
                  </a:cubicBezTo>
                  <a:lnTo>
                    <a:pt x="334" y="3263"/>
                  </a:lnTo>
                  <a:close/>
                  <a:moveTo>
                    <a:pt x="9955" y="1"/>
                  </a:moveTo>
                  <a:cubicBezTo>
                    <a:pt x="9860" y="1"/>
                    <a:pt x="9788" y="72"/>
                    <a:pt x="9788" y="167"/>
                  </a:cubicBezTo>
                  <a:lnTo>
                    <a:pt x="9788" y="3859"/>
                  </a:lnTo>
                  <a:cubicBezTo>
                    <a:pt x="9788" y="4168"/>
                    <a:pt x="9526" y="4430"/>
                    <a:pt x="9217" y="4430"/>
                  </a:cubicBezTo>
                  <a:cubicBezTo>
                    <a:pt x="9145" y="4430"/>
                    <a:pt x="9074" y="4406"/>
                    <a:pt x="9026" y="4406"/>
                  </a:cubicBezTo>
                  <a:cubicBezTo>
                    <a:pt x="8788" y="4311"/>
                    <a:pt x="8645" y="4097"/>
                    <a:pt x="8645" y="3835"/>
                  </a:cubicBezTo>
                  <a:lnTo>
                    <a:pt x="8645" y="3144"/>
                  </a:lnTo>
                  <a:cubicBezTo>
                    <a:pt x="8645" y="3025"/>
                    <a:pt x="8550" y="2930"/>
                    <a:pt x="8431" y="2930"/>
                  </a:cubicBezTo>
                  <a:lnTo>
                    <a:pt x="905" y="2930"/>
                  </a:lnTo>
                  <a:lnTo>
                    <a:pt x="905" y="2144"/>
                  </a:lnTo>
                  <a:cubicBezTo>
                    <a:pt x="905" y="2049"/>
                    <a:pt x="834" y="1977"/>
                    <a:pt x="739" y="1977"/>
                  </a:cubicBezTo>
                  <a:cubicBezTo>
                    <a:pt x="643" y="1977"/>
                    <a:pt x="572" y="2049"/>
                    <a:pt x="572" y="2144"/>
                  </a:cubicBezTo>
                  <a:lnTo>
                    <a:pt x="572" y="2930"/>
                  </a:lnTo>
                  <a:lnTo>
                    <a:pt x="215" y="2930"/>
                  </a:lnTo>
                  <a:cubicBezTo>
                    <a:pt x="96" y="2930"/>
                    <a:pt x="0" y="3025"/>
                    <a:pt x="0" y="3144"/>
                  </a:cubicBezTo>
                  <a:lnTo>
                    <a:pt x="0" y="3859"/>
                  </a:lnTo>
                  <a:cubicBezTo>
                    <a:pt x="0" y="4359"/>
                    <a:pt x="405" y="4764"/>
                    <a:pt x="929" y="4764"/>
                  </a:cubicBezTo>
                  <a:lnTo>
                    <a:pt x="9240" y="4764"/>
                  </a:lnTo>
                  <a:cubicBezTo>
                    <a:pt x="9740" y="4764"/>
                    <a:pt x="10145" y="4359"/>
                    <a:pt x="10145" y="3859"/>
                  </a:cubicBezTo>
                  <a:lnTo>
                    <a:pt x="10145" y="167"/>
                  </a:lnTo>
                  <a:cubicBezTo>
                    <a:pt x="10145" y="72"/>
                    <a:pt x="10050" y="1"/>
                    <a:pt x="9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103"/>
            <p:cNvSpPr/>
            <p:nvPr/>
          </p:nvSpPr>
          <p:spPr>
            <a:xfrm>
              <a:off x="5433797" y="3579762"/>
              <a:ext cx="11583" cy="70009"/>
            </a:xfrm>
            <a:custGeom>
              <a:avLst/>
              <a:gdLst/>
              <a:ahLst/>
              <a:cxnLst/>
              <a:rect l="l" t="t" r="r" b="b"/>
              <a:pathLst>
                <a:path w="335" h="2025" extrusionOk="0">
                  <a:moveTo>
                    <a:pt x="168" y="1"/>
                  </a:moveTo>
                  <a:cubicBezTo>
                    <a:pt x="72" y="1"/>
                    <a:pt x="1" y="72"/>
                    <a:pt x="1" y="167"/>
                  </a:cubicBezTo>
                  <a:lnTo>
                    <a:pt x="1" y="1858"/>
                  </a:lnTo>
                  <a:cubicBezTo>
                    <a:pt x="1" y="1953"/>
                    <a:pt x="72" y="2025"/>
                    <a:pt x="168" y="2025"/>
                  </a:cubicBezTo>
                  <a:cubicBezTo>
                    <a:pt x="263" y="2025"/>
                    <a:pt x="334" y="1953"/>
                    <a:pt x="334" y="1858"/>
                  </a:cubicBezTo>
                  <a:lnTo>
                    <a:pt x="334" y="167"/>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103"/>
            <p:cNvSpPr/>
            <p:nvPr/>
          </p:nvSpPr>
          <p:spPr>
            <a:xfrm>
              <a:off x="5619873" y="3538585"/>
              <a:ext cx="193551" cy="107901"/>
            </a:xfrm>
            <a:custGeom>
              <a:avLst/>
              <a:gdLst/>
              <a:ahLst/>
              <a:cxnLst/>
              <a:rect l="l" t="t" r="r" b="b"/>
              <a:pathLst>
                <a:path w="5598" h="3121" extrusionOk="0">
                  <a:moveTo>
                    <a:pt x="763" y="1"/>
                  </a:moveTo>
                  <a:cubicBezTo>
                    <a:pt x="334" y="1"/>
                    <a:pt x="1" y="334"/>
                    <a:pt x="1" y="739"/>
                  </a:cubicBezTo>
                  <a:lnTo>
                    <a:pt x="1" y="2382"/>
                  </a:lnTo>
                  <a:cubicBezTo>
                    <a:pt x="1" y="2787"/>
                    <a:pt x="334" y="3121"/>
                    <a:pt x="763" y="3121"/>
                  </a:cubicBezTo>
                  <a:lnTo>
                    <a:pt x="4835" y="3121"/>
                  </a:lnTo>
                  <a:cubicBezTo>
                    <a:pt x="5264" y="3121"/>
                    <a:pt x="5597" y="2787"/>
                    <a:pt x="5597" y="2382"/>
                  </a:cubicBezTo>
                  <a:lnTo>
                    <a:pt x="5597" y="739"/>
                  </a:lnTo>
                  <a:cubicBezTo>
                    <a:pt x="5597" y="334"/>
                    <a:pt x="5264" y="1"/>
                    <a:pt x="4835" y="1"/>
                  </a:cubicBezTo>
                  <a:lnTo>
                    <a:pt x="2549" y="1"/>
                  </a:lnTo>
                  <a:cubicBezTo>
                    <a:pt x="2454" y="1"/>
                    <a:pt x="2382" y="72"/>
                    <a:pt x="2382" y="168"/>
                  </a:cubicBezTo>
                  <a:cubicBezTo>
                    <a:pt x="2382" y="263"/>
                    <a:pt x="2454" y="334"/>
                    <a:pt x="2549" y="334"/>
                  </a:cubicBezTo>
                  <a:lnTo>
                    <a:pt x="4835" y="334"/>
                  </a:lnTo>
                  <a:cubicBezTo>
                    <a:pt x="5073" y="334"/>
                    <a:pt x="5240" y="525"/>
                    <a:pt x="5240" y="739"/>
                  </a:cubicBezTo>
                  <a:lnTo>
                    <a:pt x="5240" y="2382"/>
                  </a:lnTo>
                  <a:cubicBezTo>
                    <a:pt x="5240" y="2597"/>
                    <a:pt x="5073" y="2787"/>
                    <a:pt x="4835" y="2787"/>
                  </a:cubicBezTo>
                  <a:lnTo>
                    <a:pt x="763" y="2787"/>
                  </a:lnTo>
                  <a:cubicBezTo>
                    <a:pt x="525" y="2787"/>
                    <a:pt x="358" y="2597"/>
                    <a:pt x="358" y="2382"/>
                  </a:cubicBezTo>
                  <a:lnTo>
                    <a:pt x="358" y="739"/>
                  </a:lnTo>
                  <a:cubicBezTo>
                    <a:pt x="358" y="525"/>
                    <a:pt x="525" y="334"/>
                    <a:pt x="763" y="334"/>
                  </a:cubicBezTo>
                  <a:lnTo>
                    <a:pt x="1811" y="334"/>
                  </a:lnTo>
                  <a:cubicBezTo>
                    <a:pt x="1906" y="334"/>
                    <a:pt x="1978" y="263"/>
                    <a:pt x="1978" y="168"/>
                  </a:cubicBezTo>
                  <a:cubicBezTo>
                    <a:pt x="1978" y="72"/>
                    <a:pt x="1906"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103"/>
            <p:cNvSpPr/>
            <p:nvPr/>
          </p:nvSpPr>
          <p:spPr>
            <a:xfrm>
              <a:off x="5404997" y="3415918"/>
              <a:ext cx="194346" cy="151531"/>
            </a:xfrm>
            <a:custGeom>
              <a:avLst/>
              <a:gdLst/>
              <a:ahLst/>
              <a:cxnLst/>
              <a:rect l="l" t="t" r="r" b="b"/>
              <a:pathLst>
                <a:path w="5621" h="4383" extrusionOk="0">
                  <a:moveTo>
                    <a:pt x="500" y="1"/>
                  </a:moveTo>
                  <a:cubicBezTo>
                    <a:pt x="238" y="1"/>
                    <a:pt x="0" y="215"/>
                    <a:pt x="0" y="501"/>
                  </a:cubicBezTo>
                  <a:lnTo>
                    <a:pt x="0" y="3882"/>
                  </a:lnTo>
                  <a:cubicBezTo>
                    <a:pt x="0" y="4168"/>
                    <a:pt x="238" y="4382"/>
                    <a:pt x="500" y="4382"/>
                  </a:cubicBezTo>
                  <a:lnTo>
                    <a:pt x="5120" y="4382"/>
                  </a:lnTo>
                  <a:cubicBezTo>
                    <a:pt x="5406" y="4382"/>
                    <a:pt x="5621" y="4168"/>
                    <a:pt x="5621" y="3882"/>
                  </a:cubicBezTo>
                  <a:lnTo>
                    <a:pt x="5621" y="2120"/>
                  </a:lnTo>
                  <a:cubicBezTo>
                    <a:pt x="5621" y="2025"/>
                    <a:pt x="5549" y="1930"/>
                    <a:pt x="5454" y="1930"/>
                  </a:cubicBezTo>
                  <a:cubicBezTo>
                    <a:pt x="5359" y="1930"/>
                    <a:pt x="5287" y="2025"/>
                    <a:pt x="5287" y="2120"/>
                  </a:cubicBezTo>
                  <a:lnTo>
                    <a:pt x="5287" y="3882"/>
                  </a:lnTo>
                  <a:cubicBezTo>
                    <a:pt x="5287" y="3978"/>
                    <a:pt x="5216" y="4049"/>
                    <a:pt x="5120" y="4049"/>
                  </a:cubicBezTo>
                  <a:lnTo>
                    <a:pt x="500" y="4049"/>
                  </a:lnTo>
                  <a:cubicBezTo>
                    <a:pt x="429" y="4049"/>
                    <a:pt x="358" y="3978"/>
                    <a:pt x="358" y="3882"/>
                  </a:cubicBezTo>
                  <a:lnTo>
                    <a:pt x="358" y="501"/>
                  </a:lnTo>
                  <a:cubicBezTo>
                    <a:pt x="358" y="405"/>
                    <a:pt x="429" y="334"/>
                    <a:pt x="500" y="334"/>
                  </a:cubicBezTo>
                  <a:lnTo>
                    <a:pt x="5120" y="334"/>
                  </a:lnTo>
                  <a:cubicBezTo>
                    <a:pt x="5216" y="334"/>
                    <a:pt x="5287" y="405"/>
                    <a:pt x="5287" y="501"/>
                  </a:cubicBezTo>
                  <a:lnTo>
                    <a:pt x="5287" y="1382"/>
                  </a:lnTo>
                  <a:cubicBezTo>
                    <a:pt x="5287" y="1477"/>
                    <a:pt x="5359" y="1548"/>
                    <a:pt x="5454" y="1548"/>
                  </a:cubicBezTo>
                  <a:cubicBezTo>
                    <a:pt x="5549" y="1548"/>
                    <a:pt x="5621" y="1477"/>
                    <a:pt x="5621" y="1382"/>
                  </a:cubicBezTo>
                  <a:lnTo>
                    <a:pt x="5621" y="501"/>
                  </a:lnTo>
                  <a:cubicBezTo>
                    <a:pt x="5621" y="215"/>
                    <a:pt x="5406" y="1"/>
                    <a:pt x="5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103"/>
            <p:cNvSpPr/>
            <p:nvPr/>
          </p:nvSpPr>
          <p:spPr>
            <a:xfrm>
              <a:off x="5436286" y="3457095"/>
              <a:ext cx="132595" cy="12377"/>
            </a:xfrm>
            <a:custGeom>
              <a:avLst/>
              <a:gdLst/>
              <a:ahLst/>
              <a:cxnLst/>
              <a:rect l="l" t="t" r="r" b="b"/>
              <a:pathLst>
                <a:path w="3835" h="358" extrusionOk="0">
                  <a:moveTo>
                    <a:pt x="167" y="0"/>
                  </a:moveTo>
                  <a:cubicBezTo>
                    <a:pt x="72" y="0"/>
                    <a:pt x="0" y="96"/>
                    <a:pt x="0" y="191"/>
                  </a:cubicBezTo>
                  <a:cubicBezTo>
                    <a:pt x="0" y="286"/>
                    <a:pt x="72" y="357"/>
                    <a:pt x="167" y="357"/>
                  </a:cubicBezTo>
                  <a:lnTo>
                    <a:pt x="3644" y="357"/>
                  </a:lnTo>
                  <a:cubicBezTo>
                    <a:pt x="3739" y="357"/>
                    <a:pt x="3834" y="286"/>
                    <a:pt x="3834" y="191"/>
                  </a:cubicBezTo>
                  <a:cubicBezTo>
                    <a:pt x="3834" y="96"/>
                    <a:pt x="3739" y="0"/>
                    <a:pt x="3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103"/>
            <p:cNvSpPr/>
            <p:nvPr/>
          </p:nvSpPr>
          <p:spPr>
            <a:xfrm>
              <a:off x="5436286" y="3485065"/>
              <a:ext cx="132595" cy="12412"/>
            </a:xfrm>
            <a:custGeom>
              <a:avLst/>
              <a:gdLst/>
              <a:ahLst/>
              <a:cxnLst/>
              <a:rect l="l" t="t" r="r" b="b"/>
              <a:pathLst>
                <a:path w="3835" h="359" extrusionOk="0">
                  <a:moveTo>
                    <a:pt x="167" y="1"/>
                  </a:moveTo>
                  <a:cubicBezTo>
                    <a:pt x="72" y="1"/>
                    <a:pt x="0" y="96"/>
                    <a:pt x="0" y="191"/>
                  </a:cubicBezTo>
                  <a:cubicBezTo>
                    <a:pt x="0" y="287"/>
                    <a:pt x="72" y="358"/>
                    <a:pt x="167" y="358"/>
                  </a:cubicBezTo>
                  <a:lnTo>
                    <a:pt x="3644" y="358"/>
                  </a:lnTo>
                  <a:cubicBezTo>
                    <a:pt x="3739" y="358"/>
                    <a:pt x="3834" y="287"/>
                    <a:pt x="3834" y="191"/>
                  </a:cubicBezTo>
                  <a:cubicBezTo>
                    <a:pt x="3834" y="96"/>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103"/>
            <p:cNvSpPr/>
            <p:nvPr/>
          </p:nvSpPr>
          <p:spPr>
            <a:xfrm>
              <a:off x="5436286" y="3513070"/>
              <a:ext cx="132595" cy="12377"/>
            </a:xfrm>
            <a:custGeom>
              <a:avLst/>
              <a:gdLst/>
              <a:ahLst/>
              <a:cxnLst/>
              <a:rect l="l" t="t" r="r" b="b"/>
              <a:pathLst>
                <a:path w="3835" h="358" extrusionOk="0">
                  <a:moveTo>
                    <a:pt x="167" y="1"/>
                  </a:moveTo>
                  <a:cubicBezTo>
                    <a:pt x="72" y="1"/>
                    <a:pt x="0" y="96"/>
                    <a:pt x="0" y="191"/>
                  </a:cubicBezTo>
                  <a:cubicBezTo>
                    <a:pt x="0" y="286"/>
                    <a:pt x="72" y="358"/>
                    <a:pt x="167" y="358"/>
                  </a:cubicBezTo>
                  <a:lnTo>
                    <a:pt x="3644" y="358"/>
                  </a:lnTo>
                  <a:cubicBezTo>
                    <a:pt x="3739" y="358"/>
                    <a:pt x="3834" y="286"/>
                    <a:pt x="3834" y="191"/>
                  </a:cubicBezTo>
                  <a:cubicBezTo>
                    <a:pt x="3834" y="96"/>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103"/>
            <p:cNvSpPr/>
            <p:nvPr/>
          </p:nvSpPr>
          <p:spPr>
            <a:xfrm>
              <a:off x="5404997" y="3661287"/>
              <a:ext cx="271760" cy="53553"/>
            </a:xfrm>
            <a:custGeom>
              <a:avLst/>
              <a:gdLst/>
              <a:ahLst/>
              <a:cxnLst/>
              <a:rect l="l" t="t" r="r" b="b"/>
              <a:pathLst>
                <a:path w="7860" h="1549" extrusionOk="0">
                  <a:moveTo>
                    <a:pt x="1382" y="357"/>
                  </a:moveTo>
                  <a:lnTo>
                    <a:pt x="1382" y="1215"/>
                  </a:lnTo>
                  <a:lnTo>
                    <a:pt x="691" y="1215"/>
                  </a:lnTo>
                  <a:cubicBezTo>
                    <a:pt x="500" y="1215"/>
                    <a:pt x="358" y="1048"/>
                    <a:pt x="358" y="881"/>
                  </a:cubicBezTo>
                  <a:lnTo>
                    <a:pt x="358" y="691"/>
                  </a:lnTo>
                  <a:cubicBezTo>
                    <a:pt x="358" y="500"/>
                    <a:pt x="500" y="357"/>
                    <a:pt x="691" y="357"/>
                  </a:cubicBezTo>
                  <a:close/>
                  <a:moveTo>
                    <a:pt x="2120" y="357"/>
                  </a:moveTo>
                  <a:lnTo>
                    <a:pt x="2120" y="1215"/>
                  </a:lnTo>
                  <a:lnTo>
                    <a:pt x="1739" y="1215"/>
                  </a:lnTo>
                  <a:lnTo>
                    <a:pt x="1739" y="357"/>
                  </a:lnTo>
                  <a:close/>
                  <a:moveTo>
                    <a:pt x="6907" y="357"/>
                  </a:moveTo>
                  <a:lnTo>
                    <a:pt x="7454" y="786"/>
                  </a:lnTo>
                  <a:lnTo>
                    <a:pt x="6907" y="1215"/>
                  </a:lnTo>
                  <a:lnTo>
                    <a:pt x="6573" y="1215"/>
                  </a:lnTo>
                  <a:lnTo>
                    <a:pt x="6573" y="357"/>
                  </a:lnTo>
                  <a:close/>
                  <a:moveTo>
                    <a:pt x="691" y="0"/>
                  </a:moveTo>
                  <a:cubicBezTo>
                    <a:pt x="310" y="0"/>
                    <a:pt x="0" y="310"/>
                    <a:pt x="0" y="691"/>
                  </a:cubicBezTo>
                  <a:lnTo>
                    <a:pt x="0" y="881"/>
                  </a:lnTo>
                  <a:cubicBezTo>
                    <a:pt x="0" y="1239"/>
                    <a:pt x="310" y="1548"/>
                    <a:pt x="691" y="1548"/>
                  </a:cubicBezTo>
                  <a:lnTo>
                    <a:pt x="4335" y="1548"/>
                  </a:lnTo>
                  <a:cubicBezTo>
                    <a:pt x="4430" y="1548"/>
                    <a:pt x="4501" y="1477"/>
                    <a:pt x="4501" y="1381"/>
                  </a:cubicBezTo>
                  <a:cubicBezTo>
                    <a:pt x="4501" y="1286"/>
                    <a:pt x="4430" y="1215"/>
                    <a:pt x="4335" y="1215"/>
                  </a:cubicBezTo>
                  <a:lnTo>
                    <a:pt x="2453" y="1215"/>
                  </a:lnTo>
                  <a:lnTo>
                    <a:pt x="2453" y="357"/>
                  </a:lnTo>
                  <a:lnTo>
                    <a:pt x="6216" y="357"/>
                  </a:lnTo>
                  <a:lnTo>
                    <a:pt x="6216" y="1215"/>
                  </a:lnTo>
                  <a:lnTo>
                    <a:pt x="5073" y="1215"/>
                  </a:lnTo>
                  <a:cubicBezTo>
                    <a:pt x="4978" y="1215"/>
                    <a:pt x="4882" y="1286"/>
                    <a:pt x="4882" y="1381"/>
                  </a:cubicBezTo>
                  <a:cubicBezTo>
                    <a:pt x="4882" y="1477"/>
                    <a:pt x="4978" y="1548"/>
                    <a:pt x="5073" y="1548"/>
                  </a:cubicBezTo>
                  <a:lnTo>
                    <a:pt x="6954" y="1548"/>
                  </a:lnTo>
                  <a:cubicBezTo>
                    <a:pt x="7002" y="1548"/>
                    <a:pt x="7026" y="1548"/>
                    <a:pt x="7073" y="1524"/>
                  </a:cubicBezTo>
                  <a:lnTo>
                    <a:pt x="7764" y="977"/>
                  </a:lnTo>
                  <a:cubicBezTo>
                    <a:pt x="7835" y="929"/>
                    <a:pt x="7859" y="858"/>
                    <a:pt x="7859" y="786"/>
                  </a:cubicBezTo>
                  <a:cubicBezTo>
                    <a:pt x="7859" y="715"/>
                    <a:pt x="7835" y="643"/>
                    <a:pt x="7764" y="596"/>
                  </a:cubicBezTo>
                  <a:lnTo>
                    <a:pt x="7073" y="48"/>
                  </a:lnTo>
                  <a:cubicBezTo>
                    <a:pt x="7026" y="24"/>
                    <a:pt x="7002" y="0"/>
                    <a:pt x="6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103"/>
            <p:cNvSpPr/>
            <p:nvPr/>
          </p:nvSpPr>
          <p:spPr>
            <a:xfrm>
              <a:off x="5653651" y="3569079"/>
              <a:ext cx="39554" cy="44460"/>
            </a:xfrm>
            <a:custGeom>
              <a:avLst/>
              <a:gdLst/>
              <a:ahLst/>
              <a:cxnLst/>
              <a:rect l="l" t="t" r="r" b="b"/>
              <a:pathLst>
                <a:path w="1144" h="1286" extrusionOk="0">
                  <a:moveTo>
                    <a:pt x="572" y="619"/>
                  </a:moveTo>
                  <a:lnTo>
                    <a:pt x="667" y="834"/>
                  </a:lnTo>
                  <a:lnTo>
                    <a:pt x="477" y="834"/>
                  </a:lnTo>
                  <a:lnTo>
                    <a:pt x="572" y="619"/>
                  </a:lnTo>
                  <a:close/>
                  <a:moveTo>
                    <a:pt x="572" y="0"/>
                  </a:moveTo>
                  <a:cubicBezTo>
                    <a:pt x="500" y="0"/>
                    <a:pt x="429" y="48"/>
                    <a:pt x="381" y="119"/>
                  </a:cubicBezTo>
                  <a:lnTo>
                    <a:pt x="24" y="1048"/>
                  </a:lnTo>
                  <a:cubicBezTo>
                    <a:pt x="0" y="1143"/>
                    <a:pt x="48" y="1238"/>
                    <a:pt x="143" y="1262"/>
                  </a:cubicBezTo>
                  <a:cubicBezTo>
                    <a:pt x="163" y="1275"/>
                    <a:pt x="185" y="1281"/>
                    <a:pt x="207" y="1281"/>
                  </a:cubicBezTo>
                  <a:cubicBezTo>
                    <a:pt x="264" y="1281"/>
                    <a:pt x="323" y="1242"/>
                    <a:pt x="358" y="1191"/>
                  </a:cubicBezTo>
                  <a:lnTo>
                    <a:pt x="786" y="1191"/>
                  </a:lnTo>
                  <a:cubicBezTo>
                    <a:pt x="810" y="1238"/>
                    <a:pt x="881" y="1286"/>
                    <a:pt x="929" y="1286"/>
                  </a:cubicBezTo>
                  <a:cubicBezTo>
                    <a:pt x="953" y="1286"/>
                    <a:pt x="977" y="1286"/>
                    <a:pt x="1001" y="1262"/>
                  </a:cubicBezTo>
                  <a:cubicBezTo>
                    <a:pt x="1096" y="1238"/>
                    <a:pt x="1143" y="1143"/>
                    <a:pt x="1096" y="1048"/>
                  </a:cubicBezTo>
                  <a:lnTo>
                    <a:pt x="762" y="119"/>
                  </a:lnTo>
                  <a:lnTo>
                    <a:pt x="739" y="119"/>
                  </a:lnTo>
                  <a:cubicBezTo>
                    <a:pt x="715" y="48"/>
                    <a:pt x="643"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103"/>
            <p:cNvSpPr/>
            <p:nvPr/>
          </p:nvSpPr>
          <p:spPr>
            <a:xfrm>
              <a:off x="5745030" y="3570773"/>
              <a:ext cx="35439" cy="45255"/>
            </a:xfrm>
            <a:custGeom>
              <a:avLst/>
              <a:gdLst/>
              <a:ahLst/>
              <a:cxnLst/>
              <a:rect l="l" t="t" r="r" b="b"/>
              <a:pathLst>
                <a:path w="1025" h="1309" extrusionOk="0">
                  <a:moveTo>
                    <a:pt x="509" y="0"/>
                  </a:moveTo>
                  <a:cubicBezTo>
                    <a:pt x="460" y="0"/>
                    <a:pt x="410" y="7"/>
                    <a:pt x="358" y="22"/>
                  </a:cubicBezTo>
                  <a:cubicBezTo>
                    <a:pt x="215" y="70"/>
                    <a:pt x="96" y="189"/>
                    <a:pt x="72" y="332"/>
                  </a:cubicBezTo>
                  <a:cubicBezTo>
                    <a:pt x="48" y="475"/>
                    <a:pt x="120" y="618"/>
                    <a:pt x="239" y="689"/>
                  </a:cubicBezTo>
                  <a:cubicBezTo>
                    <a:pt x="239" y="713"/>
                    <a:pt x="263" y="713"/>
                    <a:pt x="263" y="713"/>
                  </a:cubicBezTo>
                  <a:cubicBezTo>
                    <a:pt x="263" y="713"/>
                    <a:pt x="406" y="785"/>
                    <a:pt x="548" y="832"/>
                  </a:cubicBezTo>
                  <a:cubicBezTo>
                    <a:pt x="620" y="856"/>
                    <a:pt x="644" y="880"/>
                    <a:pt x="644" y="904"/>
                  </a:cubicBezTo>
                  <a:cubicBezTo>
                    <a:pt x="644" y="927"/>
                    <a:pt x="596" y="975"/>
                    <a:pt x="525" y="975"/>
                  </a:cubicBezTo>
                  <a:cubicBezTo>
                    <a:pt x="453" y="975"/>
                    <a:pt x="382" y="927"/>
                    <a:pt x="334" y="880"/>
                  </a:cubicBezTo>
                  <a:cubicBezTo>
                    <a:pt x="298" y="844"/>
                    <a:pt x="251" y="826"/>
                    <a:pt x="203" y="826"/>
                  </a:cubicBezTo>
                  <a:cubicBezTo>
                    <a:pt x="156" y="826"/>
                    <a:pt x="108" y="844"/>
                    <a:pt x="72" y="880"/>
                  </a:cubicBezTo>
                  <a:cubicBezTo>
                    <a:pt x="1" y="927"/>
                    <a:pt x="1" y="1046"/>
                    <a:pt x="72" y="1118"/>
                  </a:cubicBezTo>
                  <a:cubicBezTo>
                    <a:pt x="191" y="1237"/>
                    <a:pt x="358" y="1308"/>
                    <a:pt x="525" y="1308"/>
                  </a:cubicBezTo>
                  <a:cubicBezTo>
                    <a:pt x="763" y="1308"/>
                    <a:pt x="953" y="1166"/>
                    <a:pt x="977" y="951"/>
                  </a:cubicBezTo>
                  <a:cubicBezTo>
                    <a:pt x="1025" y="713"/>
                    <a:pt x="834" y="570"/>
                    <a:pt x="668" y="499"/>
                  </a:cubicBezTo>
                  <a:cubicBezTo>
                    <a:pt x="572" y="475"/>
                    <a:pt x="453" y="427"/>
                    <a:pt x="429" y="404"/>
                  </a:cubicBezTo>
                  <a:cubicBezTo>
                    <a:pt x="429" y="380"/>
                    <a:pt x="429" y="356"/>
                    <a:pt x="453" y="356"/>
                  </a:cubicBezTo>
                  <a:cubicBezTo>
                    <a:pt x="470" y="352"/>
                    <a:pt x="487" y="351"/>
                    <a:pt x="503" y="351"/>
                  </a:cubicBezTo>
                  <a:cubicBezTo>
                    <a:pt x="598" y="351"/>
                    <a:pt x="668" y="404"/>
                    <a:pt x="668" y="404"/>
                  </a:cubicBezTo>
                  <a:cubicBezTo>
                    <a:pt x="707" y="433"/>
                    <a:pt x="747" y="447"/>
                    <a:pt x="785" y="447"/>
                  </a:cubicBezTo>
                  <a:cubicBezTo>
                    <a:pt x="838" y="447"/>
                    <a:pt x="888" y="421"/>
                    <a:pt x="930" y="380"/>
                  </a:cubicBezTo>
                  <a:cubicBezTo>
                    <a:pt x="977" y="308"/>
                    <a:pt x="977" y="213"/>
                    <a:pt x="906" y="142"/>
                  </a:cubicBezTo>
                  <a:cubicBezTo>
                    <a:pt x="831" y="86"/>
                    <a:pt x="683"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103"/>
            <p:cNvSpPr/>
            <p:nvPr/>
          </p:nvSpPr>
          <p:spPr>
            <a:xfrm>
              <a:off x="5698943" y="3569079"/>
              <a:ext cx="36235" cy="46120"/>
            </a:xfrm>
            <a:custGeom>
              <a:avLst/>
              <a:gdLst/>
              <a:ahLst/>
              <a:cxnLst/>
              <a:rect l="l" t="t" r="r" b="b"/>
              <a:pathLst>
                <a:path w="1048" h="1334" extrusionOk="0">
                  <a:moveTo>
                    <a:pt x="524" y="619"/>
                  </a:moveTo>
                  <a:cubicBezTo>
                    <a:pt x="619" y="619"/>
                    <a:pt x="715" y="691"/>
                    <a:pt x="715" y="810"/>
                  </a:cubicBezTo>
                  <a:cubicBezTo>
                    <a:pt x="715" y="905"/>
                    <a:pt x="619" y="976"/>
                    <a:pt x="524" y="976"/>
                  </a:cubicBezTo>
                  <a:cubicBezTo>
                    <a:pt x="429" y="976"/>
                    <a:pt x="357" y="905"/>
                    <a:pt x="357" y="810"/>
                  </a:cubicBezTo>
                  <a:cubicBezTo>
                    <a:pt x="357" y="691"/>
                    <a:pt x="429" y="619"/>
                    <a:pt x="524" y="619"/>
                  </a:cubicBezTo>
                  <a:close/>
                  <a:moveTo>
                    <a:pt x="881" y="0"/>
                  </a:moveTo>
                  <a:cubicBezTo>
                    <a:pt x="786" y="0"/>
                    <a:pt x="715" y="71"/>
                    <a:pt x="715" y="167"/>
                  </a:cubicBezTo>
                  <a:lnTo>
                    <a:pt x="715" y="310"/>
                  </a:lnTo>
                  <a:cubicBezTo>
                    <a:pt x="643" y="286"/>
                    <a:pt x="595" y="286"/>
                    <a:pt x="524" y="286"/>
                  </a:cubicBezTo>
                  <a:cubicBezTo>
                    <a:pt x="238" y="286"/>
                    <a:pt x="0" y="500"/>
                    <a:pt x="0" y="810"/>
                  </a:cubicBezTo>
                  <a:cubicBezTo>
                    <a:pt x="0" y="1095"/>
                    <a:pt x="238" y="1334"/>
                    <a:pt x="524" y="1334"/>
                  </a:cubicBezTo>
                  <a:cubicBezTo>
                    <a:pt x="619" y="1334"/>
                    <a:pt x="715" y="1310"/>
                    <a:pt x="786" y="1262"/>
                  </a:cubicBezTo>
                  <a:cubicBezTo>
                    <a:pt x="810" y="1286"/>
                    <a:pt x="857" y="1286"/>
                    <a:pt x="881" y="1286"/>
                  </a:cubicBezTo>
                  <a:cubicBezTo>
                    <a:pt x="977" y="1286"/>
                    <a:pt x="1048" y="1215"/>
                    <a:pt x="1048" y="1119"/>
                  </a:cubicBezTo>
                  <a:lnTo>
                    <a:pt x="1048" y="167"/>
                  </a:lnTo>
                  <a:cubicBezTo>
                    <a:pt x="1048" y="71"/>
                    <a:pt x="977"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8" name="Google Shape;12168;p103"/>
          <p:cNvGrpSpPr/>
          <p:nvPr/>
        </p:nvGrpSpPr>
        <p:grpSpPr>
          <a:xfrm>
            <a:off x="4302420" y="3569528"/>
            <a:ext cx="546093" cy="492017"/>
            <a:chOff x="6774220" y="2149625"/>
            <a:chExt cx="407593" cy="367232"/>
          </a:xfrm>
        </p:grpSpPr>
        <p:sp>
          <p:nvSpPr>
            <p:cNvPr id="12169" name="Google Shape;12169;p103"/>
            <p:cNvSpPr/>
            <p:nvPr/>
          </p:nvSpPr>
          <p:spPr>
            <a:xfrm>
              <a:off x="6868087" y="2239344"/>
              <a:ext cx="219067" cy="277513"/>
            </a:xfrm>
            <a:custGeom>
              <a:avLst/>
              <a:gdLst/>
              <a:ahLst/>
              <a:cxnLst/>
              <a:rect l="l" t="t" r="r" b="b"/>
              <a:pathLst>
                <a:path w="6336" h="8027" extrusionOk="0">
                  <a:moveTo>
                    <a:pt x="6169" y="1"/>
                  </a:moveTo>
                  <a:cubicBezTo>
                    <a:pt x="6073" y="1"/>
                    <a:pt x="5978" y="72"/>
                    <a:pt x="5978" y="168"/>
                  </a:cubicBezTo>
                  <a:lnTo>
                    <a:pt x="5978" y="7574"/>
                  </a:lnTo>
                  <a:cubicBezTo>
                    <a:pt x="5978" y="7645"/>
                    <a:pt x="5931" y="7693"/>
                    <a:pt x="5883" y="7693"/>
                  </a:cubicBezTo>
                  <a:lnTo>
                    <a:pt x="453" y="7693"/>
                  </a:lnTo>
                  <a:cubicBezTo>
                    <a:pt x="406" y="7693"/>
                    <a:pt x="334" y="7645"/>
                    <a:pt x="334" y="7574"/>
                  </a:cubicBezTo>
                  <a:lnTo>
                    <a:pt x="334" y="4359"/>
                  </a:lnTo>
                  <a:cubicBezTo>
                    <a:pt x="334" y="4264"/>
                    <a:pt x="263" y="4192"/>
                    <a:pt x="167" y="4192"/>
                  </a:cubicBezTo>
                  <a:cubicBezTo>
                    <a:pt x="72" y="4192"/>
                    <a:pt x="1" y="4264"/>
                    <a:pt x="1" y="4359"/>
                  </a:cubicBezTo>
                  <a:lnTo>
                    <a:pt x="1" y="7574"/>
                  </a:lnTo>
                  <a:cubicBezTo>
                    <a:pt x="1" y="7836"/>
                    <a:pt x="215" y="8026"/>
                    <a:pt x="453" y="8026"/>
                  </a:cubicBezTo>
                  <a:lnTo>
                    <a:pt x="5883" y="8026"/>
                  </a:lnTo>
                  <a:cubicBezTo>
                    <a:pt x="6121" y="8026"/>
                    <a:pt x="6335" y="7836"/>
                    <a:pt x="6335" y="7574"/>
                  </a:cubicBezTo>
                  <a:lnTo>
                    <a:pt x="6335" y="168"/>
                  </a:lnTo>
                  <a:cubicBezTo>
                    <a:pt x="6335" y="72"/>
                    <a:pt x="6264" y="1"/>
                    <a:pt x="6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103"/>
            <p:cNvSpPr/>
            <p:nvPr/>
          </p:nvSpPr>
          <p:spPr>
            <a:xfrm>
              <a:off x="6868087" y="2194882"/>
              <a:ext cx="152372" cy="176251"/>
            </a:xfrm>
            <a:custGeom>
              <a:avLst/>
              <a:gdLst/>
              <a:ahLst/>
              <a:cxnLst/>
              <a:rect l="l" t="t" r="r" b="b"/>
              <a:pathLst>
                <a:path w="4407" h="5098" extrusionOk="0">
                  <a:moveTo>
                    <a:pt x="453" y="1"/>
                  </a:moveTo>
                  <a:cubicBezTo>
                    <a:pt x="215" y="1"/>
                    <a:pt x="1" y="215"/>
                    <a:pt x="1" y="477"/>
                  </a:cubicBezTo>
                  <a:lnTo>
                    <a:pt x="1" y="4907"/>
                  </a:lnTo>
                  <a:cubicBezTo>
                    <a:pt x="1" y="5002"/>
                    <a:pt x="72" y="5097"/>
                    <a:pt x="167" y="5097"/>
                  </a:cubicBezTo>
                  <a:cubicBezTo>
                    <a:pt x="263" y="5097"/>
                    <a:pt x="334" y="5002"/>
                    <a:pt x="334" y="4907"/>
                  </a:cubicBezTo>
                  <a:lnTo>
                    <a:pt x="334" y="477"/>
                  </a:lnTo>
                  <a:cubicBezTo>
                    <a:pt x="334" y="406"/>
                    <a:pt x="406" y="358"/>
                    <a:pt x="453" y="358"/>
                  </a:cubicBezTo>
                  <a:lnTo>
                    <a:pt x="4216" y="358"/>
                  </a:lnTo>
                  <a:cubicBezTo>
                    <a:pt x="4311" y="358"/>
                    <a:pt x="4406" y="287"/>
                    <a:pt x="4406" y="191"/>
                  </a:cubicBezTo>
                  <a:cubicBezTo>
                    <a:pt x="4406" y="96"/>
                    <a:pt x="4311" y="1"/>
                    <a:pt x="4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103"/>
            <p:cNvSpPr/>
            <p:nvPr/>
          </p:nvSpPr>
          <p:spPr>
            <a:xfrm>
              <a:off x="6898547" y="2236889"/>
              <a:ext cx="157316" cy="113640"/>
            </a:xfrm>
            <a:custGeom>
              <a:avLst/>
              <a:gdLst/>
              <a:ahLst/>
              <a:cxnLst/>
              <a:rect l="l" t="t" r="r" b="b"/>
              <a:pathLst>
                <a:path w="4550" h="3287" extrusionOk="0">
                  <a:moveTo>
                    <a:pt x="501" y="0"/>
                  </a:moveTo>
                  <a:cubicBezTo>
                    <a:pt x="239" y="0"/>
                    <a:pt x="1" y="215"/>
                    <a:pt x="1" y="477"/>
                  </a:cubicBezTo>
                  <a:lnTo>
                    <a:pt x="1" y="2810"/>
                  </a:lnTo>
                  <a:cubicBezTo>
                    <a:pt x="1" y="3072"/>
                    <a:pt x="239" y="3287"/>
                    <a:pt x="501" y="3287"/>
                  </a:cubicBezTo>
                  <a:lnTo>
                    <a:pt x="1311" y="3287"/>
                  </a:lnTo>
                  <a:cubicBezTo>
                    <a:pt x="1406" y="3287"/>
                    <a:pt x="1501" y="3215"/>
                    <a:pt x="1501" y="3120"/>
                  </a:cubicBezTo>
                  <a:cubicBezTo>
                    <a:pt x="1501" y="3025"/>
                    <a:pt x="1406" y="2953"/>
                    <a:pt x="1311" y="2953"/>
                  </a:cubicBezTo>
                  <a:lnTo>
                    <a:pt x="501" y="2953"/>
                  </a:lnTo>
                  <a:cubicBezTo>
                    <a:pt x="429" y="2953"/>
                    <a:pt x="358" y="2882"/>
                    <a:pt x="358" y="2810"/>
                  </a:cubicBezTo>
                  <a:lnTo>
                    <a:pt x="358" y="477"/>
                  </a:lnTo>
                  <a:cubicBezTo>
                    <a:pt x="358" y="405"/>
                    <a:pt x="429" y="334"/>
                    <a:pt x="501" y="334"/>
                  </a:cubicBezTo>
                  <a:lnTo>
                    <a:pt x="4073" y="334"/>
                  </a:lnTo>
                  <a:cubicBezTo>
                    <a:pt x="4145" y="334"/>
                    <a:pt x="4216" y="405"/>
                    <a:pt x="4216" y="477"/>
                  </a:cubicBezTo>
                  <a:lnTo>
                    <a:pt x="4216" y="2810"/>
                  </a:lnTo>
                  <a:cubicBezTo>
                    <a:pt x="4216" y="2882"/>
                    <a:pt x="4145" y="2953"/>
                    <a:pt x="4073" y="2953"/>
                  </a:cubicBezTo>
                  <a:lnTo>
                    <a:pt x="2049" y="2953"/>
                  </a:lnTo>
                  <a:cubicBezTo>
                    <a:pt x="1954" y="2953"/>
                    <a:pt x="1882" y="3025"/>
                    <a:pt x="1882" y="3120"/>
                  </a:cubicBezTo>
                  <a:cubicBezTo>
                    <a:pt x="1882" y="3215"/>
                    <a:pt x="1954" y="3287"/>
                    <a:pt x="2049" y="3287"/>
                  </a:cubicBezTo>
                  <a:lnTo>
                    <a:pt x="4073" y="3287"/>
                  </a:lnTo>
                  <a:cubicBezTo>
                    <a:pt x="4335" y="3287"/>
                    <a:pt x="4549" y="3072"/>
                    <a:pt x="4549" y="2810"/>
                  </a:cubicBezTo>
                  <a:lnTo>
                    <a:pt x="4549" y="477"/>
                  </a:lnTo>
                  <a:cubicBezTo>
                    <a:pt x="4549" y="215"/>
                    <a:pt x="4335"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103"/>
            <p:cNvSpPr/>
            <p:nvPr/>
          </p:nvSpPr>
          <p:spPr>
            <a:xfrm>
              <a:off x="6910924" y="2432022"/>
              <a:ext cx="133390" cy="49439"/>
            </a:xfrm>
            <a:custGeom>
              <a:avLst/>
              <a:gdLst/>
              <a:ahLst/>
              <a:cxnLst/>
              <a:rect l="l" t="t" r="r" b="b"/>
              <a:pathLst>
                <a:path w="3858" h="1430" extrusionOk="0">
                  <a:moveTo>
                    <a:pt x="429" y="0"/>
                  </a:moveTo>
                  <a:cubicBezTo>
                    <a:pt x="191" y="0"/>
                    <a:pt x="0" y="191"/>
                    <a:pt x="0" y="405"/>
                  </a:cubicBezTo>
                  <a:lnTo>
                    <a:pt x="0" y="1024"/>
                  </a:lnTo>
                  <a:cubicBezTo>
                    <a:pt x="0" y="1263"/>
                    <a:pt x="191" y="1429"/>
                    <a:pt x="429" y="1429"/>
                  </a:cubicBezTo>
                  <a:lnTo>
                    <a:pt x="2072" y="1429"/>
                  </a:lnTo>
                  <a:cubicBezTo>
                    <a:pt x="2167" y="1429"/>
                    <a:pt x="2239" y="1358"/>
                    <a:pt x="2239" y="1263"/>
                  </a:cubicBezTo>
                  <a:cubicBezTo>
                    <a:pt x="2239" y="1167"/>
                    <a:pt x="2167" y="1096"/>
                    <a:pt x="2072" y="1096"/>
                  </a:cubicBezTo>
                  <a:lnTo>
                    <a:pt x="429" y="1096"/>
                  </a:lnTo>
                  <a:cubicBezTo>
                    <a:pt x="381" y="1096"/>
                    <a:pt x="357" y="1072"/>
                    <a:pt x="357" y="1024"/>
                  </a:cubicBezTo>
                  <a:lnTo>
                    <a:pt x="357" y="405"/>
                  </a:lnTo>
                  <a:cubicBezTo>
                    <a:pt x="357" y="381"/>
                    <a:pt x="381" y="334"/>
                    <a:pt x="429" y="334"/>
                  </a:cubicBezTo>
                  <a:lnTo>
                    <a:pt x="3429" y="334"/>
                  </a:lnTo>
                  <a:cubicBezTo>
                    <a:pt x="3477" y="334"/>
                    <a:pt x="3501" y="381"/>
                    <a:pt x="3501" y="405"/>
                  </a:cubicBezTo>
                  <a:lnTo>
                    <a:pt x="3501" y="1024"/>
                  </a:lnTo>
                  <a:cubicBezTo>
                    <a:pt x="3501" y="1072"/>
                    <a:pt x="3477" y="1096"/>
                    <a:pt x="3429" y="1096"/>
                  </a:cubicBezTo>
                  <a:lnTo>
                    <a:pt x="2810" y="1096"/>
                  </a:lnTo>
                  <a:cubicBezTo>
                    <a:pt x="2715" y="1096"/>
                    <a:pt x="2643" y="1167"/>
                    <a:pt x="2643" y="1263"/>
                  </a:cubicBezTo>
                  <a:cubicBezTo>
                    <a:pt x="2643" y="1358"/>
                    <a:pt x="2715" y="1429"/>
                    <a:pt x="2810" y="1429"/>
                  </a:cubicBezTo>
                  <a:lnTo>
                    <a:pt x="3429" y="1429"/>
                  </a:lnTo>
                  <a:cubicBezTo>
                    <a:pt x="3667" y="1429"/>
                    <a:pt x="3858" y="1263"/>
                    <a:pt x="3858" y="1024"/>
                  </a:cubicBezTo>
                  <a:lnTo>
                    <a:pt x="3858" y="405"/>
                  </a:lnTo>
                  <a:cubicBezTo>
                    <a:pt x="3858" y="191"/>
                    <a:pt x="3667"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103"/>
            <p:cNvSpPr/>
            <p:nvPr/>
          </p:nvSpPr>
          <p:spPr>
            <a:xfrm>
              <a:off x="6913379" y="2371899"/>
              <a:ext cx="130140" cy="11582"/>
            </a:xfrm>
            <a:custGeom>
              <a:avLst/>
              <a:gdLst/>
              <a:ahLst/>
              <a:cxnLst/>
              <a:rect l="l" t="t" r="r" b="b"/>
              <a:pathLst>
                <a:path w="3764" h="335" extrusionOk="0">
                  <a:moveTo>
                    <a:pt x="191" y="1"/>
                  </a:moveTo>
                  <a:cubicBezTo>
                    <a:pt x="96" y="1"/>
                    <a:pt x="0" y="72"/>
                    <a:pt x="0" y="168"/>
                  </a:cubicBezTo>
                  <a:cubicBezTo>
                    <a:pt x="0" y="263"/>
                    <a:pt x="96" y="334"/>
                    <a:pt x="191" y="334"/>
                  </a:cubicBezTo>
                  <a:lnTo>
                    <a:pt x="3573" y="334"/>
                  </a:lnTo>
                  <a:cubicBezTo>
                    <a:pt x="3668" y="334"/>
                    <a:pt x="3763" y="263"/>
                    <a:pt x="3763" y="168"/>
                  </a:cubicBezTo>
                  <a:cubicBezTo>
                    <a:pt x="3763" y="72"/>
                    <a:pt x="3668" y="1"/>
                    <a:pt x="3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103"/>
            <p:cNvSpPr/>
            <p:nvPr/>
          </p:nvSpPr>
          <p:spPr>
            <a:xfrm>
              <a:off x="6913379" y="2401563"/>
              <a:ext cx="130140" cy="12377"/>
            </a:xfrm>
            <a:custGeom>
              <a:avLst/>
              <a:gdLst/>
              <a:ahLst/>
              <a:cxnLst/>
              <a:rect l="l" t="t" r="r" b="b"/>
              <a:pathLst>
                <a:path w="3764" h="358" extrusionOk="0">
                  <a:moveTo>
                    <a:pt x="191" y="0"/>
                  </a:moveTo>
                  <a:cubicBezTo>
                    <a:pt x="96" y="0"/>
                    <a:pt x="0" y="96"/>
                    <a:pt x="0" y="191"/>
                  </a:cubicBezTo>
                  <a:cubicBezTo>
                    <a:pt x="0" y="286"/>
                    <a:pt x="96" y="357"/>
                    <a:pt x="191" y="357"/>
                  </a:cubicBezTo>
                  <a:lnTo>
                    <a:pt x="3573" y="357"/>
                  </a:lnTo>
                  <a:cubicBezTo>
                    <a:pt x="3668" y="357"/>
                    <a:pt x="3763" y="286"/>
                    <a:pt x="3763" y="191"/>
                  </a:cubicBezTo>
                  <a:cubicBezTo>
                    <a:pt x="3763" y="96"/>
                    <a:pt x="3668" y="0"/>
                    <a:pt x="3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103"/>
            <p:cNvSpPr/>
            <p:nvPr/>
          </p:nvSpPr>
          <p:spPr>
            <a:xfrm>
              <a:off x="6774220" y="2227831"/>
              <a:ext cx="81562" cy="256908"/>
            </a:xfrm>
            <a:custGeom>
              <a:avLst/>
              <a:gdLst/>
              <a:ahLst/>
              <a:cxnLst/>
              <a:rect l="l" t="t" r="r" b="b"/>
              <a:pathLst>
                <a:path w="2359" h="7431" extrusionOk="0">
                  <a:moveTo>
                    <a:pt x="453" y="0"/>
                  </a:moveTo>
                  <a:cubicBezTo>
                    <a:pt x="191" y="0"/>
                    <a:pt x="1" y="215"/>
                    <a:pt x="1" y="453"/>
                  </a:cubicBezTo>
                  <a:lnTo>
                    <a:pt x="1" y="6978"/>
                  </a:lnTo>
                  <a:cubicBezTo>
                    <a:pt x="1" y="7240"/>
                    <a:pt x="191" y="7431"/>
                    <a:pt x="453" y="7431"/>
                  </a:cubicBezTo>
                  <a:lnTo>
                    <a:pt x="2192" y="7431"/>
                  </a:lnTo>
                  <a:cubicBezTo>
                    <a:pt x="2287" y="7431"/>
                    <a:pt x="2358" y="7359"/>
                    <a:pt x="2358" y="7264"/>
                  </a:cubicBezTo>
                  <a:cubicBezTo>
                    <a:pt x="2358" y="7169"/>
                    <a:pt x="2287" y="7097"/>
                    <a:pt x="2192" y="7097"/>
                  </a:cubicBezTo>
                  <a:lnTo>
                    <a:pt x="453" y="7097"/>
                  </a:lnTo>
                  <a:cubicBezTo>
                    <a:pt x="382" y="7097"/>
                    <a:pt x="334" y="7049"/>
                    <a:pt x="334" y="6978"/>
                  </a:cubicBezTo>
                  <a:lnTo>
                    <a:pt x="334" y="453"/>
                  </a:lnTo>
                  <a:cubicBezTo>
                    <a:pt x="334" y="405"/>
                    <a:pt x="382" y="358"/>
                    <a:pt x="453" y="358"/>
                  </a:cubicBezTo>
                  <a:lnTo>
                    <a:pt x="2192" y="358"/>
                  </a:lnTo>
                  <a:cubicBezTo>
                    <a:pt x="2287" y="358"/>
                    <a:pt x="2358" y="262"/>
                    <a:pt x="2358" y="167"/>
                  </a:cubicBezTo>
                  <a:cubicBezTo>
                    <a:pt x="2358" y="72"/>
                    <a:pt x="2287" y="0"/>
                    <a:pt x="2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103"/>
            <p:cNvSpPr/>
            <p:nvPr/>
          </p:nvSpPr>
          <p:spPr>
            <a:xfrm>
              <a:off x="7099455" y="2227831"/>
              <a:ext cx="82358" cy="256908"/>
            </a:xfrm>
            <a:custGeom>
              <a:avLst/>
              <a:gdLst/>
              <a:ahLst/>
              <a:cxnLst/>
              <a:rect l="l" t="t" r="r" b="b"/>
              <a:pathLst>
                <a:path w="2382" h="7431" extrusionOk="0">
                  <a:moveTo>
                    <a:pt x="167" y="0"/>
                  </a:moveTo>
                  <a:cubicBezTo>
                    <a:pt x="72" y="0"/>
                    <a:pt x="1" y="72"/>
                    <a:pt x="1" y="167"/>
                  </a:cubicBezTo>
                  <a:cubicBezTo>
                    <a:pt x="1" y="262"/>
                    <a:pt x="72" y="358"/>
                    <a:pt x="167" y="358"/>
                  </a:cubicBezTo>
                  <a:lnTo>
                    <a:pt x="1930" y="358"/>
                  </a:lnTo>
                  <a:cubicBezTo>
                    <a:pt x="2001" y="358"/>
                    <a:pt x="2049" y="405"/>
                    <a:pt x="2049" y="453"/>
                  </a:cubicBezTo>
                  <a:lnTo>
                    <a:pt x="2049" y="6978"/>
                  </a:lnTo>
                  <a:cubicBezTo>
                    <a:pt x="2049" y="7026"/>
                    <a:pt x="2001" y="7097"/>
                    <a:pt x="1930" y="7097"/>
                  </a:cubicBezTo>
                  <a:lnTo>
                    <a:pt x="167" y="7097"/>
                  </a:lnTo>
                  <a:cubicBezTo>
                    <a:pt x="72" y="7097"/>
                    <a:pt x="1" y="7169"/>
                    <a:pt x="1" y="7264"/>
                  </a:cubicBezTo>
                  <a:cubicBezTo>
                    <a:pt x="1" y="7359"/>
                    <a:pt x="72" y="7431"/>
                    <a:pt x="167" y="7431"/>
                  </a:cubicBezTo>
                  <a:lnTo>
                    <a:pt x="1930" y="7431"/>
                  </a:lnTo>
                  <a:cubicBezTo>
                    <a:pt x="2191" y="7431"/>
                    <a:pt x="2382" y="7240"/>
                    <a:pt x="2382" y="6978"/>
                  </a:cubicBezTo>
                  <a:lnTo>
                    <a:pt x="2382" y="453"/>
                  </a:lnTo>
                  <a:cubicBezTo>
                    <a:pt x="2382" y="215"/>
                    <a:pt x="2191"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103"/>
            <p:cNvSpPr/>
            <p:nvPr/>
          </p:nvSpPr>
          <p:spPr>
            <a:xfrm>
              <a:off x="6799770" y="2260779"/>
              <a:ext cx="56012" cy="77408"/>
            </a:xfrm>
            <a:custGeom>
              <a:avLst/>
              <a:gdLst/>
              <a:ahLst/>
              <a:cxnLst/>
              <a:rect l="l" t="t" r="r" b="b"/>
              <a:pathLst>
                <a:path w="1620" h="2239" extrusionOk="0">
                  <a:moveTo>
                    <a:pt x="310" y="0"/>
                  </a:moveTo>
                  <a:cubicBezTo>
                    <a:pt x="143" y="0"/>
                    <a:pt x="0" y="143"/>
                    <a:pt x="0" y="310"/>
                  </a:cubicBezTo>
                  <a:lnTo>
                    <a:pt x="0" y="1929"/>
                  </a:lnTo>
                  <a:cubicBezTo>
                    <a:pt x="0" y="2096"/>
                    <a:pt x="143" y="2239"/>
                    <a:pt x="310" y="2239"/>
                  </a:cubicBezTo>
                  <a:lnTo>
                    <a:pt x="1453" y="2239"/>
                  </a:lnTo>
                  <a:cubicBezTo>
                    <a:pt x="1548" y="2239"/>
                    <a:pt x="1619" y="2167"/>
                    <a:pt x="1619" y="2072"/>
                  </a:cubicBezTo>
                  <a:cubicBezTo>
                    <a:pt x="1619" y="1977"/>
                    <a:pt x="1548" y="1905"/>
                    <a:pt x="1453" y="1905"/>
                  </a:cubicBezTo>
                  <a:lnTo>
                    <a:pt x="333" y="1905"/>
                  </a:lnTo>
                  <a:lnTo>
                    <a:pt x="333" y="333"/>
                  </a:lnTo>
                  <a:lnTo>
                    <a:pt x="1453" y="333"/>
                  </a:lnTo>
                  <a:cubicBezTo>
                    <a:pt x="1548" y="333"/>
                    <a:pt x="1619" y="262"/>
                    <a:pt x="1619" y="167"/>
                  </a:cubicBezTo>
                  <a:cubicBezTo>
                    <a:pt x="1619" y="71"/>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103"/>
            <p:cNvSpPr/>
            <p:nvPr/>
          </p:nvSpPr>
          <p:spPr>
            <a:xfrm>
              <a:off x="7099455" y="2260779"/>
              <a:ext cx="56012" cy="77408"/>
            </a:xfrm>
            <a:custGeom>
              <a:avLst/>
              <a:gdLst/>
              <a:ahLst/>
              <a:cxnLst/>
              <a:rect l="l" t="t" r="r" b="b"/>
              <a:pathLst>
                <a:path w="1620" h="2239" extrusionOk="0">
                  <a:moveTo>
                    <a:pt x="167" y="0"/>
                  </a:moveTo>
                  <a:cubicBezTo>
                    <a:pt x="72" y="0"/>
                    <a:pt x="1" y="71"/>
                    <a:pt x="1" y="167"/>
                  </a:cubicBezTo>
                  <a:cubicBezTo>
                    <a:pt x="1" y="262"/>
                    <a:pt x="72" y="333"/>
                    <a:pt x="167" y="333"/>
                  </a:cubicBezTo>
                  <a:lnTo>
                    <a:pt x="1263" y="333"/>
                  </a:lnTo>
                  <a:lnTo>
                    <a:pt x="1263" y="1905"/>
                  </a:lnTo>
                  <a:lnTo>
                    <a:pt x="167" y="1905"/>
                  </a:lnTo>
                  <a:cubicBezTo>
                    <a:pt x="72" y="1905"/>
                    <a:pt x="1" y="1977"/>
                    <a:pt x="1" y="2072"/>
                  </a:cubicBezTo>
                  <a:cubicBezTo>
                    <a:pt x="1" y="2167"/>
                    <a:pt x="72" y="2239"/>
                    <a:pt x="167" y="2239"/>
                  </a:cubicBezTo>
                  <a:lnTo>
                    <a:pt x="1310" y="2239"/>
                  </a:lnTo>
                  <a:cubicBezTo>
                    <a:pt x="1477" y="2239"/>
                    <a:pt x="1620" y="2096"/>
                    <a:pt x="1620" y="1929"/>
                  </a:cubicBezTo>
                  <a:lnTo>
                    <a:pt x="1620" y="310"/>
                  </a:lnTo>
                  <a:cubicBezTo>
                    <a:pt x="1620" y="143"/>
                    <a:pt x="1477"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103"/>
            <p:cNvSpPr/>
            <p:nvPr/>
          </p:nvSpPr>
          <p:spPr>
            <a:xfrm>
              <a:off x="7099455" y="2391675"/>
              <a:ext cx="56012" cy="49439"/>
            </a:xfrm>
            <a:custGeom>
              <a:avLst/>
              <a:gdLst/>
              <a:ahLst/>
              <a:cxnLst/>
              <a:rect l="l" t="t" r="r" b="b"/>
              <a:pathLst>
                <a:path w="1620" h="1430" extrusionOk="0">
                  <a:moveTo>
                    <a:pt x="167" y="0"/>
                  </a:moveTo>
                  <a:cubicBezTo>
                    <a:pt x="72" y="0"/>
                    <a:pt x="1" y="96"/>
                    <a:pt x="1" y="191"/>
                  </a:cubicBezTo>
                  <a:cubicBezTo>
                    <a:pt x="1" y="286"/>
                    <a:pt x="72" y="358"/>
                    <a:pt x="167" y="358"/>
                  </a:cubicBezTo>
                  <a:lnTo>
                    <a:pt x="1263" y="358"/>
                  </a:lnTo>
                  <a:lnTo>
                    <a:pt x="1263" y="1096"/>
                  </a:lnTo>
                  <a:lnTo>
                    <a:pt x="167" y="1096"/>
                  </a:lnTo>
                  <a:cubicBezTo>
                    <a:pt x="72" y="1096"/>
                    <a:pt x="1" y="1167"/>
                    <a:pt x="1" y="1263"/>
                  </a:cubicBezTo>
                  <a:cubicBezTo>
                    <a:pt x="1" y="1358"/>
                    <a:pt x="72" y="1429"/>
                    <a:pt x="167" y="1429"/>
                  </a:cubicBezTo>
                  <a:lnTo>
                    <a:pt x="1287" y="1429"/>
                  </a:lnTo>
                  <a:cubicBezTo>
                    <a:pt x="1477" y="1429"/>
                    <a:pt x="1620" y="1286"/>
                    <a:pt x="1620" y="1096"/>
                  </a:cubicBezTo>
                  <a:lnTo>
                    <a:pt x="1620" y="358"/>
                  </a:lnTo>
                  <a:cubicBezTo>
                    <a:pt x="1620" y="167"/>
                    <a:pt x="1477"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103"/>
            <p:cNvSpPr/>
            <p:nvPr/>
          </p:nvSpPr>
          <p:spPr>
            <a:xfrm>
              <a:off x="6799770" y="2391675"/>
              <a:ext cx="56012" cy="49439"/>
            </a:xfrm>
            <a:custGeom>
              <a:avLst/>
              <a:gdLst/>
              <a:ahLst/>
              <a:cxnLst/>
              <a:rect l="l" t="t" r="r" b="b"/>
              <a:pathLst>
                <a:path w="1620" h="1430" extrusionOk="0">
                  <a:moveTo>
                    <a:pt x="333" y="0"/>
                  </a:moveTo>
                  <a:cubicBezTo>
                    <a:pt x="143" y="0"/>
                    <a:pt x="0" y="167"/>
                    <a:pt x="0" y="358"/>
                  </a:cubicBezTo>
                  <a:lnTo>
                    <a:pt x="0" y="1096"/>
                  </a:lnTo>
                  <a:cubicBezTo>
                    <a:pt x="0" y="1286"/>
                    <a:pt x="143" y="1429"/>
                    <a:pt x="333" y="1429"/>
                  </a:cubicBezTo>
                  <a:lnTo>
                    <a:pt x="1453" y="1429"/>
                  </a:lnTo>
                  <a:cubicBezTo>
                    <a:pt x="1548" y="1429"/>
                    <a:pt x="1619" y="1358"/>
                    <a:pt x="1619" y="1263"/>
                  </a:cubicBezTo>
                  <a:cubicBezTo>
                    <a:pt x="1619" y="1167"/>
                    <a:pt x="1548" y="1096"/>
                    <a:pt x="1453" y="1096"/>
                  </a:cubicBezTo>
                  <a:lnTo>
                    <a:pt x="333" y="1096"/>
                  </a:lnTo>
                  <a:lnTo>
                    <a:pt x="333" y="358"/>
                  </a:lnTo>
                  <a:lnTo>
                    <a:pt x="1453" y="358"/>
                  </a:lnTo>
                  <a:cubicBezTo>
                    <a:pt x="1548" y="358"/>
                    <a:pt x="1619" y="286"/>
                    <a:pt x="1619" y="191"/>
                  </a:cubicBezTo>
                  <a:cubicBezTo>
                    <a:pt x="1619" y="96"/>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103"/>
            <p:cNvSpPr/>
            <p:nvPr/>
          </p:nvSpPr>
          <p:spPr>
            <a:xfrm>
              <a:off x="6816227" y="2357101"/>
              <a:ext cx="39554" cy="11547"/>
            </a:xfrm>
            <a:custGeom>
              <a:avLst/>
              <a:gdLst/>
              <a:ahLst/>
              <a:cxnLst/>
              <a:rect l="l" t="t" r="r" b="b"/>
              <a:pathLst>
                <a:path w="1144" h="334" extrusionOk="0">
                  <a:moveTo>
                    <a:pt x="167" y="0"/>
                  </a:moveTo>
                  <a:cubicBezTo>
                    <a:pt x="72" y="0"/>
                    <a:pt x="0" y="72"/>
                    <a:pt x="0" y="167"/>
                  </a:cubicBezTo>
                  <a:cubicBezTo>
                    <a:pt x="0" y="262"/>
                    <a:pt x="72" y="334"/>
                    <a:pt x="167" y="334"/>
                  </a:cubicBezTo>
                  <a:lnTo>
                    <a:pt x="977" y="334"/>
                  </a:lnTo>
                  <a:cubicBezTo>
                    <a:pt x="1072" y="334"/>
                    <a:pt x="1143" y="262"/>
                    <a:pt x="1143" y="167"/>
                  </a:cubicBezTo>
                  <a:cubicBezTo>
                    <a:pt x="1143" y="72"/>
                    <a:pt x="1072"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103"/>
            <p:cNvSpPr/>
            <p:nvPr/>
          </p:nvSpPr>
          <p:spPr>
            <a:xfrm>
              <a:off x="7099455" y="2357101"/>
              <a:ext cx="42043" cy="11547"/>
            </a:xfrm>
            <a:custGeom>
              <a:avLst/>
              <a:gdLst/>
              <a:ahLst/>
              <a:cxnLst/>
              <a:rect l="l" t="t" r="r" b="b"/>
              <a:pathLst>
                <a:path w="1216" h="334" extrusionOk="0">
                  <a:moveTo>
                    <a:pt x="167" y="0"/>
                  </a:moveTo>
                  <a:cubicBezTo>
                    <a:pt x="72" y="0"/>
                    <a:pt x="1" y="72"/>
                    <a:pt x="1" y="167"/>
                  </a:cubicBezTo>
                  <a:cubicBezTo>
                    <a:pt x="1" y="262"/>
                    <a:pt x="72" y="334"/>
                    <a:pt x="167" y="334"/>
                  </a:cubicBezTo>
                  <a:lnTo>
                    <a:pt x="1048" y="334"/>
                  </a:lnTo>
                  <a:cubicBezTo>
                    <a:pt x="1144" y="334"/>
                    <a:pt x="1215" y="262"/>
                    <a:pt x="1215" y="167"/>
                  </a:cubicBezTo>
                  <a:cubicBezTo>
                    <a:pt x="1215" y="72"/>
                    <a:pt x="1144"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103"/>
            <p:cNvSpPr/>
            <p:nvPr/>
          </p:nvSpPr>
          <p:spPr>
            <a:xfrm>
              <a:off x="7030307" y="2149625"/>
              <a:ext cx="79073" cy="79067"/>
            </a:xfrm>
            <a:custGeom>
              <a:avLst/>
              <a:gdLst/>
              <a:ahLst/>
              <a:cxnLst/>
              <a:rect l="l" t="t" r="r" b="b"/>
              <a:pathLst>
                <a:path w="2287" h="2287" extrusionOk="0">
                  <a:moveTo>
                    <a:pt x="1143" y="333"/>
                  </a:moveTo>
                  <a:cubicBezTo>
                    <a:pt x="1596" y="333"/>
                    <a:pt x="1953" y="691"/>
                    <a:pt x="1953" y="1143"/>
                  </a:cubicBezTo>
                  <a:cubicBezTo>
                    <a:pt x="1953" y="1572"/>
                    <a:pt x="1596" y="1929"/>
                    <a:pt x="1143" y="1929"/>
                  </a:cubicBezTo>
                  <a:cubicBezTo>
                    <a:pt x="715" y="1929"/>
                    <a:pt x="357" y="1572"/>
                    <a:pt x="357" y="1143"/>
                  </a:cubicBezTo>
                  <a:cubicBezTo>
                    <a:pt x="357" y="691"/>
                    <a:pt x="715" y="333"/>
                    <a:pt x="1143" y="333"/>
                  </a:cubicBezTo>
                  <a:close/>
                  <a:moveTo>
                    <a:pt x="1143" y="0"/>
                  </a:moveTo>
                  <a:cubicBezTo>
                    <a:pt x="524" y="0"/>
                    <a:pt x="0" y="500"/>
                    <a:pt x="0" y="1143"/>
                  </a:cubicBezTo>
                  <a:cubicBezTo>
                    <a:pt x="0" y="1762"/>
                    <a:pt x="524" y="2286"/>
                    <a:pt x="1143" y="2286"/>
                  </a:cubicBezTo>
                  <a:cubicBezTo>
                    <a:pt x="1786" y="2286"/>
                    <a:pt x="2286" y="1762"/>
                    <a:pt x="2286" y="1143"/>
                  </a:cubicBezTo>
                  <a:cubicBezTo>
                    <a:pt x="2286" y="500"/>
                    <a:pt x="1786"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5" name="Google Shape;12195;p103"/>
          <p:cNvGrpSpPr/>
          <p:nvPr/>
        </p:nvGrpSpPr>
        <p:grpSpPr>
          <a:xfrm>
            <a:off x="8290351" y="863900"/>
            <a:ext cx="123600" cy="3239150"/>
            <a:chOff x="8290351" y="863900"/>
            <a:chExt cx="123600" cy="3239150"/>
          </a:xfrm>
        </p:grpSpPr>
        <p:sp>
          <p:nvSpPr>
            <p:cNvPr id="12196" name="Google Shape;12196;p10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10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10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10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10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1" name="Google Shape;12201;p103">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202" name="Google Shape;12202;p103">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203" name="Google Shape;12203;p103"/>
          <p:cNvSpPr/>
          <p:nvPr/>
        </p:nvSpPr>
        <p:spPr>
          <a:xfrm>
            <a:off x="8291538" y="304584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03">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05" name="Google Shape;12205;p103">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1"/>
        <p:cNvGrpSpPr/>
        <p:nvPr/>
      </p:nvGrpSpPr>
      <p:grpSpPr>
        <a:xfrm>
          <a:off x="0" y="0"/>
          <a:ext cx="0" cy="0"/>
          <a:chOff x="0" y="0"/>
          <a:chExt cx="0" cy="0"/>
        </a:xfrm>
      </p:grpSpPr>
      <p:grpSp>
        <p:nvGrpSpPr>
          <p:cNvPr id="8243" name="Google Shape;8243;p58"/>
          <p:cNvGrpSpPr/>
          <p:nvPr/>
        </p:nvGrpSpPr>
        <p:grpSpPr>
          <a:xfrm>
            <a:off x="2083676" y="2559093"/>
            <a:ext cx="4966690" cy="1689278"/>
            <a:chOff x="-493024" y="719143"/>
            <a:chExt cx="4966690" cy="1689278"/>
          </a:xfrm>
        </p:grpSpPr>
        <p:sp>
          <p:nvSpPr>
            <p:cNvPr id="8244" name="Google Shape;8244;p58"/>
            <p:cNvSpPr/>
            <p:nvPr/>
          </p:nvSpPr>
          <p:spPr>
            <a:xfrm>
              <a:off x="-493024" y="23528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8"/>
            <p:cNvSpPr/>
            <p:nvPr/>
          </p:nvSpPr>
          <p:spPr>
            <a:xfrm>
              <a:off x="-493024" y="22566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58"/>
            <p:cNvSpPr/>
            <p:nvPr/>
          </p:nvSpPr>
          <p:spPr>
            <a:xfrm>
              <a:off x="-493024" y="21604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58"/>
            <p:cNvSpPr/>
            <p:nvPr/>
          </p:nvSpPr>
          <p:spPr>
            <a:xfrm>
              <a:off x="-493024" y="2064282"/>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8"/>
            <p:cNvSpPr/>
            <p:nvPr/>
          </p:nvSpPr>
          <p:spPr>
            <a:xfrm>
              <a:off x="-493024" y="1968108"/>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8"/>
            <p:cNvSpPr/>
            <p:nvPr/>
          </p:nvSpPr>
          <p:spPr>
            <a:xfrm>
              <a:off x="-493024" y="1871934"/>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8"/>
            <p:cNvSpPr/>
            <p:nvPr/>
          </p:nvSpPr>
          <p:spPr>
            <a:xfrm>
              <a:off x="-493024" y="17763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8"/>
            <p:cNvSpPr/>
            <p:nvPr/>
          </p:nvSpPr>
          <p:spPr>
            <a:xfrm>
              <a:off x="-493024" y="16802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8"/>
            <p:cNvSpPr/>
            <p:nvPr/>
          </p:nvSpPr>
          <p:spPr>
            <a:xfrm>
              <a:off x="-493024" y="1584071"/>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58"/>
            <p:cNvSpPr/>
            <p:nvPr/>
          </p:nvSpPr>
          <p:spPr>
            <a:xfrm>
              <a:off x="-493024" y="1487897"/>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8"/>
            <p:cNvSpPr/>
            <p:nvPr/>
          </p:nvSpPr>
          <p:spPr>
            <a:xfrm>
              <a:off x="-493024" y="139172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8"/>
            <p:cNvSpPr/>
            <p:nvPr/>
          </p:nvSpPr>
          <p:spPr>
            <a:xfrm>
              <a:off x="-493024" y="12955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8"/>
            <p:cNvSpPr/>
            <p:nvPr/>
          </p:nvSpPr>
          <p:spPr>
            <a:xfrm>
              <a:off x="-493024" y="11993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8"/>
            <p:cNvSpPr/>
            <p:nvPr/>
          </p:nvSpPr>
          <p:spPr>
            <a:xfrm>
              <a:off x="-493024" y="11038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8"/>
            <p:cNvSpPr/>
            <p:nvPr/>
          </p:nvSpPr>
          <p:spPr>
            <a:xfrm>
              <a:off x="-493024" y="100766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58"/>
            <p:cNvSpPr/>
            <p:nvPr/>
          </p:nvSpPr>
          <p:spPr>
            <a:xfrm>
              <a:off x="-493024" y="911491"/>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58"/>
            <p:cNvSpPr/>
            <p:nvPr/>
          </p:nvSpPr>
          <p:spPr>
            <a:xfrm>
              <a:off x="-493024" y="815317"/>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8"/>
            <p:cNvSpPr/>
            <p:nvPr/>
          </p:nvSpPr>
          <p:spPr>
            <a:xfrm>
              <a:off x="-493024" y="71914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8"/>
            <p:cNvSpPr/>
            <p:nvPr/>
          </p:nvSpPr>
          <p:spPr>
            <a:xfrm>
              <a:off x="-487723" y="2401944"/>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8"/>
            <p:cNvSpPr/>
            <p:nvPr/>
          </p:nvSpPr>
          <p:spPr>
            <a:xfrm>
              <a:off x="-487723" y="2305770"/>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8"/>
            <p:cNvSpPr/>
            <p:nvPr/>
          </p:nvSpPr>
          <p:spPr>
            <a:xfrm>
              <a:off x="-487723" y="220959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8"/>
            <p:cNvSpPr/>
            <p:nvPr/>
          </p:nvSpPr>
          <p:spPr>
            <a:xfrm>
              <a:off x="-487723" y="211342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8"/>
            <p:cNvSpPr/>
            <p:nvPr/>
          </p:nvSpPr>
          <p:spPr>
            <a:xfrm>
              <a:off x="-487723" y="20172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8"/>
            <p:cNvSpPr/>
            <p:nvPr/>
          </p:nvSpPr>
          <p:spPr>
            <a:xfrm>
              <a:off x="-487723" y="19210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8"/>
            <p:cNvSpPr/>
            <p:nvPr/>
          </p:nvSpPr>
          <p:spPr>
            <a:xfrm>
              <a:off x="-487723" y="18255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58"/>
            <p:cNvSpPr/>
            <p:nvPr/>
          </p:nvSpPr>
          <p:spPr>
            <a:xfrm>
              <a:off x="-487723" y="17293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58"/>
            <p:cNvSpPr/>
            <p:nvPr/>
          </p:nvSpPr>
          <p:spPr>
            <a:xfrm>
              <a:off x="-487723" y="163321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8"/>
            <p:cNvSpPr/>
            <p:nvPr/>
          </p:nvSpPr>
          <p:spPr>
            <a:xfrm>
              <a:off x="-487723" y="1537038"/>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8"/>
            <p:cNvSpPr/>
            <p:nvPr/>
          </p:nvSpPr>
          <p:spPr>
            <a:xfrm>
              <a:off x="-487723" y="1440864"/>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8"/>
            <p:cNvSpPr/>
            <p:nvPr/>
          </p:nvSpPr>
          <p:spPr>
            <a:xfrm>
              <a:off x="-487723" y="134469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8"/>
            <p:cNvSpPr/>
            <p:nvPr/>
          </p:nvSpPr>
          <p:spPr>
            <a:xfrm>
              <a:off x="-487723" y="124851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8"/>
            <p:cNvSpPr/>
            <p:nvPr/>
          </p:nvSpPr>
          <p:spPr>
            <a:xfrm>
              <a:off x="-487723" y="115297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58"/>
            <p:cNvSpPr/>
            <p:nvPr/>
          </p:nvSpPr>
          <p:spPr>
            <a:xfrm>
              <a:off x="-487723" y="1056806"/>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58"/>
            <p:cNvSpPr/>
            <p:nvPr/>
          </p:nvSpPr>
          <p:spPr>
            <a:xfrm>
              <a:off x="-487723" y="960632"/>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8"/>
            <p:cNvSpPr/>
            <p:nvPr/>
          </p:nvSpPr>
          <p:spPr>
            <a:xfrm>
              <a:off x="-487723" y="864458"/>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8"/>
            <p:cNvSpPr/>
            <p:nvPr/>
          </p:nvSpPr>
          <p:spPr>
            <a:xfrm>
              <a:off x="-487723" y="768284"/>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8"/>
            <p:cNvSpPr/>
            <p:nvPr/>
          </p:nvSpPr>
          <p:spPr>
            <a:xfrm>
              <a:off x="-489714" y="23770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8"/>
            <p:cNvSpPr/>
            <p:nvPr/>
          </p:nvSpPr>
          <p:spPr>
            <a:xfrm>
              <a:off x="-489714" y="22808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8"/>
            <p:cNvSpPr/>
            <p:nvPr/>
          </p:nvSpPr>
          <p:spPr>
            <a:xfrm>
              <a:off x="-489714" y="21846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58"/>
            <p:cNvSpPr/>
            <p:nvPr/>
          </p:nvSpPr>
          <p:spPr>
            <a:xfrm>
              <a:off x="-489714" y="208848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58"/>
            <p:cNvSpPr/>
            <p:nvPr/>
          </p:nvSpPr>
          <p:spPr>
            <a:xfrm>
              <a:off x="-489714" y="199230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8"/>
            <p:cNvSpPr/>
            <p:nvPr/>
          </p:nvSpPr>
          <p:spPr>
            <a:xfrm>
              <a:off x="-489714" y="189613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8"/>
            <p:cNvSpPr/>
            <p:nvPr/>
          </p:nvSpPr>
          <p:spPr>
            <a:xfrm>
              <a:off x="-489714" y="18005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8"/>
            <p:cNvSpPr/>
            <p:nvPr/>
          </p:nvSpPr>
          <p:spPr>
            <a:xfrm>
              <a:off x="-489714" y="17044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8"/>
            <p:cNvSpPr/>
            <p:nvPr/>
          </p:nvSpPr>
          <p:spPr>
            <a:xfrm>
              <a:off x="-489714" y="1608270"/>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8"/>
            <p:cNvSpPr/>
            <p:nvPr/>
          </p:nvSpPr>
          <p:spPr>
            <a:xfrm>
              <a:off x="-489714" y="1512096"/>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8"/>
            <p:cNvSpPr/>
            <p:nvPr/>
          </p:nvSpPr>
          <p:spPr>
            <a:xfrm>
              <a:off x="-489714" y="141592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8"/>
            <p:cNvSpPr/>
            <p:nvPr/>
          </p:nvSpPr>
          <p:spPr>
            <a:xfrm>
              <a:off x="-489714" y="13197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8"/>
            <p:cNvSpPr/>
            <p:nvPr/>
          </p:nvSpPr>
          <p:spPr>
            <a:xfrm>
              <a:off x="-489714" y="12235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8"/>
            <p:cNvSpPr/>
            <p:nvPr/>
          </p:nvSpPr>
          <p:spPr>
            <a:xfrm>
              <a:off x="-489714" y="11280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8"/>
            <p:cNvSpPr/>
            <p:nvPr/>
          </p:nvSpPr>
          <p:spPr>
            <a:xfrm>
              <a:off x="-489714" y="10318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8"/>
            <p:cNvSpPr/>
            <p:nvPr/>
          </p:nvSpPr>
          <p:spPr>
            <a:xfrm>
              <a:off x="-489714" y="935690"/>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8"/>
            <p:cNvSpPr/>
            <p:nvPr/>
          </p:nvSpPr>
          <p:spPr>
            <a:xfrm>
              <a:off x="-489714" y="839516"/>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8"/>
            <p:cNvSpPr/>
            <p:nvPr/>
          </p:nvSpPr>
          <p:spPr>
            <a:xfrm>
              <a:off x="-489714" y="74334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8"/>
            <p:cNvSpPr/>
            <p:nvPr/>
          </p:nvSpPr>
          <p:spPr>
            <a:xfrm>
              <a:off x="-489714" y="2329175"/>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8"/>
            <p:cNvSpPr/>
            <p:nvPr/>
          </p:nvSpPr>
          <p:spPr>
            <a:xfrm>
              <a:off x="-489714" y="2233001"/>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58"/>
            <p:cNvSpPr/>
            <p:nvPr/>
          </p:nvSpPr>
          <p:spPr>
            <a:xfrm>
              <a:off x="-489714" y="213682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58"/>
            <p:cNvSpPr/>
            <p:nvPr/>
          </p:nvSpPr>
          <p:spPr>
            <a:xfrm>
              <a:off x="-489714" y="204065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8"/>
            <p:cNvSpPr/>
            <p:nvPr/>
          </p:nvSpPr>
          <p:spPr>
            <a:xfrm>
              <a:off x="-489714" y="194448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8"/>
            <p:cNvSpPr/>
            <p:nvPr/>
          </p:nvSpPr>
          <p:spPr>
            <a:xfrm>
              <a:off x="-489714" y="184830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8"/>
            <p:cNvSpPr/>
            <p:nvPr/>
          </p:nvSpPr>
          <p:spPr>
            <a:xfrm>
              <a:off x="-489714" y="175276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8"/>
            <p:cNvSpPr/>
            <p:nvPr/>
          </p:nvSpPr>
          <p:spPr>
            <a:xfrm>
              <a:off x="-489714" y="165659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8"/>
            <p:cNvSpPr/>
            <p:nvPr/>
          </p:nvSpPr>
          <p:spPr>
            <a:xfrm>
              <a:off x="-489714" y="156044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8"/>
            <p:cNvSpPr/>
            <p:nvPr/>
          </p:nvSpPr>
          <p:spPr>
            <a:xfrm>
              <a:off x="-489714" y="1464269"/>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8"/>
            <p:cNvSpPr/>
            <p:nvPr/>
          </p:nvSpPr>
          <p:spPr>
            <a:xfrm>
              <a:off x="-489714" y="1368095"/>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8"/>
            <p:cNvSpPr/>
            <p:nvPr/>
          </p:nvSpPr>
          <p:spPr>
            <a:xfrm>
              <a:off x="-489714" y="127192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8"/>
            <p:cNvSpPr/>
            <p:nvPr/>
          </p:nvSpPr>
          <p:spPr>
            <a:xfrm>
              <a:off x="-489714" y="117574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8"/>
            <p:cNvSpPr/>
            <p:nvPr/>
          </p:nvSpPr>
          <p:spPr>
            <a:xfrm>
              <a:off x="-489714" y="1080210"/>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8"/>
            <p:cNvSpPr/>
            <p:nvPr/>
          </p:nvSpPr>
          <p:spPr>
            <a:xfrm>
              <a:off x="-489714" y="98403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8"/>
            <p:cNvSpPr/>
            <p:nvPr/>
          </p:nvSpPr>
          <p:spPr>
            <a:xfrm>
              <a:off x="-489714" y="88786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8"/>
            <p:cNvSpPr/>
            <p:nvPr/>
          </p:nvSpPr>
          <p:spPr>
            <a:xfrm>
              <a:off x="-489714" y="791689"/>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58"/>
          <p:cNvGrpSpPr/>
          <p:nvPr/>
        </p:nvGrpSpPr>
        <p:grpSpPr>
          <a:xfrm>
            <a:off x="2087964" y="713000"/>
            <a:ext cx="4966861" cy="1704575"/>
            <a:chOff x="2087964" y="2521300"/>
            <a:chExt cx="4966861" cy="1704575"/>
          </a:xfrm>
        </p:grpSpPr>
        <p:sp>
          <p:nvSpPr>
            <p:cNvPr id="8317" name="Google Shape;8317;p58"/>
            <p:cNvSpPr/>
            <p:nvPr/>
          </p:nvSpPr>
          <p:spPr>
            <a:xfrm>
              <a:off x="2087964" y="2521300"/>
              <a:ext cx="49668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18" name="Google Shape;8318;p58"/>
            <p:cNvGrpSpPr/>
            <p:nvPr/>
          </p:nvGrpSpPr>
          <p:grpSpPr>
            <a:xfrm>
              <a:off x="6266725" y="2627330"/>
              <a:ext cx="655400" cy="157800"/>
              <a:chOff x="7968325" y="355525"/>
              <a:chExt cx="655400" cy="157800"/>
            </a:xfrm>
          </p:grpSpPr>
          <p:sp>
            <p:nvSpPr>
              <p:cNvPr id="8319" name="Google Shape;8319;p5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0" name="Google Shape;8320;p5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321" name="Google Shape;8321;p5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2" name="Google Shape;8322;p5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323" name="Google Shape;8323;p5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5" name="Google Shape;8325;p5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8326" name="Google Shape;8326;p58"/>
            <p:cNvSpPr/>
            <p:nvPr/>
          </p:nvSpPr>
          <p:spPr>
            <a:xfrm>
              <a:off x="2088025" y="2891175"/>
              <a:ext cx="4966800" cy="1334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8327" name="Google Shape;8327;p58">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328" name="Google Shape;8328;p58">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29" name="Google Shape;8329;p58"/>
          <p:cNvGrpSpPr/>
          <p:nvPr/>
        </p:nvGrpSpPr>
        <p:grpSpPr>
          <a:xfrm>
            <a:off x="8290351" y="863900"/>
            <a:ext cx="123600" cy="3239150"/>
            <a:chOff x="8290351" y="863900"/>
            <a:chExt cx="123600" cy="3239150"/>
          </a:xfrm>
        </p:grpSpPr>
        <p:sp>
          <p:nvSpPr>
            <p:cNvPr id="8330" name="Google Shape;8330;p5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5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5" name="Google Shape;8335;p58"/>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336" name="Google Shape;8336;p58"/>
          <p:cNvSpPr txBox="1">
            <a:spLocks noGrp="1"/>
          </p:cNvSpPr>
          <p:nvPr>
            <p:ph type="subTitle" idx="1"/>
          </p:nvPr>
        </p:nvSpPr>
        <p:spPr>
          <a:xfrm>
            <a:off x="2363895" y="1590300"/>
            <a:ext cx="44193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8337" name="Google Shape;8337;p58"/>
          <p:cNvSpPr txBox="1">
            <a:spLocks noGrp="1"/>
          </p:cNvSpPr>
          <p:nvPr>
            <p:ph type="title"/>
          </p:nvPr>
        </p:nvSpPr>
        <p:spPr>
          <a:xfrm>
            <a:off x="2359463" y="1121450"/>
            <a:ext cx="4423800" cy="53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8338" name="Google Shape;8338;p58"/>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Back</a:t>
            </a:r>
            <a:endParaRPr/>
          </a:p>
        </p:txBody>
      </p:sp>
      <p:sp>
        <p:nvSpPr>
          <p:cNvPr id="8345" name="Google Shape;8345;p58"/>
          <p:cNvSpPr/>
          <p:nvPr/>
        </p:nvSpPr>
        <p:spPr>
          <a:xfrm>
            <a:off x="-493024" y="-722148"/>
            <a:ext cx="4961389"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8"/>
          <p:cNvSpPr/>
          <p:nvPr/>
        </p:nvSpPr>
        <p:spPr>
          <a:xfrm>
            <a:off x="-487723" y="-673007"/>
            <a:ext cx="4961389"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8"/>
          <p:cNvSpPr/>
          <p:nvPr/>
        </p:nvSpPr>
        <p:spPr>
          <a:xfrm>
            <a:off x="-489714" y="-697948"/>
            <a:ext cx="4961389"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8"/>
          <p:cNvSpPr/>
          <p:nvPr/>
        </p:nvSpPr>
        <p:spPr>
          <a:xfrm>
            <a:off x="-489714" y="-745776"/>
            <a:ext cx="4961389"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8"/>
          <p:cNvSpPr/>
          <p:nvPr/>
        </p:nvSpPr>
        <p:spPr>
          <a:xfrm>
            <a:off x="8291538" y="111123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tx1"/>
              </a:solidFill>
              <a:latin typeface="Nanum Gothic Coding"/>
              <a:ea typeface="Nanum Gothic Coding"/>
              <a:cs typeface="Nanum Gothic Coding"/>
              <a:sym typeface="Nanum Gothic Coding"/>
            </a:endParaRPr>
          </a:p>
        </p:txBody>
      </p:sp>
      <p:sp>
        <p:nvSpPr>
          <p:cNvPr id="8359" name="Google Shape;8359;p5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5" name="Google Shape;8315;p58"/>
          <p:cNvPicPr preferRelativeResize="0">
            <a:picLocks noGrp="1"/>
          </p:cNvPicPr>
          <p:nvPr>
            <p:ph type="pic" idx="4"/>
          </p:nvPr>
        </p:nvPicPr>
        <p:blipFill rotWithShape="1">
          <a:blip r:embed="rId4">
            <a:alphaModFix amt="70000"/>
          </a:blip>
          <a:srcRect t="49207"/>
          <a:stretch/>
        </p:blipFill>
        <p:spPr>
          <a:xfrm>
            <a:off x="2093600" y="2567175"/>
            <a:ext cx="4959900" cy="16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315"/>
                                        </p:tgtEl>
                                        <p:attrNameLst>
                                          <p:attrName>style.visibility</p:attrName>
                                        </p:attrNameLst>
                                      </p:cBhvr>
                                      <p:to>
                                        <p:strVal val="visible"/>
                                      </p:to>
                                    </p:set>
                                    <p:anim calcmode="lin" valueType="num">
                                      <p:cBhvr additive="base">
                                        <p:cTn id="7" dur="1000"/>
                                        <p:tgtEl>
                                          <p:spTgt spid="831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8243"/>
                                        </p:tgtEl>
                                        <p:attrNameLst>
                                          <p:attrName>style.visibility</p:attrName>
                                        </p:attrNameLst>
                                      </p:cBhvr>
                                      <p:to>
                                        <p:strVal val="visible"/>
                                      </p:to>
                                    </p:set>
                                    <p:anim calcmode="lin" valueType="num">
                                      <p:cBhvr additive="base">
                                        <p:cTn id="10" dur="1000"/>
                                        <p:tgtEl>
                                          <p:spTgt spid="824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316"/>
                                        </p:tgtEl>
                                        <p:attrNameLst>
                                          <p:attrName>style.visibility</p:attrName>
                                        </p:attrNameLst>
                                      </p:cBhvr>
                                      <p:to>
                                        <p:strVal val="visible"/>
                                      </p:to>
                                    </p:set>
                                    <p:anim calcmode="lin" valueType="num">
                                      <p:cBhvr additive="base">
                                        <p:cTn id="13" dur="1000"/>
                                        <p:tgtEl>
                                          <p:spTgt spid="8316"/>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336"/>
                                        </p:tgtEl>
                                        <p:attrNameLst>
                                          <p:attrName>style.visibility</p:attrName>
                                        </p:attrNameLst>
                                      </p:cBhvr>
                                      <p:to>
                                        <p:strVal val="visible"/>
                                      </p:to>
                                    </p:set>
                                    <p:anim calcmode="lin" valueType="num">
                                      <p:cBhvr additive="base">
                                        <p:cTn id="16" dur="1000"/>
                                        <p:tgtEl>
                                          <p:spTgt spid="8336"/>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337"/>
                                        </p:tgtEl>
                                        <p:attrNameLst>
                                          <p:attrName>style.visibility</p:attrName>
                                        </p:attrNameLst>
                                      </p:cBhvr>
                                      <p:to>
                                        <p:strVal val="visible"/>
                                      </p:to>
                                    </p:set>
                                    <p:anim calcmode="lin" valueType="num">
                                      <p:cBhvr additive="base">
                                        <p:cTn id="19" dur="1000"/>
                                        <p:tgtEl>
                                          <p:spTgt spid="83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09"/>
        <p:cNvGrpSpPr/>
        <p:nvPr/>
      </p:nvGrpSpPr>
      <p:grpSpPr>
        <a:xfrm>
          <a:off x="0" y="0"/>
          <a:ext cx="0" cy="0"/>
          <a:chOff x="0" y="0"/>
          <a:chExt cx="0" cy="0"/>
        </a:xfrm>
      </p:grpSpPr>
      <p:sp>
        <p:nvSpPr>
          <p:cNvPr id="12210" name="Google Shape;12210;p104">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11" name="Google Shape;12211;p104">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pic>
        <p:nvPicPr>
          <p:cNvPr id="12212" name="Google Shape;12212;p104" title="Gráfico">
            <a:hlinkClick r:id="rId3"/>
          </p:cNvPr>
          <p:cNvPicPr preferRelativeResize="0"/>
          <p:nvPr/>
        </p:nvPicPr>
        <p:blipFill>
          <a:blip r:embed="rId4">
            <a:alphaModFix/>
          </a:blip>
          <a:stretch>
            <a:fillRect/>
          </a:stretch>
        </p:blipFill>
        <p:spPr>
          <a:xfrm>
            <a:off x="2954638" y="1476580"/>
            <a:ext cx="3230603" cy="2588651"/>
          </a:xfrm>
          <a:prstGeom prst="rect">
            <a:avLst/>
          </a:prstGeom>
          <a:noFill/>
          <a:ln>
            <a:noFill/>
          </a:ln>
        </p:spPr>
      </p:pic>
      <p:sp>
        <p:nvSpPr>
          <p:cNvPr id="12213" name="Google Shape;12213;p10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Marketing distribution</a:t>
            </a:r>
            <a:endParaRPr/>
          </a:p>
        </p:txBody>
      </p:sp>
      <p:sp>
        <p:nvSpPr>
          <p:cNvPr id="12214" name="Google Shape;12214;p104"/>
          <p:cNvSpPr txBox="1"/>
          <p:nvPr/>
        </p:nvSpPr>
        <p:spPr>
          <a:xfrm>
            <a:off x="1589100" y="4060725"/>
            <a:ext cx="59658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osis"/>
                <a:ea typeface="Dosis"/>
                <a:cs typeface="Dosis"/>
                <a:sym typeface="Dosis"/>
              </a:rPr>
              <a:t>Follow the link in the graph to modify its data and then paste the new one here. For more info,</a:t>
            </a:r>
            <a:r>
              <a:rPr lang="en" sz="1200" b="1">
                <a:solidFill>
                  <a:schemeClr val="dk1"/>
                </a:solidFill>
                <a:latin typeface="Dosis"/>
                <a:ea typeface="Dosis"/>
                <a:cs typeface="Dosis"/>
                <a:sym typeface="Dosis"/>
              </a:rPr>
              <a:t> </a:t>
            </a:r>
            <a:r>
              <a:rPr lang="en" sz="1200" b="1">
                <a:solidFill>
                  <a:schemeClr val="hlink"/>
                </a:solidFill>
                <a:uFill>
                  <a:noFill/>
                </a:uFill>
                <a:latin typeface="Dosis"/>
                <a:ea typeface="Dosis"/>
                <a:cs typeface="Dosis"/>
                <a:sym typeface="Dosis"/>
                <a:hlinkClick r:id="rId5"/>
              </a:rPr>
              <a:t>click here</a:t>
            </a:r>
            <a:endParaRPr sz="1200" b="1">
              <a:solidFill>
                <a:schemeClr val="dk1"/>
              </a:solidFill>
              <a:latin typeface="Dosis"/>
              <a:ea typeface="Dosis"/>
              <a:cs typeface="Dosis"/>
              <a:sym typeface="Dosis"/>
            </a:endParaRPr>
          </a:p>
        </p:txBody>
      </p:sp>
      <p:sp>
        <p:nvSpPr>
          <p:cNvPr id="12215" name="Google Shape;12215;p104"/>
          <p:cNvSpPr txBox="1"/>
          <p:nvPr/>
        </p:nvSpPr>
        <p:spPr>
          <a:xfrm>
            <a:off x="2116349" y="2876851"/>
            <a:ext cx="8826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dk1"/>
                </a:solidFill>
                <a:latin typeface="Nanum Gothic Coding"/>
                <a:ea typeface="Nanum Gothic Coding"/>
                <a:cs typeface="Nanum Gothic Coding"/>
                <a:sym typeface="Nanum Gothic Coding"/>
              </a:rPr>
              <a:t>19%</a:t>
            </a:r>
            <a:endParaRPr sz="2500">
              <a:solidFill>
                <a:schemeClr val="dk1"/>
              </a:solidFill>
              <a:latin typeface="Nanum Gothic Coding"/>
              <a:ea typeface="Nanum Gothic Coding"/>
              <a:cs typeface="Nanum Gothic Coding"/>
              <a:sym typeface="Nanum Gothic Coding"/>
            </a:endParaRPr>
          </a:p>
        </p:txBody>
      </p:sp>
      <p:sp>
        <p:nvSpPr>
          <p:cNvPr id="12216" name="Google Shape;12216;p104"/>
          <p:cNvSpPr/>
          <p:nvPr/>
        </p:nvSpPr>
        <p:spPr>
          <a:xfrm>
            <a:off x="2992431" y="2952004"/>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104"/>
          <p:cNvSpPr/>
          <p:nvPr/>
        </p:nvSpPr>
        <p:spPr>
          <a:xfrm>
            <a:off x="5878964" y="1612074"/>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lt2"/>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104"/>
          <p:cNvSpPr/>
          <p:nvPr/>
        </p:nvSpPr>
        <p:spPr>
          <a:xfrm>
            <a:off x="5878964" y="2952004"/>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accent2"/>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104"/>
          <p:cNvSpPr txBox="1"/>
          <p:nvPr/>
        </p:nvSpPr>
        <p:spPr>
          <a:xfrm>
            <a:off x="1017145" y="3230311"/>
            <a:ext cx="19818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12220" name="Google Shape;12220;p104"/>
          <p:cNvSpPr txBox="1"/>
          <p:nvPr/>
        </p:nvSpPr>
        <p:spPr>
          <a:xfrm>
            <a:off x="1017150" y="3529383"/>
            <a:ext cx="1981800" cy="54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Jupiter is the biggest planet of them all</a:t>
            </a:r>
            <a:endParaRPr>
              <a:solidFill>
                <a:schemeClr val="dk1"/>
              </a:solidFill>
              <a:latin typeface="Dosis"/>
              <a:ea typeface="Dosis"/>
              <a:cs typeface="Dosis"/>
              <a:sym typeface="Dosis"/>
            </a:endParaRPr>
          </a:p>
        </p:txBody>
      </p:sp>
      <p:sp>
        <p:nvSpPr>
          <p:cNvPr id="12221" name="Google Shape;12221;p104"/>
          <p:cNvSpPr txBox="1"/>
          <p:nvPr/>
        </p:nvSpPr>
        <p:spPr>
          <a:xfrm>
            <a:off x="2116349" y="1536925"/>
            <a:ext cx="8826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dk1"/>
                </a:solidFill>
                <a:latin typeface="Nanum Gothic Coding"/>
                <a:ea typeface="Nanum Gothic Coding"/>
                <a:cs typeface="Nanum Gothic Coding"/>
                <a:sym typeface="Nanum Gothic Coding"/>
              </a:rPr>
              <a:t>24%</a:t>
            </a:r>
            <a:endParaRPr sz="2500">
              <a:solidFill>
                <a:schemeClr val="dk1"/>
              </a:solidFill>
              <a:latin typeface="Nanum Gothic Coding"/>
              <a:ea typeface="Nanum Gothic Coding"/>
              <a:cs typeface="Nanum Gothic Coding"/>
              <a:sym typeface="Nanum Gothic Coding"/>
            </a:endParaRPr>
          </a:p>
        </p:txBody>
      </p:sp>
      <p:sp>
        <p:nvSpPr>
          <p:cNvPr id="12222" name="Google Shape;12222;p104"/>
          <p:cNvSpPr/>
          <p:nvPr/>
        </p:nvSpPr>
        <p:spPr>
          <a:xfrm>
            <a:off x="2992431" y="1612074"/>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accen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104"/>
          <p:cNvSpPr txBox="1"/>
          <p:nvPr/>
        </p:nvSpPr>
        <p:spPr>
          <a:xfrm>
            <a:off x="1017145" y="1890126"/>
            <a:ext cx="19818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2224" name="Google Shape;12224;p104"/>
          <p:cNvSpPr txBox="1"/>
          <p:nvPr/>
        </p:nvSpPr>
        <p:spPr>
          <a:xfrm>
            <a:off x="1017150" y="2189179"/>
            <a:ext cx="1981800" cy="54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p:txBody>
      </p:sp>
      <p:sp>
        <p:nvSpPr>
          <p:cNvPr id="12225" name="Google Shape;12225;p104"/>
          <p:cNvSpPr txBox="1"/>
          <p:nvPr/>
        </p:nvSpPr>
        <p:spPr>
          <a:xfrm>
            <a:off x="6150024" y="2876851"/>
            <a:ext cx="8826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26%</a:t>
            </a:r>
            <a:endParaRPr sz="2500">
              <a:solidFill>
                <a:schemeClr val="dk1"/>
              </a:solidFill>
              <a:latin typeface="Nanum Gothic Coding"/>
              <a:ea typeface="Nanum Gothic Coding"/>
              <a:cs typeface="Nanum Gothic Coding"/>
              <a:sym typeface="Nanum Gothic Coding"/>
            </a:endParaRPr>
          </a:p>
        </p:txBody>
      </p:sp>
      <p:sp>
        <p:nvSpPr>
          <p:cNvPr id="12226" name="Google Shape;12226;p104"/>
          <p:cNvSpPr txBox="1"/>
          <p:nvPr/>
        </p:nvSpPr>
        <p:spPr>
          <a:xfrm>
            <a:off x="6150020" y="3230311"/>
            <a:ext cx="19818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p:txBody>
      </p:sp>
      <p:sp>
        <p:nvSpPr>
          <p:cNvPr id="12227" name="Google Shape;12227;p104"/>
          <p:cNvSpPr txBox="1"/>
          <p:nvPr/>
        </p:nvSpPr>
        <p:spPr>
          <a:xfrm>
            <a:off x="6150025" y="3529383"/>
            <a:ext cx="1981800"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sp>
        <p:nvSpPr>
          <p:cNvPr id="12228" name="Google Shape;12228;p104"/>
          <p:cNvSpPr txBox="1"/>
          <p:nvPr/>
        </p:nvSpPr>
        <p:spPr>
          <a:xfrm>
            <a:off x="6150024" y="1536925"/>
            <a:ext cx="8826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31%</a:t>
            </a:r>
            <a:endParaRPr sz="2500">
              <a:solidFill>
                <a:schemeClr val="dk1"/>
              </a:solidFill>
              <a:latin typeface="Nanum Gothic Coding"/>
              <a:ea typeface="Nanum Gothic Coding"/>
              <a:cs typeface="Nanum Gothic Coding"/>
              <a:sym typeface="Nanum Gothic Coding"/>
            </a:endParaRPr>
          </a:p>
        </p:txBody>
      </p:sp>
      <p:sp>
        <p:nvSpPr>
          <p:cNvPr id="12229" name="Google Shape;12229;p104"/>
          <p:cNvSpPr txBox="1"/>
          <p:nvPr/>
        </p:nvSpPr>
        <p:spPr>
          <a:xfrm>
            <a:off x="6150020" y="1890126"/>
            <a:ext cx="19818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2230" name="Google Shape;12230;p104"/>
          <p:cNvSpPr txBox="1"/>
          <p:nvPr/>
        </p:nvSpPr>
        <p:spPr>
          <a:xfrm>
            <a:off x="6150025" y="2189179"/>
            <a:ext cx="1981800"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It’s the smallest planet in the Solar System</a:t>
            </a:r>
            <a:endParaRPr>
              <a:solidFill>
                <a:schemeClr val="dk1"/>
              </a:solidFill>
              <a:latin typeface="Dosis"/>
              <a:ea typeface="Dosis"/>
              <a:cs typeface="Dosis"/>
              <a:sym typeface="Dosis"/>
            </a:endParaRPr>
          </a:p>
        </p:txBody>
      </p:sp>
      <p:grpSp>
        <p:nvGrpSpPr>
          <p:cNvPr id="12237" name="Google Shape;12237;p104"/>
          <p:cNvGrpSpPr/>
          <p:nvPr/>
        </p:nvGrpSpPr>
        <p:grpSpPr>
          <a:xfrm>
            <a:off x="8290351" y="863900"/>
            <a:ext cx="123600" cy="3239150"/>
            <a:chOff x="8290351" y="863900"/>
            <a:chExt cx="123600" cy="3239150"/>
          </a:xfrm>
        </p:grpSpPr>
        <p:sp>
          <p:nvSpPr>
            <p:cNvPr id="12238" name="Google Shape;12238;p10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10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10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10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10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3" name="Google Shape;12243;p104">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244" name="Google Shape;12244;p104">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245" name="Google Shape;12245;p104"/>
          <p:cNvSpPr/>
          <p:nvPr/>
        </p:nvSpPr>
        <p:spPr>
          <a:xfrm>
            <a:off x="8291538" y="308884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104">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47" name="Google Shape;12247;p104">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51"/>
        <p:cNvGrpSpPr/>
        <p:nvPr/>
      </p:nvGrpSpPr>
      <p:grpSpPr>
        <a:xfrm>
          <a:off x="0" y="0"/>
          <a:ext cx="0" cy="0"/>
          <a:chOff x="0" y="0"/>
          <a:chExt cx="0" cy="0"/>
        </a:xfrm>
      </p:grpSpPr>
      <p:grpSp>
        <p:nvGrpSpPr>
          <p:cNvPr id="12252" name="Google Shape;12252;p105"/>
          <p:cNvGrpSpPr/>
          <p:nvPr/>
        </p:nvGrpSpPr>
        <p:grpSpPr>
          <a:xfrm>
            <a:off x="8290351" y="863900"/>
            <a:ext cx="123600" cy="3239150"/>
            <a:chOff x="8290351" y="863900"/>
            <a:chExt cx="123600" cy="3239150"/>
          </a:xfrm>
        </p:grpSpPr>
        <p:sp>
          <p:nvSpPr>
            <p:cNvPr id="12253" name="Google Shape;12253;p10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10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10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10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0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8" name="Google Shape;12258;p105">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59" name="Google Shape;12259;p105">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60" name="Google Shape;12260;p10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reach</a:t>
            </a:r>
            <a:endParaRPr/>
          </a:p>
        </p:txBody>
      </p:sp>
      <p:sp>
        <p:nvSpPr>
          <p:cNvPr id="12261" name="Google Shape;12261;p10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262" name="Google Shape;12262;p10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263" name="Google Shape;12263;p105"/>
          <p:cNvSpPr txBox="1">
            <a:spLocks noGrp="1"/>
          </p:cNvSpPr>
          <p:nvPr>
            <p:ph type="subTitle" idx="4294967295"/>
          </p:nvPr>
        </p:nvSpPr>
        <p:spPr>
          <a:xfrm>
            <a:off x="3650068" y="3787614"/>
            <a:ext cx="4328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t>Follow the link in the graph to modify its data and then paste the new one here. </a:t>
            </a:r>
            <a:r>
              <a:rPr lang="en" sz="1100" b="1">
                <a:uFill>
                  <a:noFill/>
                </a:uFill>
                <a:hlinkClick r:id="rId3"/>
              </a:rPr>
              <a:t>For more info, click here</a:t>
            </a:r>
            <a:endParaRPr sz="1100" b="1"/>
          </a:p>
        </p:txBody>
      </p:sp>
      <p:sp>
        <p:nvSpPr>
          <p:cNvPr id="12264" name="Google Shape;12264;p105"/>
          <p:cNvSpPr txBox="1"/>
          <p:nvPr/>
        </p:nvSpPr>
        <p:spPr>
          <a:xfrm>
            <a:off x="1053850" y="2013100"/>
            <a:ext cx="13260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2265" name="Google Shape;12265;p105"/>
          <p:cNvSpPr txBox="1"/>
          <p:nvPr/>
        </p:nvSpPr>
        <p:spPr>
          <a:xfrm>
            <a:off x="1053850" y="2281955"/>
            <a:ext cx="21810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It’s the smallest planet </a:t>
            </a:r>
            <a:endParaRPr>
              <a:solidFill>
                <a:schemeClr val="dk1"/>
              </a:solidFill>
              <a:latin typeface="Dosis"/>
              <a:ea typeface="Dosis"/>
              <a:cs typeface="Dosis"/>
              <a:sym typeface="Dosis"/>
            </a:endParaRPr>
          </a:p>
        </p:txBody>
      </p:sp>
      <p:sp>
        <p:nvSpPr>
          <p:cNvPr id="12266" name="Google Shape;12266;p105"/>
          <p:cNvSpPr/>
          <p:nvPr/>
        </p:nvSpPr>
        <p:spPr>
          <a:xfrm>
            <a:off x="1156174" y="1405412"/>
            <a:ext cx="548700" cy="548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67" name="Google Shape;12267;p105"/>
          <p:cNvSpPr txBox="1"/>
          <p:nvPr/>
        </p:nvSpPr>
        <p:spPr>
          <a:xfrm>
            <a:off x="1053850" y="3536275"/>
            <a:ext cx="13260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12268" name="Google Shape;12268;p105"/>
          <p:cNvSpPr txBox="1"/>
          <p:nvPr/>
        </p:nvSpPr>
        <p:spPr>
          <a:xfrm>
            <a:off x="1053850" y="3805131"/>
            <a:ext cx="21810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Jupiter is the biggest planet </a:t>
            </a:r>
            <a:endParaRPr>
              <a:solidFill>
                <a:schemeClr val="dk1"/>
              </a:solidFill>
              <a:latin typeface="Dosis"/>
              <a:ea typeface="Dosis"/>
              <a:cs typeface="Dosis"/>
              <a:sym typeface="Dosis"/>
            </a:endParaRPr>
          </a:p>
        </p:txBody>
      </p:sp>
      <p:sp>
        <p:nvSpPr>
          <p:cNvPr id="12269" name="Google Shape;12269;p105"/>
          <p:cNvSpPr/>
          <p:nvPr/>
        </p:nvSpPr>
        <p:spPr>
          <a:xfrm>
            <a:off x="1156174" y="2928572"/>
            <a:ext cx="548700" cy="548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2275" name="Google Shape;12275;p105"/>
          <p:cNvGrpSpPr/>
          <p:nvPr/>
        </p:nvGrpSpPr>
        <p:grpSpPr>
          <a:xfrm>
            <a:off x="1277947" y="1507979"/>
            <a:ext cx="305157" cy="343525"/>
            <a:chOff x="4695040" y="1946846"/>
            <a:chExt cx="345239" cy="388647"/>
          </a:xfrm>
        </p:grpSpPr>
        <p:sp>
          <p:nvSpPr>
            <p:cNvPr id="12276" name="Google Shape;12276;p105"/>
            <p:cNvSpPr/>
            <p:nvPr/>
          </p:nvSpPr>
          <p:spPr>
            <a:xfrm>
              <a:off x="4797790" y="2104021"/>
              <a:ext cx="242489" cy="231472"/>
            </a:xfrm>
            <a:custGeom>
              <a:avLst/>
              <a:gdLst/>
              <a:ahLst/>
              <a:cxnLst/>
              <a:rect l="l" t="t" r="r" b="b"/>
              <a:pathLst>
                <a:path w="10653" h="10169" extrusionOk="0">
                  <a:moveTo>
                    <a:pt x="10406" y="0"/>
                  </a:moveTo>
                  <a:cubicBezTo>
                    <a:pt x="10329" y="0"/>
                    <a:pt x="10242" y="36"/>
                    <a:pt x="10161" y="123"/>
                  </a:cubicBezTo>
                  <a:cubicBezTo>
                    <a:pt x="10153" y="123"/>
                    <a:pt x="10153" y="132"/>
                    <a:pt x="10153" y="141"/>
                  </a:cubicBezTo>
                  <a:lnTo>
                    <a:pt x="10153" y="9481"/>
                  </a:lnTo>
                  <a:cubicBezTo>
                    <a:pt x="10153" y="9588"/>
                    <a:pt x="10063" y="9669"/>
                    <a:pt x="9956" y="9669"/>
                  </a:cubicBezTo>
                  <a:lnTo>
                    <a:pt x="259" y="9669"/>
                  </a:lnTo>
                  <a:cubicBezTo>
                    <a:pt x="250" y="9669"/>
                    <a:pt x="241" y="9678"/>
                    <a:pt x="241" y="9678"/>
                  </a:cubicBezTo>
                  <a:cubicBezTo>
                    <a:pt x="0" y="9901"/>
                    <a:pt x="152" y="10168"/>
                    <a:pt x="366" y="10168"/>
                  </a:cubicBezTo>
                  <a:lnTo>
                    <a:pt x="10393" y="10168"/>
                  </a:lnTo>
                  <a:cubicBezTo>
                    <a:pt x="10536" y="10168"/>
                    <a:pt x="10652" y="10052"/>
                    <a:pt x="10652" y="9909"/>
                  </a:cubicBezTo>
                  <a:lnTo>
                    <a:pt x="10652" y="248"/>
                  </a:lnTo>
                  <a:cubicBezTo>
                    <a:pt x="10652" y="111"/>
                    <a:pt x="10543" y="0"/>
                    <a:pt x="10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105"/>
            <p:cNvSpPr/>
            <p:nvPr/>
          </p:nvSpPr>
          <p:spPr>
            <a:xfrm>
              <a:off x="4695040" y="1946846"/>
              <a:ext cx="345239" cy="388647"/>
            </a:xfrm>
            <a:custGeom>
              <a:avLst/>
              <a:gdLst/>
              <a:ahLst/>
              <a:cxnLst/>
              <a:rect l="l" t="t" r="r" b="b"/>
              <a:pathLst>
                <a:path w="15167" h="17074" extrusionOk="0">
                  <a:moveTo>
                    <a:pt x="6834" y="1176"/>
                  </a:moveTo>
                  <a:lnTo>
                    <a:pt x="6834" y="1907"/>
                  </a:lnTo>
                  <a:lnTo>
                    <a:pt x="4300" y="1907"/>
                  </a:lnTo>
                  <a:lnTo>
                    <a:pt x="4300" y="1176"/>
                  </a:lnTo>
                  <a:close/>
                  <a:moveTo>
                    <a:pt x="10866" y="1176"/>
                  </a:moveTo>
                  <a:lnTo>
                    <a:pt x="10866" y="1907"/>
                  </a:lnTo>
                  <a:lnTo>
                    <a:pt x="8333" y="1907"/>
                  </a:lnTo>
                  <a:lnTo>
                    <a:pt x="8333" y="1176"/>
                  </a:lnTo>
                  <a:close/>
                  <a:moveTo>
                    <a:pt x="3551" y="509"/>
                  </a:moveTo>
                  <a:cubicBezTo>
                    <a:pt x="3674" y="509"/>
                    <a:pt x="3796" y="592"/>
                    <a:pt x="3801" y="757"/>
                  </a:cubicBezTo>
                  <a:lnTo>
                    <a:pt x="3801" y="3094"/>
                  </a:lnTo>
                  <a:cubicBezTo>
                    <a:pt x="3796" y="3259"/>
                    <a:pt x="3674" y="3342"/>
                    <a:pt x="3551" y="3342"/>
                  </a:cubicBezTo>
                  <a:cubicBezTo>
                    <a:pt x="3428" y="3342"/>
                    <a:pt x="3306" y="3259"/>
                    <a:pt x="3301" y="3094"/>
                  </a:cubicBezTo>
                  <a:lnTo>
                    <a:pt x="3301" y="757"/>
                  </a:lnTo>
                  <a:cubicBezTo>
                    <a:pt x="3306" y="592"/>
                    <a:pt x="3428" y="509"/>
                    <a:pt x="3551" y="509"/>
                  </a:cubicBezTo>
                  <a:close/>
                  <a:moveTo>
                    <a:pt x="7583" y="509"/>
                  </a:moveTo>
                  <a:cubicBezTo>
                    <a:pt x="7706" y="509"/>
                    <a:pt x="7829" y="592"/>
                    <a:pt x="7833" y="757"/>
                  </a:cubicBezTo>
                  <a:lnTo>
                    <a:pt x="7833" y="3094"/>
                  </a:lnTo>
                  <a:cubicBezTo>
                    <a:pt x="7829" y="3259"/>
                    <a:pt x="7706" y="3342"/>
                    <a:pt x="7583" y="3342"/>
                  </a:cubicBezTo>
                  <a:cubicBezTo>
                    <a:pt x="7461" y="3342"/>
                    <a:pt x="7338" y="3259"/>
                    <a:pt x="7333" y="3094"/>
                  </a:cubicBezTo>
                  <a:lnTo>
                    <a:pt x="7333" y="757"/>
                  </a:lnTo>
                  <a:cubicBezTo>
                    <a:pt x="7338" y="592"/>
                    <a:pt x="7461" y="509"/>
                    <a:pt x="7583" y="509"/>
                  </a:cubicBezTo>
                  <a:close/>
                  <a:moveTo>
                    <a:pt x="11616" y="509"/>
                  </a:moveTo>
                  <a:cubicBezTo>
                    <a:pt x="11738" y="509"/>
                    <a:pt x="11861" y="592"/>
                    <a:pt x="11865" y="757"/>
                  </a:cubicBezTo>
                  <a:lnTo>
                    <a:pt x="11865" y="3094"/>
                  </a:lnTo>
                  <a:cubicBezTo>
                    <a:pt x="11861" y="3259"/>
                    <a:pt x="11738" y="3342"/>
                    <a:pt x="11616" y="3342"/>
                  </a:cubicBezTo>
                  <a:cubicBezTo>
                    <a:pt x="11493" y="3342"/>
                    <a:pt x="11370" y="3259"/>
                    <a:pt x="11366" y="3094"/>
                  </a:cubicBezTo>
                  <a:lnTo>
                    <a:pt x="11366" y="757"/>
                  </a:lnTo>
                  <a:cubicBezTo>
                    <a:pt x="11370" y="592"/>
                    <a:pt x="11493" y="509"/>
                    <a:pt x="11616" y="509"/>
                  </a:cubicBezTo>
                  <a:close/>
                  <a:moveTo>
                    <a:pt x="13614" y="2416"/>
                  </a:moveTo>
                  <a:cubicBezTo>
                    <a:pt x="14194" y="2416"/>
                    <a:pt x="14667" y="2880"/>
                    <a:pt x="14667" y="3460"/>
                  </a:cubicBezTo>
                  <a:lnTo>
                    <a:pt x="14667" y="4512"/>
                  </a:lnTo>
                  <a:lnTo>
                    <a:pt x="500" y="4512"/>
                  </a:lnTo>
                  <a:lnTo>
                    <a:pt x="500" y="3460"/>
                  </a:lnTo>
                  <a:cubicBezTo>
                    <a:pt x="500" y="2880"/>
                    <a:pt x="973" y="2416"/>
                    <a:pt x="1553" y="2416"/>
                  </a:cubicBezTo>
                  <a:lnTo>
                    <a:pt x="2802" y="2416"/>
                  </a:lnTo>
                  <a:lnTo>
                    <a:pt x="2802" y="3076"/>
                  </a:lnTo>
                  <a:cubicBezTo>
                    <a:pt x="2802" y="3469"/>
                    <a:pt x="3087" y="3808"/>
                    <a:pt x="3480" y="3843"/>
                  </a:cubicBezTo>
                  <a:cubicBezTo>
                    <a:pt x="3501" y="3845"/>
                    <a:pt x="3522" y="3846"/>
                    <a:pt x="3542" y="3846"/>
                  </a:cubicBezTo>
                  <a:cubicBezTo>
                    <a:pt x="3960" y="3846"/>
                    <a:pt x="4300" y="3510"/>
                    <a:pt x="4300" y="3094"/>
                  </a:cubicBezTo>
                  <a:lnTo>
                    <a:pt x="4300" y="2416"/>
                  </a:lnTo>
                  <a:lnTo>
                    <a:pt x="6834" y="2416"/>
                  </a:lnTo>
                  <a:lnTo>
                    <a:pt x="6834" y="3076"/>
                  </a:lnTo>
                  <a:cubicBezTo>
                    <a:pt x="6834" y="3469"/>
                    <a:pt x="7128" y="3808"/>
                    <a:pt x="7512" y="3843"/>
                  </a:cubicBezTo>
                  <a:cubicBezTo>
                    <a:pt x="7533" y="3845"/>
                    <a:pt x="7554" y="3846"/>
                    <a:pt x="7575" y="3846"/>
                  </a:cubicBezTo>
                  <a:cubicBezTo>
                    <a:pt x="7993" y="3846"/>
                    <a:pt x="8333" y="3510"/>
                    <a:pt x="8333" y="3094"/>
                  </a:cubicBezTo>
                  <a:lnTo>
                    <a:pt x="8333" y="2416"/>
                  </a:lnTo>
                  <a:lnTo>
                    <a:pt x="10866" y="2416"/>
                  </a:lnTo>
                  <a:lnTo>
                    <a:pt x="10866" y="3076"/>
                  </a:lnTo>
                  <a:cubicBezTo>
                    <a:pt x="10866" y="3469"/>
                    <a:pt x="11161" y="3808"/>
                    <a:pt x="11544" y="3843"/>
                  </a:cubicBezTo>
                  <a:cubicBezTo>
                    <a:pt x="11565" y="3845"/>
                    <a:pt x="11586" y="3846"/>
                    <a:pt x="11607" y="3846"/>
                  </a:cubicBezTo>
                  <a:cubicBezTo>
                    <a:pt x="12025" y="3846"/>
                    <a:pt x="12365" y="3510"/>
                    <a:pt x="12365" y="3094"/>
                  </a:cubicBezTo>
                  <a:lnTo>
                    <a:pt x="12365" y="2416"/>
                  </a:lnTo>
                  <a:close/>
                  <a:moveTo>
                    <a:pt x="3551" y="1"/>
                  </a:moveTo>
                  <a:cubicBezTo>
                    <a:pt x="3203" y="1"/>
                    <a:pt x="2855" y="226"/>
                    <a:pt x="2802" y="676"/>
                  </a:cubicBezTo>
                  <a:lnTo>
                    <a:pt x="1526" y="676"/>
                  </a:lnTo>
                  <a:cubicBezTo>
                    <a:pt x="1401" y="676"/>
                    <a:pt x="1285" y="775"/>
                    <a:pt x="1276" y="899"/>
                  </a:cubicBezTo>
                  <a:cubicBezTo>
                    <a:pt x="1249" y="1051"/>
                    <a:pt x="1374" y="1176"/>
                    <a:pt x="1517" y="1176"/>
                  </a:cubicBezTo>
                  <a:lnTo>
                    <a:pt x="2802" y="1176"/>
                  </a:lnTo>
                  <a:lnTo>
                    <a:pt x="2802" y="1907"/>
                  </a:lnTo>
                  <a:lnTo>
                    <a:pt x="1847" y="1907"/>
                  </a:lnTo>
                  <a:cubicBezTo>
                    <a:pt x="830" y="1907"/>
                    <a:pt x="0" y="2737"/>
                    <a:pt x="0" y="3763"/>
                  </a:cubicBezTo>
                  <a:lnTo>
                    <a:pt x="0" y="16814"/>
                  </a:lnTo>
                  <a:cubicBezTo>
                    <a:pt x="0" y="16957"/>
                    <a:pt x="116" y="17073"/>
                    <a:pt x="259" y="17073"/>
                  </a:cubicBezTo>
                  <a:lnTo>
                    <a:pt x="3819" y="17073"/>
                  </a:lnTo>
                  <a:cubicBezTo>
                    <a:pt x="3827" y="17073"/>
                    <a:pt x="3836" y="17073"/>
                    <a:pt x="3845" y="17064"/>
                  </a:cubicBezTo>
                  <a:cubicBezTo>
                    <a:pt x="4086" y="16850"/>
                    <a:pt x="3935" y="16574"/>
                    <a:pt x="3711" y="16574"/>
                  </a:cubicBezTo>
                  <a:lnTo>
                    <a:pt x="1847" y="16574"/>
                  </a:lnTo>
                  <a:cubicBezTo>
                    <a:pt x="1107" y="16574"/>
                    <a:pt x="500" y="15976"/>
                    <a:pt x="500" y="15227"/>
                  </a:cubicBezTo>
                  <a:lnTo>
                    <a:pt x="500" y="5012"/>
                  </a:lnTo>
                  <a:lnTo>
                    <a:pt x="14667" y="5012"/>
                  </a:lnTo>
                  <a:lnTo>
                    <a:pt x="14667" y="5975"/>
                  </a:lnTo>
                  <a:cubicBezTo>
                    <a:pt x="14671" y="6140"/>
                    <a:pt x="14794" y="6223"/>
                    <a:pt x="14916" y="6223"/>
                  </a:cubicBezTo>
                  <a:cubicBezTo>
                    <a:pt x="15039" y="6223"/>
                    <a:pt x="15162" y="6140"/>
                    <a:pt x="15166" y="5975"/>
                  </a:cubicBezTo>
                  <a:lnTo>
                    <a:pt x="15166" y="3763"/>
                  </a:lnTo>
                  <a:cubicBezTo>
                    <a:pt x="15166" y="2746"/>
                    <a:pt x="14336" y="1907"/>
                    <a:pt x="13319" y="1907"/>
                  </a:cubicBezTo>
                  <a:lnTo>
                    <a:pt x="12365" y="1907"/>
                  </a:lnTo>
                  <a:lnTo>
                    <a:pt x="12365" y="1176"/>
                  </a:lnTo>
                  <a:lnTo>
                    <a:pt x="13641" y="1176"/>
                  </a:lnTo>
                  <a:cubicBezTo>
                    <a:pt x="13774" y="1176"/>
                    <a:pt x="13881" y="1087"/>
                    <a:pt x="13899" y="962"/>
                  </a:cubicBezTo>
                  <a:cubicBezTo>
                    <a:pt x="13917" y="810"/>
                    <a:pt x="13801" y="676"/>
                    <a:pt x="13650" y="676"/>
                  </a:cubicBezTo>
                  <a:lnTo>
                    <a:pt x="12365" y="676"/>
                  </a:lnTo>
                  <a:cubicBezTo>
                    <a:pt x="12311" y="226"/>
                    <a:pt x="11963" y="1"/>
                    <a:pt x="11616" y="1"/>
                  </a:cubicBezTo>
                  <a:cubicBezTo>
                    <a:pt x="11268" y="1"/>
                    <a:pt x="10920" y="226"/>
                    <a:pt x="10866" y="676"/>
                  </a:cubicBezTo>
                  <a:lnTo>
                    <a:pt x="8333" y="676"/>
                  </a:lnTo>
                  <a:cubicBezTo>
                    <a:pt x="8279" y="226"/>
                    <a:pt x="7931" y="1"/>
                    <a:pt x="7583" y="1"/>
                  </a:cubicBezTo>
                  <a:cubicBezTo>
                    <a:pt x="7235" y="1"/>
                    <a:pt x="6887" y="226"/>
                    <a:pt x="6834" y="676"/>
                  </a:cubicBezTo>
                  <a:lnTo>
                    <a:pt x="4300" y="676"/>
                  </a:lnTo>
                  <a:cubicBezTo>
                    <a:pt x="4247" y="226"/>
                    <a:pt x="3899" y="1"/>
                    <a:pt x="3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105"/>
            <p:cNvSpPr/>
            <p:nvPr/>
          </p:nvSpPr>
          <p:spPr>
            <a:xfrm>
              <a:off x="4754951" y="2076752"/>
              <a:ext cx="56861" cy="57088"/>
            </a:xfrm>
            <a:custGeom>
              <a:avLst/>
              <a:gdLst/>
              <a:ahLst/>
              <a:cxnLst/>
              <a:rect l="l" t="t" r="r" b="b"/>
              <a:pathLst>
                <a:path w="2498" h="2508" extrusionOk="0">
                  <a:moveTo>
                    <a:pt x="1954" y="500"/>
                  </a:moveTo>
                  <a:cubicBezTo>
                    <a:pt x="1981" y="500"/>
                    <a:pt x="1998" y="527"/>
                    <a:pt x="1998" y="554"/>
                  </a:cubicBezTo>
                  <a:lnTo>
                    <a:pt x="1998" y="1955"/>
                  </a:lnTo>
                  <a:cubicBezTo>
                    <a:pt x="1998" y="1981"/>
                    <a:pt x="1981" y="2008"/>
                    <a:pt x="1954" y="2008"/>
                  </a:cubicBezTo>
                  <a:lnTo>
                    <a:pt x="553" y="2008"/>
                  </a:lnTo>
                  <a:cubicBezTo>
                    <a:pt x="526" y="2008"/>
                    <a:pt x="500" y="1981"/>
                    <a:pt x="500" y="1955"/>
                  </a:cubicBezTo>
                  <a:lnTo>
                    <a:pt x="500" y="554"/>
                  </a:lnTo>
                  <a:cubicBezTo>
                    <a:pt x="500" y="527"/>
                    <a:pt x="526" y="500"/>
                    <a:pt x="553" y="500"/>
                  </a:cubicBezTo>
                  <a:close/>
                  <a:moveTo>
                    <a:pt x="553" y="1"/>
                  </a:moveTo>
                  <a:cubicBezTo>
                    <a:pt x="250" y="1"/>
                    <a:pt x="0" y="251"/>
                    <a:pt x="0" y="554"/>
                  </a:cubicBezTo>
                  <a:lnTo>
                    <a:pt x="0" y="1955"/>
                  </a:lnTo>
                  <a:cubicBezTo>
                    <a:pt x="0" y="2258"/>
                    <a:pt x="250" y="2508"/>
                    <a:pt x="553" y="2508"/>
                  </a:cubicBezTo>
                  <a:lnTo>
                    <a:pt x="1954" y="2508"/>
                  </a:lnTo>
                  <a:cubicBezTo>
                    <a:pt x="2257" y="2508"/>
                    <a:pt x="2498" y="2258"/>
                    <a:pt x="2498" y="1955"/>
                  </a:cubicBezTo>
                  <a:lnTo>
                    <a:pt x="2498" y="554"/>
                  </a:lnTo>
                  <a:cubicBezTo>
                    <a:pt x="2498" y="251"/>
                    <a:pt x="225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105"/>
            <p:cNvSpPr/>
            <p:nvPr/>
          </p:nvSpPr>
          <p:spPr>
            <a:xfrm>
              <a:off x="4839218" y="2076752"/>
              <a:ext cx="56883" cy="57088"/>
            </a:xfrm>
            <a:custGeom>
              <a:avLst/>
              <a:gdLst/>
              <a:ahLst/>
              <a:cxnLst/>
              <a:rect l="l" t="t" r="r" b="b"/>
              <a:pathLst>
                <a:path w="2499" h="2508" extrusionOk="0">
                  <a:moveTo>
                    <a:pt x="1945" y="500"/>
                  </a:moveTo>
                  <a:cubicBezTo>
                    <a:pt x="1981" y="500"/>
                    <a:pt x="1999" y="527"/>
                    <a:pt x="1999" y="554"/>
                  </a:cubicBezTo>
                  <a:lnTo>
                    <a:pt x="1999" y="1955"/>
                  </a:lnTo>
                  <a:cubicBezTo>
                    <a:pt x="1999" y="1981"/>
                    <a:pt x="1981" y="2008"/>
                    <a:pt x="1945" y="2008"/>
                  </a:cubicBezTo>
                  <a:lnTo>
                    <a:pt x="544" y="2008"/>
                  </a:lnTo>
                  <a:cubicBezTo>
                    <a:pt x="518" y="2008"/>
                    <a:pt x="500" y="1981"/>
                    <a:pt x="500" y="1955"/>
                  </a:cubicBezTo>
                  <a:lnTo>
                    <a:pt x="500" y="554"/>
                  </a:lnTo>
                  <a:cubicBezTo>
                    <a:pt x="500" y="527"/>
                    <a:pt x="518" y="500"/>
                    <a:pt x="544" y="500"/>
                  </a:cubicBezTo>
                  <a:close/>
                  <a:moveTo>
                    <a:pt x="553" y="1"/>
                  </a:moveTo>
                  <a:cubicBezTo>
                    <a:pt x="241" y="1"/>
                    <a:pt x="0" y="251"/>
                    <a:pt x="0" y="554"/>
                  </a:cubicBezTo>
                  <a:lnTo>
                    <a:pt x="0" y="1955"/>
                  </a:lnTo>
                  <a:cubicBezTo>
                    <a:pt x="0" y="2258"/>
                    <a:pt x="241" y="2508"/>
                    <a:pt x="553" y="2508"/>
                  </a:cubicBezTo>
                  <a:lnTo>
                    <a:pt x="1945" y="2508"/>
                  </a:lnTo>
                  <a:cubicBezTo>
                    <a:pt x="2248" y="2508"/>
                    <a:pt x="2498" y="2258"/>
                    <a:pt x="2498" y="1955"/>
                  </a:cubicBezTo>
                  <a:lnTo>
                    <a:pt x="2498" y="554"/>
                  </a:lnTo>
                  <a:cubicBezTo>
                    <a:pt x="2498" y="251"/>
                    <a:pt x="2248"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105"/>
            <p:cNvSpPr/>
            <p:nvPr/>
          </p:nvSpPr>
          <p:spPr>
            <a:xfrm>
              <a:off x="4923485" y="2076752"/>
              <a:ext cx="56883" cy="57088"/>
            </a:xfrm>
            <a:custGeom>
              <a:avLst/>
              <a:gdLst/>
              <a:ahLst/>
              <a:cxnLst/>
              <a:rect l="l" t="t" r="r" b="b"/>
              <a:pathLst>
                <a:path w="2499" h="2508" extrusionOk="0">
                  <a:moveTo>
                    <a:pt x="1945" y="500"/>
                  </a:moveTo>
                  <a:cubicBezTo>
                    <a:pt x="1972" y="500"/>
                    <a:pt x="1999" y="527"/>
                    <a:pt x="1999" y="554"/>
                  </a:cubicBezTo>
                  <a:lnTo>
                    <a:pt x="1999" y="1955"/>
                  </a:lnTo>
                  <a:cubicBezTo>
                    <a:pt x="1999" y="1981"/>
                    <a:pt x="1972" y="2008"/>
                    <a:pt x="1945" y="2008"/>
                  </a:cubicBezTo>
                  <a:lnTo>
                    <a:pt x="545" y="2008"/>
                  </a:lnTo>
                  <a:cubicBezTo>
                    <a:pt x="518" y="2008"/>
                    <a:pt x="500" y="1981"/>
                    <a:pt x="500" y="1955"/>
                  </a:cubicBezTo>
                  <a:lnTo>
                    <a:pt x="500" y="554"/>
                  </a:lnTo>
                  <a:cubicBezTo>
                    <a:pt x="500" y="527"/>
                    <a:pt x="518" y="500"/>
                    <a:pt x="545" y="500"/>
                  </a:cubicBezTo>
                  <a:close/>
                  <a:moveTo>
                    <a:pt x="545" y="1"/>
                  </a:moveTo>
                  <a:cubicBezTo>
                    <a:pt x="241" y="1"/>
                    <a:pt x="1" y="251"/>
                    <a:pt x="1" y="554"/>
                  </a:cubicBezTo>
                  <a:lnTo>
                    <a:pt x="1" y="1955"/>
                  </a:lnTo>
                  <a:cubicBezTo>
                    <a:pt x="1" y="2258"/>
                    <a:pt x="241" y="2508"/>
                    <a:pt x="545" y="2508"/>
                  </a:cubicBezTo>
                  <a:lnTo>
                    <a:pt x="1945" y="2508"/>
                  </a:lnTo>
                  <a:cubicBezTo>
                    <a:pt x="2249" y="2508"/>
                    <a:pt x="2498" y="2258"/>
                    <a:pt x="2498" y="1955"/>
                  </a:cubicBezTo>
                  <a:lnTo>
                    <a:pt x="2498" y="554"/>
                  </a:lnTo>
                  <a:cubicBezTo>
                    <a:pt x="2498" y="251"/>
                    <a:pt x="2249"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105"/>
            <p:cNvSpPr/>
            <p:nvPr/>
          </p:nvSpPr>
          <p:spPr>
            <a:xfrm>
              <a:off x="4754951" y="2152710"/>
              <a:ext cx="56861" cy="56883"/>
            </a:xfrm>
            <a:custGeom>
              <a:avLst/>
              <a:gdLst/>
              <a:ahLst/>
              <a:cxnLst/>
              <a:rect l="l" t="t" r="r" b="b"/>
              <a:pathLst>
                <a:path w="2498" h="2499" extrusionOk="0">
                  <a:moveTo>
                    <a:pt x="1954" y="500"/>
                  </a:moveTo>
                  <a:cubicBezTo>
                    <a:pt x="1981" y="500"/>
                    <a:pt x="1998" y="527"/>
                    <a:pt x="1998" y="553"/>
                  </a:cubicBezTo>
                  <a:lnTo>
                    <a:pt x="1998" y="1954"/>
                  </a:lnTo>
                  <a:cubicBezTo>
                    <a:pt x="1998" y="1981"/>
                    <a:pt x="1981" y="1999"/>
                    <a:pt x="1954" y="1999"/>
                  </a:cubicBezTo>
                  <a:lnTo>
                    <a:pt x="553" y="1999"/>
                  </a:lnTo>
                  <a:cubicBezTo>
                    <a:pt x="526" y="1999"/>
                    <a:pt x="500" y="1981"/>
                    <a:pt x="500" y="1954"/>
                  </a:cubicBezTo>
                  <a:lnTo>
                    <a:pt x="500" y="553"/>
                  </a:lnTo>
                  <a:cubicBezTo>
                    <a:pt x="500" y="527"/>
                    <a:pt x="526" y="500"/>
                    <a:pt x="553" y="500"/>
                  </a:cubicBezTo>
                  <a:close/>
                  <a:moveTo>
                    <a:pt x="553" y="0"/>
                  </a:moveTo>
                  <a:cubicBezTo>
                    <a:pt x="250" y="0"/>
                    <a:pt x="0" y="250"/>
                    <a:pt x="0" y="553"/>
                  </a:cubicBezTo>
                  <a:lnTo>
                    <a:pt x="0" y="1954"/>
                  </a:lnTo>
                  <a:cubicBezTo>
                    <a:pt x="0" y="2257"/>
                    <a:pt x="250" y="2498"/>
                    <a:pt x="553" y="2498"/>
                  </a:cubicBezTo>
                  <a:lnTo>
                    <a:pt x="1954" y="2498"/>
                  </a:lnTo>
                  <a:cubicBezTo>
                    <a:pt x="2257" y="2498"/>
                    <a:pt x="2498" y="2257"/>
                    <a:pt x="2498" y="1954"/>
                  </a:cubicBezTo>
                  <a:lnTo>
                    <a:pt x="2498" y="553"/>
                  </a:lnTo>
                  <a:cubicBezTo>
                    <a:pt x="2498" y="250"/>
                    <a:pt x="2257"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105"/>
            <p:cNvSpPr/>
            <p:nvPr/>
          </p:nvSpPr>
          <p:spPr>
            <a:xfrm>
              <a:off x="4839218" y="2152710"/>
              <a:ext cx="56883" cy="56883"/>
            </a:xfrm>
            <a:custGeom>
              <a:avLst/>
              <a:gdLst/>
              <a:ahLst/>
              <a:cxnLst/>
              <a:rect l="l" t="t" r="r" b="b"/>
              <a:pathLst>
                <a:path w="2499" h="2499" extrusionOk="0">
                  <a:moveTo>
                    <a:pt x="1945" y="500"/>
                  </a:moveTo>
                  <a:cubicBezTo>
                    <a:pt x="1981" y="500"/>
                    <a:pt x="1999" y="527"/>
                    <a:pt x="1999" y="553"/>
                  </a:cubicBezTo>
                  <a:lnTo>
                    <a:pt x="1999" y="1954"/>
                  </a:lnTo>
                  <a:cubicBezTo>
                    <a:pt x="1999" y="1981"/>
                    <a:pt x="1981" y="1999"/>
                    <a:pt x="1945" y="1999"/>
                  </a:cubicBezTo>
                  <a:lnTo>
                    <a:pt x="544" y="1999"/>
                  </a:lnTo>
                  <a:cubicBezTo>
                    <a:pt x="518" y="1999"/>
                    <a:pt x="500" y="1981"/>
                    <a:pt x="500" y="1954"/>
                  </a:cubicBezTo>
                  <a:lnTo>
                    <a:pt x="500" y="553"/>
                  </a:lnTo>
                  <a:cubicBezTo>
                    <a:pt x="500" y="527"/>
                    <a:pt x="518" y="500"/>
                    <a:pt x="544" y="500"/>
                  </a:cubicBezTo>
                  <a:close/>
                  <a:moveTo>
                    <a:pt x="553" y="0"/>
                  </a:moveTo>
                  <a:cubicBezTo>
                    <a:pt x="241" y="0"/>
                    <a:pt x="0" y="250"/>
                    <a:pt x="0" y="553"/>
                  </a:cubicBezTo>
                  <a:lnTo>
                    <a:pt x="0" y="1954"/>
                  </a:lnTo>
                  <a:cubicBezTo>
                    <a:pt x="0" y="2257"/>
                    <a:pt x="241" y="2498"/>
                    <a:pt x="553" y="2498"/>
                  </a:cubicBezTo>
                  <a:lnTo>
                    <a:pt x="1945" y="2498"/>
                  </a:lnTo>
                  <a:cubicBezTo>
                    <a:pt x="2248" y="2498"/>
                    <a:pt x="2498" y="2257"/>
                    <a:pt x="2498" y="1954"/>
                  </a:cubicBezTo>
                  <a:lnTo>
                    <a:pt x="2498" y="553"/>
                  </a:lnTo>
                  <a:cubicBezTo>
                    <a:pt x="2498" y="250"/>
                    <a:pt x="2248"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105"/>
            <p:cNvSpPr/>
            <p:nvPr/>
          </p:nvSpPr>
          <p:spPr>
            <a:xfrm>
              <a:off x="4923485" y="2152710"/>
              <a:ext cx="56883" cy="56883"/>
            </a:xfrm>
            <a:custGeom>
              <a:avLst/>
              <a:gdLst/>
              <a:ahLst/>
              <a:cxnLst/>
              <a:rect l="l" t="t" r="r" b="b"/>
              <a:pathLst>
                <a:path w="2499" h="2499" extrusionOk="0">
                  <a:moveTo>
                    <a:pt x="1945" y="500"/>
                  </a:moveTo>
                  <a:cubicBezTo>
                    <a:pt x="1972" y="500"/>
                    <a:pt x="1999" y="527"/>
                    <a:pt x="1999" y="553"/>
                  </a:cubicBezTo>
                  <a:lnTo>
                    <a:pt x="1999" y="1954"/>
                  </a:lnTo>
                  <a:cubicBezTo>
                    <a:pt x="1999" y="1981"/>
                    <a:pt x="1972" y="1999"/>
                    <a:pt x="1945" y="1999"/>
                  </a:cubicBezTo>
                  <a:lnTo>
                    <a:pt x="545" y="1999"/>
                  </a:lnTo>
                  <a:cubicBezTo>
                    <a:pt x="518" y="1999"/>
                    <a:pt x="500" y="1981"/>
                    <a:pt x="500" y="1954"/>
                  </a:cubicBezTo>
                  <a:lnTo>
                    <a:pt x="500" y="553"/>
                  </a:lnTo>
                  <a:cubicBezTo>
                    <a:pt x="500" y="527"/>
                    <a:pt x="518" y="500"/>
                    <a:pt x="545" y="500"/>
                  </a:cubicBezTo>
                  <a:close/>
                  <a:moveTo>
                    <a:pt x="545" y="0"/>
                  </a:moveTo>
                  <a:cubicBezTo>
                    <a:pt x="241" y="0"/>
                    <a:pt x="1" y="250"/>
                    <a:pt x="1" y="553"/>
                  </a:cubicBezTo>
                  <a:lnTo>
                    <a:pt x="1" y="1954"/>
                  </a:lnTo>
                  <a:cubicBezTo>
                    <a:pt x="1" y="2257"/>
                    <a:pt x="241" y="2498"/>
                    <a:pt x="545" y="2498"/>
                  </a:cubicBezTo>
                  <a:lnTo>
                    <a:pt x="1945" y="2498"/>
                  </a:lnTo>
                  <a:cubicBezTo>
                    <a:pt x="2249" y="2498"/>
                    <a:pt x="2498" y="2257"/>
                    <a:pt x="2498" y="1954"/>
                  </a:cubicBezTo>
                  <a:lnTo>
                    <a:pt x="2498" y="553"/>
                  </a:lnTo>
                  <a:cubicBezTo>
                    <a:pt x="2498" y="250"/>
                    <a:pt x="224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105"/>
            <p:cNvSpPr/>
            <p:nvPr/>
          </p:nvSpPr>
          <p:spPr>
            <a:xfrm>
              <a:off x="4754951" y="2228646"/>
              <a:ext cx="56861" cy="56883"/>
            </a:xfrm>
            <a:custGeom>
              <a:avLst/>
              <a:gdLst/>
              <a:ahLst/>
              <a:cxnLst/>
              <a:rect l="l" t="t" r="r" b="b"/>
              <a:pathLst>
                <a:path w="2498" h="2499" extrusionOk="0">
                  <a:moveTo>
                    <a:pt x="1954" y="500"/>
                  </a:moveTo>
                  <a:cubicBezTo>
                    <a:pt x="1981" y="500"/>
                    <a:pt x="1998" y="518"/>
                    <a:pt x="1998" y="545"/>
                  </a:cubicBezTo>
                  <a:lnTo>
                    <a:pt x="1998" y="1945"/>
                  </a:lnTo>
                  <a:cubicBezTo>
                    <a:pt x="1998" y="1972"/>
                    <a:pt x="1981" y="1999"/>
                    <a:pt x="1954" y="1999"/>
                  </a:cubicBezTo>
                  <a:lnTo>
                    <a:pt x="553" y="1999"/>
                  </a:lnTo>
                  <a:cubicBezTo>
                    <a:pt x="526" y="1999"/>
                    <a:pt x="500" y="1972"/>
                    <a:pt x="500" y="1945"/>
                  </a:cubicBezTo>
                  <a:lnTo>
                    <a:pt x="500" y="545"/>
                  </a:lnTo>
                  <a:cubicBezTo>
                    <a:pt x="500" y="518"/>
                    <a:pt x="526" y="500"/>
                    <a:pt x="553" y="500"/>
                  </a:cubicBezTo>
                  <a:close/>
                  <a:moveTo>
                    <a:pt x="553" y="1"/>
                  </a:moveTo>
                  <a:cubicBezTo>
                    <a:pt x="250" y="1"/>
                    <a:pt x="0" y="242"/>
                    <a:pt x="0" y="545"/>
                  </a:cubicBezTo>
                  <a:lnTo>
                    <a:pt x="0" y="1945"/>
                  </a:lnTo>
                  <a:cubicBezTo>
                    <a:pt x="0" y="2249"/>
                    <a:pt x="250" y="2499"/>
                    <a:pt x="553" y="2499"/>
                  </a:cubicBezTo>
                  <a:lnTo>
                    <a:pt x="1954" y="2499"/>
                  </a:lnTo>
                  <a:cubicBezTo>
                    <a:pt x="2257" y="2499"/>
                    <a:pt x="2498" y="2249"/>
                    <a:pt x="2498" y="1945"/>
                  </a:cubicBezTo>
                  <a:lnTo>
                    <a:pt x="2498" y="545"/>
                  </a:lnTo>
                  <a:cubicBezTo>
                    <a:pt x="2498" y="242"/>
                    <a:pt x="225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105"/>
            <p:cNvSpPr/>
            <p:nvPr/>
          </p:nvSpPr>
          <p:spPr>
            <a:xfrm>
              <a:off x="4839218" y="2228646"/>
              <a:ext cx="56883" cy="56883"/>
            </a:xfrm>
            <a:custGeom>
              <a:avLst/>
              <a:gdLst/>
              <a:ahLst/>
              <a:cxnLst/>
              <a:rect l="l" t="t" r="r" b="b"/>
              <a:pathLst>
                <a:path w="2499" h="2499" extrusionOk="0">
                  <a:moveTo>
                    <a:pt x="1945" y="500"/>
                  </a:moveTo>
                  <a:cubicBezTo>
                    <a:pt x="1981" y="500"/>
                    <a:pt x="1999" y="518"/>
                    <a:pt x="1999" y="545"/>
                  </a:cubicBezTo>
                  <a:lnTo>
                    <a:pt x="1999" y="1945"/>
                  </a:lnTo>
                  <a:cubicBezTo>
                    <a:pt x="1999" y="1972"/>
                    <a:pt x="1981" y="1999"/>
                    <a:pt x="1945" y="1999"/>
                  </a:cubicBezTo>
                  <a:lnTo>
                    <a:pt x="544" y="1999"/>
                  </a:lnTo>
                  <a:cubicBezTo>
                    <a:pt x="518" y="1999"/>
                    <a:pt x="500" y="1972"/>
                    <a:pt x="500" y="1945"/>
                  </a:cubicBezTo>
                  <a:lnTo>
                    <a:pt x="500" y="545"/>
                  </a:lnTo>
                  <a:cubicBezTo>
                    <a:pt x="500" y="518"/>
                    <a:pt x="518" y="500"/>
                    <a:pt x="544" y="500"/>
                  </a:cubicBezTo>
                  <a:close/>
                  <a:moveTo>
                    <a:pt x="553" y="1"/>
                  </a:moveTo>
                  <a:cubicBezTo>
                    <a:pt x="241" y="1"/>
                    <a:pt x="0" y="242"/>
                    <a:pt x="0" y="545"/>
                  </a:cubicBezTo>
                  <a:lnTo>
                    <a:pt x="0" y="1945"/>
                  </a:lnTo>
                  <a:cubicBezTo>
                    <a:pt x="0" y="2249"/>
                    <a:pt x="241" y="2499"/>
                    <a:pt x="553" y="2499"/>
                  </a:cubicBezTo>
                  <a:lnTo>
                    <a:pt x="1945" y="2499"/>
                  </a:lnTo>
                  <a:cubicBezTo>
                    <a:pt x="2248" y="2499"/>
                    <a:pt x="2498" y="2249"/>
                    <a:pt x="2498" y="1945"/>
                  </a:cubicBezTo>
                  <a:lnTo>
                    <a:pt x="2498" y="545"/>
                  </a:lnTo>
                  <a:cubicBezTo>
                    <a:pt x="2498" y="242"/>
                    <a:pt x="2248"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105"/>
            <p:cNvSpPr/>
            <p:nvPr/>
          </p:nvSpPr>
          <p:spPr>
            <a:xfrm>
              <a:off x="4923485" y="2228646"/>
              <a:ext cx="56883" cy="56883"/>
            </a:xfrm>
            <a:custGeom>
              <a:avLst/>
              <a:gdLst/>
              <a:ahLst/>
              <a:cxnLst/>
              <a:rect l="l" t="t" r="r" b="b"/>
              <a:pathLst>
                <a:path w="2499" h="2499" extrusionOk="0">
                  <a:moveTo>
                    <a:pt x="1945" y="500"/>
                  </a:moveTo>
                  <a:cubicBezTo>
                    <a:pt x="1972" y="500"/>
                    <a:pt x="1999" y="518"/>
                    <a:pt x="1999" y="545"/>
                  </a:cubicBezTo>
                  <a:lnTo>
                    <a:pt x="1999" y="1945"/>
                  </a:lnTo>
                  <a:cubicBezTo>
                    <a:pt x="1999" y="1972"/>
                    <a:pt x="1972" y="1999"/>
                    <a:pt x="1945" y="1999"/>
                  </a:cubicBezTo>
                  <a:lnTo>
                    <a:pt x="545" y="1999"/>
                  </a:lnTo>
                  <a:cubicBezTo>
                    <a:pt x="518" y="1999"/>
                    <a:pt x="500" y="1972"/>
                    <a:pt x="500" y="1945"/>
                  </a:cubicBezTo>
                  <a:lnTo>
                    <a:pt x="500" y="545"/>
                  </a:lnTo>
                  <a:cubicBezTo>
                    <a:pt x="500" y="518"/>
                    <a:pt x="518" y="500"/>
                    <a:pt x="545" y="500"/>
                  </a:cubicBezTo>
                  <a:close/>
                  <a:moveTo>
                    <a:pt x="545" y="1"/>
                  </a:moveTo>
                  <a:cubicBezTo>
                    <a:pt x="241" y="1"/>
                    <a:pt x="1" y="242"/>
                    <a:pt x="1" y="545"/>
                  </a:cubicBezTo>
                  <a:lnTo>
                    <a:pt x="1" y="1945"/>
                  </a:lnTo>
                  <a:cubicBezTo>
                    <a:pt x="1" y="2249"/>
                    <a:pt x="241" y="2499"/>
                    <a:pt x="545" y="2499"/>
                  </a:cubicBezTo>
                  <a:lnTo>
                    <a:pt x="1945" y="2499"/>
                  </a:lnTo>
                  <a:cubicBezTo>
                    <a:pt x="2249" y="2499"/>
                    <a:pt x="2498" y="2249"/>
                    <a:pt x="2498" y="1945"/>
                  </a:cubicBezTo>
                  <a:lnTo>
                    <a:pt x="2498" y="545"/>
                  </a:lnTo>
                  <a:cubicBezTo>
                    <a:pt x="2498" y="242"/>
                    <a:pt x="2249"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7" name="Google Shape;12287;p105"/>
          <p:cNvGrpSpPr/>
          <p:nvPr/>
        </p:nvGrpSpPr>
        <p:grpSpPr>
          <a:xfrm>
            <a:off x="1258913" y="3041408"/>
            <a:ext cx="343203" cy="317168"/>
            <a:chOff x="4673507" y="2512540"/>
            <a:chExt cx="388283" cy="358828"/>
          </a:xfrm>
        </p:grpSpPr>
        <p:sp>
          <p:nvSpPr>
            <p:cNvPr id="12288" name="Google Shape;12288;p105"/>
            <p:cNvSpPr/>
            <p:nvPr/>
          </p:nvSpPr>
          <p:spPr>
            <a:xfrm>
              <a:off x="4673507" y="2512540"/>
              <a:ext cx="191933" cy="358828"/>
            </a:xfrm>
            <a:custGeom>
              <a:avLst/>
              <a:gdLst/>
              <a:ahLst/>
              <a:cxnLst/>
              <a:rect l="l" t="t" r="r" b="b"/>
              <a:pathLst>
                <a:path w="8432" h="15764" extrusionOk="0">
                  <a:moveTo>
                    <a:pt x="7316" y="500"/>
                  </a:moveTo>
                  <a:cubicBezTo>
                    <a:pt x="7655" y="500"/>
                    <a:pt x="7932" y="776"/>
                    <a:pt x="7932" y="1115"/>
                  </a:cubicBezTo>
                  <a:lnTo>
                    <a:pt x="7932" y="2668"/>
                  </a:lnTo>
                  <a:lnTo>
                    <a:pt x="500" y="2668"/>
                  </a:lnTo>
                  <a:lnTo>
                    <a:pt x="500" y="1115"/>
                  </a:lnTo>
                  <a:cubicBezTo>
                    <a:pt x="500" y="776"/>
                    <a:pt x="777" y="500"/>
                    <a:pt x="1116" y="500"/>
                  </a:cubicBezTo>
                  <a:close/>
                  <a:moveTo>
                    <a:pt x="277" y="0"/>
                  </a:moveTo>
                  <a:cubicBezTo>
                    <a:pt x="143" y="0"/>
                    <a:pt x="27" y="116"/>
                    <a:pt x="27" y="250"/>
                  </a:cubicBezTo>
                  <a:lnTo>
                    <a:pt x="27" y="9778"/>
                  </a:lnTo>
                  <a:cubicBezTo>
                    <a:pt x="27" y="9787"/>
                    <a:pt x="36" y="9804"/>
                    <a:pt x="45" y="9813"/>
                  </a:cubicBezTo>
                  <a:cubicBezTo>
                    <a:pt x="118" y="9893"/>
                    <a:pt x="197" y="9926"/>
                    <a:pt x="268" y="9926"/>
                  </a:cubicBezTo>
                  <a:cubicBezTo>
                    <a:pt x="397" y="9926"/>
                    <a:pt x="500" y="9817"/>
                    <a:pt x="500" y="9680"/>
                  </a:cubicBezTo>
                  <a:lnTo>
                    <a:pt x="500" y="3167"/>
                  </a:lnTo>
                  <a:lnTo>
                    <a:pt x="7932" y="3167"/>
                  </a:lnTo>
                  <a:lnTo>
                    <a:pt x="7932" y="14649"/>
                  </a:lnTo>
                  <a:cubicBezTo>
                    <a:pt x="7932" y="14988"/>
                    <a:pt x="7655" y="15264"/>
                    <a:pt x="7316" y="15264"/>
                  </a:cubicBezTo>
                  <a:lnTo>
                    <a:pt x="813" y="15264"/>
                  </a:lnTo>
                  <a:cubicBezTo>
                    <a:pt x="652" y="15264"/>
                    <a:pt x="527" y="15139"/>
                    <a:pt x="527" y="14988"/>
                  </a:cubicBezTo>
                  <a:lnTo>
                    <a:pt x="527" y="10732"/>
                  </a:lnTo>
                  <a:cubicBezTo>
                    <a:pt x="527" y="10705"/>
                    <a:pt x="518" y="10670"/>
                    <a:pt x="491" y="10643"/>
                  </a:cubicBezTo>
                  <a:cubicBezTo>
                    <a:pt x="415" y="10582"/>
                    <a:pt x="337" y="10556"/>
                    <a:pt x="265" y="10556"/>
                  </a:cubicBezTo>
                  <a:cubicBezTo>
                    <a:pt x="118" y="10556"/>
                    <a:pt x="1" y="10666"/>
                    <a:pt x="1" y="10804"/>
                  </a:cubicBezTo>
                  <a:lnTo>
                    <a:pt x="1" y="14649"/>
                  </a:lnTo>
                  <a:cubicBezTo>
                    <a:pt x="1" y="15264"/>
                    <a:pt x="500" y="15764"/>
                    <a:pt x="1116" y="15764"/>
                  </a:cubicBezTo>
                  <a:lnTo>
                    <a:pt x="7316" y="15764"/>
                  </a:lnTo>
                  <a:cubicBezTo>
                    <a:pt x="7932" y="15764"/>
                    <a:pt x="8431" y="15264"/>
                    <a:pt x="8431" y="14649"/>
                  </a:cubicBezTo>
                  <a:lnTo>
                    <a:pt x="8431" y="1115"/>
                  </a:lnTo>
                  <a:cubicBezTo>
                    <a:pt x="8431" y="500"/>
                    <a:pt x="7932" y="0"/>
                    <a:pt x="7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105"/>
            <p:cNvSpPr/>
            <p:nvPr/>
          </p:nvSpPr>
          <p:spPr>
            <a:xfrm>
              <a:off x="4698090" y="253061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2" y="495"/>
                    <a:pt x="781" y="495"/>
                  </a:cubicBezTo>
                  <a:close/>
                  <a:moveTo>
                    <a:pt x="776" y="0"/>
                  </a:moveTo>
                  <a:cubicBezTo>
                    <a:pt x="348" y="0"/>
                    <a:pt x="0" y="348"/>
                    <a:pt x="0" y="776"/>
                  </a:cubicBezTo>
                  <a:cubicBezTo>
                    <a:pt x="18" y="1298"/>
                    <a:pt x="399" y="1559"/>
                    <a:pt x="781" y="1559"/>
                  </a:cubicBezTo>
                  <a:cubicBezTo>
                    <a:pt x="1162" y="1559"/>
                    <a:pt x="1543" y="1298"/>
                    <a:pt x="1561" y="77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105"/>
            <p:cNvSpPr/>
            <p:nvPr/>
          </p:nvSpPr>
          <p:spPr>
            <a:xfrm>
              <a:off x="4742545" y="2530613"/>
              <a:ext cx="35578" cy="35510"/>
            </a:xfrm>
            <a:custGeom>
              <a:avLst/>
              <a:gdLst/>
              <a:ahLst/>
              <a:cxnLst/>
              <a:rect l="l" t="t" r="r" b="b"/>
              <a:pathLst>
                <a:path w="1563" h="1560" extrusionOk="0">
                  <a:moveTo>
                    <a:pt x="781" y="495"/>
                  </a:moveTo>
                  <a:cubicBezTo>
                    <a:pt x="920" y="495"/>
                    <a:pt x="1058" y="589"/>
                    <a:pt x="1062" y="776"/>
                  </a:cubicBezTo>
                  <a:cubicBezTo>
                    <a:pt x="1062" y="937"/>
                    <a:pt x="938" y="1062"/>
                    <a:pt x="777" y="1062"/>
                  </a:cubicBezTo>
                  <a:cubicBezTo>
                    <a:pt x="625" y="1062"/>
                    <a:pt x="500" y="937"/>
                    <a:pt x="500" y="776"/>
                  </a:cubicBezTo>
                  <a:cubicBezTo>
                    <a:pt x="505" y="589"/>
                    <a:pt x="643" y="495"/>
                    <a:pt x="781" y="495"/>
                  </a:cubicBezTo>
                  <a:close/>
                  <a:moveTo>
                    <a:pt x="777" y="0"/>
                  </a:moveTo>
                  <a:cubicBezTo>
                    <a:pt x="349" y="0"/>
                    <a:pt x="1" y="348"/>
                    <a:pt x="1" y="776"/>
                  </a:cubicBezTo>
                  <a:cubicBezTo>
                    <a:pt x="19" y="1298"/>
                    <a:pt x="400" y="1559"/>
                    <a:pt x="781" y="1559"/>
                  </a:cubicBezTo>
                  <a:cubicBezTo>
                    <a:pt x="1163" y="1559"/>
                    <a:pt x="1544" y="1298"/>
                    <a:pt x="1562" y="77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105"/>
            <p:cNvSpPr/>
            <p:nvPr/>
          </p:nvSpPr>
          <p:spPr>
            <a:xfrm>
              <a:off x="4787023" y="2530613"/>
              <a:ext cx="35555" cy="35510"/>
            </a:xfrm>
            <a:custGeom>
              <a:avLst/>
              <a:gdLst/>
              <a:ahLst/>
              <a:cxnLst/>
              <a:rect l="l" t="t" r="r" b="b"/>
              <a:pathLst>
                <a:path w="1562" h="1560" extrusionOk="0">
                  <a:moveTo>
                    <a:pt x="781" y="495"/>
                  </a:moveTo>
                  <a:cubicBezTo>
                    <a:pt x="919" y="495"/>
                    <a:pt x="1058" y="589"/>
                    <a:pt x="1062" y="776"/>
                  </a:cubicBezTo>
                  <a:cubicBezTo>
                    <a:pt x="1062" y="937"/>
                    <a:pt x="937" y="1062"/>
                    <a:pt x="786" y="1062"/>
                  </a:cubicBezTo>
                  <a:cubicBezTo>
                    <a:pt x="625" y="1062"/>
                    <a:pt x="500" y="937"/>
                    <a:pt x="500" y="776"/>
                  </a:cubicBezTo>
                  <a:cubicBezTo>
                    <a:pt x="505" y="589"/>
                    <a:pt x="643" y="495"/>
                    <a:pt x="781" y="495"/>
                  </a:cubicBezTo>
                  <a:close/>
                  <a:moveTo>
                    <a:pt x="786" y="0"/>
                  </a:moveTo>
                  <a:cubicBezTo>
                    <a:pt x="348" y="0"/>
                    <a:pt x="1" y="348"/>
                    <a:pt x="1" y="776"/>
                  </a:cubicBezTo>
                  <a:cubicBezTo>
                    <a:pt x="18" y="1298"/>
                    <a:pt x="400" y="1559"/>
                    <a:pt x="781" y="1559"/>
                  </a:cubicBezTo>
                  <a:cubicBezTo>
                    <a:pt x="1163" y="1559"/>
                    <a:pt x="1544" y="1298"/>
                    <a:pt x="1562" y="77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105"/>
            <p:cNvSpPr/>
            <p:nvPr/>
          </p:nvSpPr>
          <p:spPr>
            <a:xfrm>
              <a:off x="4882876" y="2512540"/>
              <a:ext cx="178913" cy="189680"/>
            </a:xfrm>
            <a:custGeom>
              <a:avLst/>
              <a:gdLst/>
              <a:ahLst/>
              <a:cxnLst/>
              <a:rect l="l" t="t" r="r" b="b"/>
              <a:pathLst>
                <a:path w="7860" h="8333" extrusionOk="0">
                  <a:moveTo>
                    <a:pt x="7360" y="3167"/>
                  </a:moveTo>
                  <a:lnTo>
                    <a:pt x="7360" y="7217"/>
                  </a:lnTo>
                  <a:cubicBezTo>
                    <a:pt x="7360" y="7556"/>
                    <a:pt x="7084" y="7833"/>
                    <a:pt x="6745" y="7833"/>
                  </a:cubicBezTo>
                  <a:lnTo>
                    <a:pt x="1115" y="7833"/>
                  </a:lnTo>
                  <a:cubicBezTo>
                    <a:pt x="776" y="7833"/>
                    <a:pt x="500" y="7556"/>
                    <a:pt x="500" y="7217"/>
                  </a:cubicBezTo>
                  <a:lnTo>
                    <a:pt x="500" y="3167"/>
                  </a:lnTo>
                  <a:close/>
                  <a:moveTo>
                    <a:pt x="1115" y="0"/>
                  </a:moveTo>
                  <a:cubicBezTo>
                    <a:pt x="500" y="0"/>
                    <a:pt x="0" y="500"/>
                    <a:pt x="0" y="1115"/>
                  </a:cubicBezTo>
                  <a:lnTo>
                    <a:pt x="0" y="7217"/>
                  </a:lnTo>
                  <a:cubicBezTo>
                    <a:pt x="0" y="7833"/>
                    <a:pt x="500" y="8332"/>
                    <a:pt x="1115" y="8332"/>
                  </a:cubicBezTo>
                  <a:lnTo>
                    <a:pt x="6745" y="8332"/>
                  </a:lnTo>
                  <a:cubicBezTo>
                    <a:pt x="7360" y="8332"/>
                    <a:pt x="7860" y="7833"/>
                    <a:pt x="7860" y="7217"/>
                  </a:cubicBezTo>
                  <a:lnTo>
                    <a:pt x="7860" y="1115"/>
                  </a:lnTo>
                  <a:cubicBezTo>
                    <a:pt x="7860" y="500"/>
                    <a:pt x="7360" y="0"/>
                    <a:pt x="6745" y="0"/>
                  </a:cubicBezTo>
                  <a:lnTo>
                    <a:pt x="5977" y="0"/>
                  </a:lnTo>
                  <a:cubicBezTo>
                    <a:pt x="5647" y="9"/>
                    <a:pt x="5647" y="491"/>
                    <a:pt x="5977" y="500"/>
                  </a:cubicBezTo>
                  <a:lnTo>
                    <a:pt x="6745" y="500"/>
                  </a:lnTo>
                  <a:cubicBezTo>
                    <a:pt x="7084" y="500"/>
                    <a:pt x="7360" y="776"/>
                    <a:pt x="7360" y="1115"/>
                  </a:cubicBezTo>
                  <a:lnTo>
                    <a:pt x="7360" y="2668"/>
                  </a:lnTo>
                  <a:lnTo>
                    <a:pt x="500" y="2668"/>
                  </a:lnTo>
                  <a:lnTo>
                    <a:pt x="500" y="767"/>
                  </a:lnTo>
                  <a:cubicBezTo>
                    <a:pt x="500" y="616"/>
                    <a:pt x="616" y="500"/>
                    <a:pt x="759" y="500"/>
                  </a:cubicBezTo>
                  <a:lnTo>
                    <a:pt x="4871" y="500"/>
                  </a:lnTo>
                  <a:cubicBezTo>
                    <a:pt x="4898" y="500"/>
                    <a:pt x="4925" y="491"/>
                    <a:pt x="4951" y="464"/>
                  </a:cubicBezTo>
                  <a:cubicBezTo>
                    <a:pt x="5148" y="250"/>
                    <a:pt x="4996"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105"/>
            <p:cNvSpPr/>
            <p:nvPr/>
          </p:nvSpPr>
          <p:spPr>
            <a:xfrm>
              <a:off x="4907232" y="2530613"/>
              <a:ext cx="41451" cy="35555"/>
            </a:xfrm>
            <a:custGeom>
              <a:avLst/>
              <a:gdLst/>
              <a:ahLst/>
              <a:cxnLst/>
              <a:rect l="l" t="t" r="r" b="b"/>
              <a:pathLst>
                <a:path w="1821" h="1562" extrusionOk="0">
                  <a:moveTo>
                    <a:pt x="786" y="500"/>
                  </a:moveTo>
                  <a:cubicBezTo>
                    <a:pt x="938" y="500"/>
                    <a:pt x="1062" y="625"/>
                    <a:pt x="1062" y="776"/>
                  </a:cubicBezTo>
                  <a:cubicBezTo>
                    <a:pt x="1062" y="937"/>
                    <a:pt x="938"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6"/>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105"/>
            <p:cNvSpPr/>
            <p:nvPr/>
          </p:nvSpPr>
          <p:spPr>
            <a:xfrm>
              <a:off x="4882876" y="2715195"/>
              <a:ext cx="178913" cy="156174"/>
            </a:xfrm>
            <a:custGeom>
              <a:avLst/>
              <a:gdLst/>
              <a:ahLst/>
              <a:cxnLst/>
              <a:rect l="l" t="t" r="r" b="b"/>
              <a:pathLst>
                <a:path w="7860" h="6861" extrusionOk="0">
                  <a:moveTo>
                    <a:pt x="6745" y="500"/>
                  </a:moveTo>
                  <a:cubicBezTo>
                    <a:pt x="7084" y="500"/>
                    <a:pt x="7360" y="777"/>
                    <a:pt x="7360" y="1116"/>
                  </a:cubicBezTo>
                  <a:lnTo>
                    <a:pt x="7360" y="2668"/>
                  </a:lnTo>
                  <a:lnTo>
                    <a:pt x="500" y="2668"/>
                  </a:lnTo>
                  <a:lnTo>
                    <a:pt x="500" y="1116"/>
                  </a:lnTo>
                  <a:cubicBezTo>
                    <a:pt x="500" y="777"/>
                    <a:pt x="776" y="500"/>
                    <a:pt x="1115" y="500"/>
                  </a:cubicBezTo>
                  <a:close/>
                  <a:moveTo>
                    <a:pt x="7360" y="3167"/>
                  </a:moveTo>
                  <a:lnTo>
                    <a:pt x="7360" y="5746"/>
                  </a:lnTo>
                  <a:cubicBezTo>
                    <a:pt x="7360" y="6085"/>
                    <a:pt x="7084" y="6361"/>
                    <a:pt x="6745" y="6361"/>
                  </a:cubicBezTo>
                  <a:lnTo>
                    <a:pt x="1115" y="6361"/>
                  </a:lnTo>
                  <a:cubicBezTo>
                    <a:pt x="776" y="6361"/>
                    <a:pt x="500" y="6085"/>
                    <a:pt x="500" y="5746"/>
                  </a:cubicBezTo>
                  <a:lnTo>
                    <a:pt x="500" y="3167"/>
                  </a:lnTo>
                  <a:close/>
                  <a:moveTo>
                    <a:pt x="1115" y="0"/>
                  </a:moveTo>
                  <a:cubicBezTo>
                    <a:pt x="500" y="0"/>
                    <a:pt x="0" y="500"/>
                    <a:pt x="0" y="1116"/>
                  </a:cubicBezTo>
                  <a:lnTo>
                    <a:pt x="0" y="5746"/>
                  </a:lnTo>
                  <a:cubicBezTo>
                    <a:pt x="0" y="6361"/>
                    <a:pt x="500" y="6861"/>
                    <a:pt x="1115" y="6861"/>
                  </a:cubicBezTo>
                  <a:lnTo>
                    <a:pt x="6745" y="6861"/>
                  </a:lnTo>
                  <a:cubicBezTo>
                    <a:pt x="7360" y="6861"/>
                    <a:pt x="7860" y="6361"/>
                    <a:pt x="7860" y="5746"/>
                  </a:cubicBezTo>
                  <a:lnTo>
                    <a:pt x="7860" y="1116"/>
                  </a:lnTo>
                  <a:cubicBezTo>
                    <a:pt x="7860" y="500"/>
                    <a:pt x="7360" y="0"/>
                    <a:pt x="6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105"/>
            <p:cNvSpPr/>
            <p:nvPr/>
          </p:nvSpPr>
          <p:spPr>
            <a:xfrm>
              <a:off x="4907232" y="2733063"/>
              <a:ext cx="35555" cy="35555"/>
            </a:xfrm>
            <a:custGeom>
              <a:avLst/>
              <a:gdLst/>
              <a:ahLst/>
              <a:cxnLst/>
              <a:rect l="l" t="t" r="r" b="b"/>
              <a:pathLst>
                <a:path w="1562" h="1562" extrusionOk="0">
                  <a:moveTo>
                    <a:pt x="781" y="505"/>
                  </a:moveTo>
                  <a:cubicBezTo>
                    <a:pt x="920" y="505"/>
                    <a:pt x="1058" y="598"/>
                    <a:pt x="1062" y="786"/>
                  </a:cubicBezTo>
                  <a:cubicBezTo>
                    <a:pt x="1062" y="937"/>
                    <a:pt x="938" y="1071"/>
                    <a:pt x="786" y="1071"/>
                  </a:cubicBezTo>
                  <a:cubicBezTo>
                    <a:pt x="625" y="1071"/>
                    <a:pt x="500" y="937"/>
                    <a:pt x="500" y="786"/>
                  </a:cubicBezTo>
                  <a:cubicBezTo>
                    <a:pt x="505" y="598"/>
                    <a:pt x="643" y="505"/>
                    <a:pt x="781" y="505"/>
                  </a:cubicBezTo>
                  <a:close/>
                  <a:moveTo>
                    <a:pt x="786" y="0"/>
                  </a:moveTo>
                  <a:cubicBezTo>
                    <a:pt x="349" y="0"/>
                    <a:pt x="1" y="348"/>
                    <a:pt x="1" y="786"/>
                  </a:cubicBezTo>
                  <a:cubicBezTo>
                    <a:pt x="19" y="1303"/>
                    <a:pt x="400" y="1562"/>
                    <a:pt x="781" y="1562"/>
                  </a:cubicBezTo>
                  <a:cubicBezTo>
                    <a:pt x="1163" y="1562"/>
                    <a:pt x="1544" y="1303"/>
                    <a:pt x="1562" y="78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105"/>
            <p:cNvSpPr/>
            <p:nvPr/>
          </p:nvSpPr>
          <p:spPr>
            <a:xfrm>
              <a:off x="4711088" y="2625647"/>
              <a:ext cx="62756" cy="11381"/>
            </a:xfrm>
            <a:custGeom>
              <a:avLst/>
              <a:gdLst/>
              <a:ahLst/>
              <a:cxnLst/>
              <a:rect l="l" t="t" r="r" b="b"/>
              <a:pathLst>
                <a:path w="2757" h="500" extrusionOk="0">
                  <a:moveTo>
                    <a:pt x="330" y="0"/>
                  </a:moveTo>
                  <a:cubicBezTo>
                    <a:pt x="0" y="9"/>
                    <a:pt x="0" y="491"/>
                    <a:pt x="330" y="500"/>
                  </a:cubicBezTo>
                  <a:lnTo>
                    <a:pt x="2427" y="500"/>
                  </a:lnTo>
                  <a:cubicBezTo>
                    <a:pt x="2757" y="491"/>
                    <a:pt x="2757" y="9"/>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105"/>
            <p:cNvSpPr/>
            <p:nvPr/>
          </p:nvSpPr>
          <p:spPr>
            <a:xfrm>
              <a:off x="4711088" y="2654487"/>
              <a:ext cx="115155" cy="11381"/>
            </a:xfrm>
            <a:custGeom>
              <a:avLst/>
              <a:gdLst/>
              <a:ahLst/>
              <a:cxnLst/>
              <a:rect l="l" t="t" r="r" b="b"/>
              <a:pathLst>
                <a:path w="5059" h="500" extrusionOk="0">
                  <a:moveTo>
                    <a:pt x="330" y="0"/>
                  </a:moveTo>
                  <a:cubicBezTo>
                    <a:pt x="0" y="9"/>
                    <a:pt x="0" y="491"/>
                    <a:pt x="330" y="500"/>
                  </a:cubicBezTo>
                  <a:lnTo>
                    <a:pt x="4782" y="500"/>
                  </a:lnTo>
                  <a:cubicBezTo>
                    <a:pt x="4916" y="500"/>
                    <a:pt x="5032" y="401"/>
                    <a:pt x="5040" y="277"/>
                  </a:cubicBezTo>
                  <a:cubicBezTo>
                    <a:pt x="5058" y="125"/>
                    <a:pt x="49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105"/>
            <p:cNvSpPr/>
            <p:nvPr/>
          </p:nvSpPr>
          <p:spPr>
            <a:xfrm>
              <a:off x="4711088" y="268330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105"/>
            <p:cNvSpPr/>
            <p:nvPr/>
          </p:nvSpPr>
          <p:spPr>
            <a:xfrm>
              <a:off x="4711088" y="271214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105"/>
            <p:cNvSpPr/>
            <p:nvPr/>
          </p:nvSpPr>
          <p:spPr>
            <a:xfrm>
              <a:off x="4914357" y="2611215"/>
              <a:ext cx="62756" cy="11404"/>
            </a:xfrm>
            <a:custGeom>
              <a:avLst/>
              <a:gdLst/>
              <a:ahLst/>
              <a:cxnLst/>
              <a:rect l="l" t="t" r="r" b="b"/>
              <a:pathLst>
                <a:path w="2757" h="501" extrusionOk="0">
                  <a:moveTo>
                    <a:pt x="330" y="1"/>
                  </a:moveTo>
                  <a:cubicBezTo>
                    <a:pt x="0" y="10"/>
                    <a:pt x="0" y="492"/>
                    <a:pt x="330" y="500"/>
                  </a:cubicBezTo>
                  <a:lnTo>
                    <a:pt x="2427" y="500"/>
                  </a:lnTo>
                  <a:cubicBezTo>
                    <a:pt x="2757" y="492"/>
                    <a:pt x="2757" y="10"/>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105"/>
            <p:cNvSpPr/>
            <p:nvPr/>
          </p:nvSpPr>
          <p:spPr>
            <a:xfrm>
              <a:off x="4914357" y="2640056"/>
              <a:ext cx="115360" cy="11404"/>
            </a:xfrm>
            <a:custGeom>
              <a:avLst/>
              <a:gdLst/>
              <a:ahLst/>
              <a:cxnLst/>
              <a:rect l="l" t="t" r="r" b="b"/>
              <a:pathLst>
                <a:path w="5068" h="501" extrusionOk="0">
                  <a:moveTo>
                    <a:pt x="330" y="1"/>
                  </a:moveTo>
                  <a:cubicBezTo>
                    <a:pt x="0" y="10"/>
                    <a:pt x="0" y="491"/>
                    <a:pt x="330" y="500"/>
                  </a:cubicBezTo>
                  <a:lnTo>
                    <a:pt x="4791" y="500"/>
                  </a:lnTo>
                  <a:cubicBezTo>
                    <a:pt x="4916" y="500"/>
                    <a:pt x="5032" y="411"/>
                    <a:pt x="5049" y="277"/>
                  </a:cubicBezTo>
                  <a:cubicBezTo>
                    <a:pt x="5067" y="126"/>
                    <a:pt x="4942" y="1"/>
                    <a:pt x="4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105"/>
            <p:cNvSpPr/>
            <p:nvPr/>
          </p:nvSpPr>
          <p:spPr>
            <a:xfrm>
              <a:off x="4719191" y="2787898"/>
              <a:ext cx="100952" cy="37171"/>
            </a:xfrm>
            <a:custGeom>
              <a:avLst/>
              <a:gdLst/>
              <a:ahLst/>
              <a:cxnLst/>
              <a:rect l="l" t="t" r="r" b="b"/>
              <a:pathLst>
                <a:path w="4435" h="1633" extrusionOk="0">
                  <a:moveTo>
                    <a:pt x="3346" y="500"/>
                  </a:moveTo>
                  <a:cubicBezTo>
                    <a:pt x="3543" y="500"/>
                    <a:pt x="3694" y="669"/>
                    <a:pt x="3659" y="865"/>
                  </a:cubicBezTo>
                  <a:cubicBezTo>
                    <a:pt x="3641" y="1026"/>
                    <a:pt x="3498" y="1133"/>
                    <a:pt x="3337" y="1133"/>
                  </a:cubicBezTo>
                  <a:lnTo>
                    <a:pt x="1089" y="1133"/>
                  </a:lnTo>
                  <a:cubicBezTo>
                    <a:pt x="938" y="1133"/>
                    <a:pt x="795" y="1026"/>
                    <a:pt x="768" y="865"/>
                  </a:cubicBezTo>
                  <a:cubicBezTo>
                    <a:pt x="741" y="669"/>
                    <a:pt x="893" y="500"/>
                    <a:pt x="1080" y="500"/>
                  </a:cubicBezTo>
                  <a:close/>
                  <a:moveTo>
                    <a:pt x="1080" y="0"/>
                  </a:moveTo>
                  <a:cubicBezTo>
                    <a:pt x="1" y="45"/>
                    <a:pt x="1" y="1597"/>
                    <a:pt x="1080" y="1633"/>
                  </a:cubicBezTo>
                  <a:lnTo>
                    <a:pt x="3346" y="1633"/>
                  </a:lnTo>
                  <a:cubicBezTo>
                    <a:pt x="4435" y="1597"/>
                    <a:pt x="4435" y="45"/>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105"/>
            <p:cNvSpPr/>
            <p:nvPr/>
          </p:nvSpPr>
          <p:spPr>
            <a:xfrm>
              <a:off x="4920639" y="2806176"/>
              <a:ext cx="44091" cy="11381"/>
            </a:xfrm>
            <a:custGeom>
              <a:avLst/>
              <a:gdLst/>
              <a:ahLst/>
              <a:cxnLst/>
              <a:rect l="l" t="t" r="r" b="b"/>
              <a:pathLst>
                <a:path w="1937" h="500" extrusionOk="0">
                  <a:moveTo>
                    <a:pt x="268" y="0"/>
                  </a:moveTo>
                  <a:cubicBezTo>
                    <a:pt x="126" y="0"/>
                    <a:pt x="1" y="125"/>
                    <a:pt x="27"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105"/>
            <p:cNvSpPr/>
            <p:nvPr/>
          </p:nvSpPr>
          <p:spPr>
            <a:xfrm>
              <a:off x="4920639" y="2827482"/>
              <a:ext cx="44091" cy="11404"/>
            </a:xfrm>
            <a:custGeom>
              <a:avLst/>
              <a:gdLst/>
              <a:ahLst/>
              <a:cxnLst/>
              <a:rect l="l" t="t" r="r" b="b"/>
              <a:pathLst>
                <a:path w="1937" h="501" extrusionOk="0">
                  <a:moveTo>
                    <a:pt x="268" y="1"/>
                  </a:moveTo>
                  <a:cubicBezTo>
                    <a:pt x="126" y="1"/>
                    <a:pt x="1" y="126"/>
                    <a:pt x="27" y="277"/>
                  </a:cubicBezTo>
                  <a:cubicBezTo>
                    <a:pt x="36" y="402"/>
                    <a:pt x="152" y="500"/>
                    <a:pt x="277" y="500"/>
                  </a:cubicBezTo>
                  <a:lnTo>
                    <a:pt x="1606" y="500"/>
                  </a:lnTo>
                  <a:cubicBezTo>
                    <a:pt x="1936" y="491"/>
                    <a:pt x="1936" y="10"/>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105"/>
            <p:cNvSpPr/>
            <p:nvPr/>
          </p:nvSpPr>
          <p:spPr>
            <a:xfrm>
              <a:off x="4981370" y="2806176"/>
              <a:ext cx="44068" cy="11381"/>
            </a:xfrm>
            <a:custGeom>
              <a:avLst/>
              <a:gdLst/>
              <a:ahLst/>
              <a:cxnLst/>
              <a:rect l="l" t="t" r="r" b="b"/>
              <a:pathLst>
                <a:path w="1936" h="500" extrusionOk="0">
                  <a:moveTo>
                    <a:pt x="268" y="0"/>
                  </a:moveTo>
                  <a:cubicBezTo>
                    <a:pt x="125" y="0"/>
                    <a:pt x="0" y="125"/>
                    <a:pt x="18"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06" name="Google Shape;12306;p105" title="Chart">
            <a:hlinkClick r:id="rId4"/>
          </p:cNvPr>
          <p:cNvPicPr preferRelativeResize="0"/>
          <p:nvPr/>
        </p:nvPicPr>
        <p:blipFill>
          <a:blip r:embed="rId5">
            <a:alphaModFix/>
          </a:blip>
          <a:stretch>
            <a:fillRect/>
          </a:stretch>
        </p:blipFill>
        <p:spPr>
          <a:xfrm>
            <a:off x="3538382" y="1308786"/>
            <a:ext cx="4551775" cy="2489501"/>
          </a:xfrm>
          <a:prstGeom prst="rect">
            <a:avLst/>
          </a:prstGeom>
          <a:noFill/>
          <a:ln>
            <a:noFill/>
          </a:ln>
        </p:spPr>
      </p:pic>
      <p:sp>
        <p:nvSpPr>
          <p:cNvPr id="12307" name="Google Shape;12307;p105"/>
          <p:cNvSpPr/>
          <p:nvPr/>
        </p:nvSpPr>
        <p:spPr>
          <a:xfrm>
            <a:off x="8291538" y="313183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105">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309" name="Google Shape;12309;p105">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105"/>
          <p:cNvSpPr txBox="1"/>
          <p:nvPr/>
        </p:nvSpPr>
        <p:spPr>
          <a:xfrm>
            <a:off x="2404550" y="2013100"/>
            <a:ext cx="830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&lt;40%</a:t>
            </a:r>
            <a:endParaRPr sz="2500">
              <a:solidFill>
                <a:schemeClr val="dk1"/>
              </a:solidFill>
              <a:latin typeface="Nanum Gothic Coding"/>
              <a:ea typeface="Nanum Gothic Coding"/>
              <a:cs typeface="Nanum Gothic Coding"/>
              <a:sym typeface="Nanum Gothic Coding"/>
            </a:endParaRPr>
          </a:p>
        </p:txBody>
      </p:sp>
      <p:sp>
        <p:nvSpPr>
          <p:cNvPr id="12311" name="Google Shape;12311;p105"/>
          <p:cNvSpPr txBox="1"/>
          <p:nvPr/>
        </p:nvSpPr>
        <p:spPr>
          <a:xfrm>
            <a:off x="2404550" y="3536275"/>
            <a:ext cx="830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Nanum Gothic Coding"/>
                <a:ea typeface="Nanum Gothic Coding"/>
                <a:cs typeface="Nanum Gothic Coding"/>
                <a:sym typeface="Nanum Gothic Coding"/>
              </a:rPr>
              <a:t>&lt;40%</a:t>
            </a:r>
            <a:endParaRPr sz="2500">
              <a:solidFill>
                <a:schemeClr val="dk1"/>
              </a:solidFill>
              <a:latin typeface="Nanum Gothic Coding"/>
              <a:ea typeface="Nanum Gothic Coding"/>
              <a:cs typeface="Nanum Gothic Coding"/>
              <a:sym typeface="Nanum Gothic Codi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264"/>
                                        </p:tgtEl>
                                        <p:attrNameLst>
                                          <p:attrName>style.visibility</p:attrName>
                                        </p:attrNameLst>
                                      </p:cBhvr>
                                      <p:to>
                                        <p:strVal val="visible"/>
                                      </p:to>
                                    </p:set>
                                    <p:anim calcmode="lin" valueType="num">
                                      <p:cBhvr additive="base">
                                        <p:cTn id="7" dur="1000"/>
                                        <p:tgtEl>
                                          <p:spTgt spid="1226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310"/>
                                        </p:tgtEl>
                                        <p:attrNameLst>
                                          <p:attrName>style.visibility</p:attrName>
                                        </p:attrNameLst>
                                      </p:cBhvr>
                                      <p:to>
                                        <p:strVal val="visible"/>
                                      </p:to>
                                    </p:set>
                                    <p:anim calcmode="lin" valueType="num">
                                      <p:cBhvr additive="base">
                                        <p:cTn id="10" dur="1000"/>
                                        <p:tgtEl>
                                          <p:spTgt spid="1231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2265"/>
                                        </p:tgtEl>
                                        <p:attrNameLst>
                                          <p:attrName>style.visibility</p:attrName>
                                        </p:attrNameLst>
                                      </p:cBhvr>
                                      <p:to>
                                        <p:strVal val="visible"/>
                                      </p:to>
                                    </p:set>
                                    <p:anim calcmode="lin" valueType="num">
                                      <p:cBhvr additive="base">
                                        <p:cTn id="13" dur="1000"/>
                                        <p:tgtEl>
                                          <p:spTgt spid="12265"/>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2266"/>
                                        </p:tgtEl>
                                        <p:attrNameLst>
                                          <p:attrName>style.visibility</p:attrName>
                                        </p:attrNameLst>
                                      </p:cBhvr>
                                      <p:to>
                                        <p:strVal val="visible"/>
                                      </p:to>
                                    </p:set>
                                    <p:anim calcmode="lin" valueType="num">
                                      <p:cBhvr additive="base">
                                        <p:cTn id="16" dur="1000"/>
                                        <p:tgtEl>
                                          <p:spTgt spid="1226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2267"/>
                                        </p:tgtEl>
                                        <p:attrNameLst>
                                          <p:attrName>style.visibility</p:attrName>
                                        </p:attrNameLst>
                                      </p:cBhvr>
                                      <p:to>
                                        <p:strVal val="visible"/>
                                      </p:to>
                                    </p:set>
                                    <p:anim calcmode="lin" valueType="num">
                                      <p:cBhvr additive="base">
                                        <p:cTn id="19" dur="1000"/>
                                        <p:tgtEl>
                                          <p:spTgt spid="12267"/>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2268"/>
                                        </p:tgtEl>
                                        <p:attrNameLst>
                                          <p:attrName>style.visibility</p:attrName>
                                        </p:attrNameLst>
                                      </p:cBhvr>
                                      <p:to>
                                        <p:strVal val="visible"/>
                                      </p:to>
                                    </p:set>
                                    <p:anim calcmode="lin" valueType="num">
                                      <p:cBhvr additive="base">
                                        <p:cTn id="22" dur="1000"/>
                                        <p:tgtEl>
                                          <p:spTgt spid="12268"/>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2311"/>
                                        </p:tgtEl>
                                        <p:attrNameLst>
                                          <p:attrName>style.visibility</p:attrName>
                                        </p:attrNameLst>
                                      </p:cBhvr>
                                      <p:to>
                                        <p:strVal val="visible"/>
                                      </p:to>
                                    </p:set>
                                    <p:anim calcmode="lin" valueType="num">
                                      <p:cBhvr additive="base">
                                        <p:cTn id="25" dur="1000"/>
                                        <p:tgtEl>
                                          <p:spTgt spid="12311"/>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12269"/>
                                        </p:tgtEl>
                                        <p:attrNameLst>
                                          <p:attrName>style.visibility</p:attrName>
                                        </p:attrNameLst>
                                      </p:cBhvr>
                                      <p:to>
                                        <p:strVal val="visible"/>
                                      </p:to>
                                    </p:set>
                                    <p:anim calcmode="lin" valueType="num">
                                      <p:cBhvr additive="base">
                                        <p:cTn id="28" dur="1000"/>
                                        <p:tgtEl>
                                          <p:spTgt spid="12269"/>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2275"/>
                                        </p:tgtEl>
                                        <p:attrNameLst>
                                          <p:attrName>style.visibility</p:attrName>
                                        </p:attrNameLst>
                                      </p:cBhvr>
                                      <p:to>
                                        <p:strVal val="visible"/>
                                      </p:to>
                                    </p:set>
                                    <p:anim calcmode="lin" valueType="num">
                                      <p:cBhvr additive="base">
                                        <p:cTn id="31" dur="1000"/>
                                        <p:tgtEl>
                                          <p:spTgt spid="12275"/>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12287"/>
                                        </p:tgtEl>
                                        <p:attrNameLst>
                                          <p:attrName>style.visibility</p:attrName>
                                        </p:attrNameLst>
                                      </p:cBhvr>
                                      <p:to>
                                        <p:strVal val="visible"/>
                                      </p:to>
                                    </p:set>
                                    <p:anim calcmode="lin" valueType="num">
                                      <p:cBhvr additive="base">
                                        <p:cTn id="34" dur="1000"/>
                                        <p:tgtEl>
                                          <p:spTgt spid="1228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2263"/>
                                        </p:tgtEl>
                                        <p:attrNameLst>
                                          <p:attrName>style.visibility</p:attrName>
                                        </p:attrNameLst>
                                      </p:cBhvr>
                                      <p:to>
                                        <p:strVal val="visible"/>
                                      </p:to>
                                    </p:set>
                                    <p:anim calcmode="lin" valueType="num">
                                      <p:cBhvr additive="base">
                                        <p:cTn id="37" dur="1000"/>
                                        <p:tgtEl>
                                          <p:spTgt spid="12263"/>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2306"/>
                                        </p:tgtEl>
                                        <p:attrNameLst>
                                          <p:attrName>style.visibility</p:attrName>
                                        </p:attrNameLst>
                                      </p:cBhvr>
                                      <p:to>
                                        <p:strVal val="visible"/>
                                      </p:to>
                                    </p:set>
                                    <p:anim calcmode="lin" valueType="num">
                                      <p:cBhvr additive="base">
                                        <p:cTn id="40" dur="1000"/>
                                        <p:tgtEl>
                                          <p:spTgt spid="123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315"/>
        <p:cNvGrpSpPr/>
        <p:nvPr/>
      </p:nvGrpSpPr>
      <p:grpSpPr>
        <a:xfrm>
          <a:off x="0" y="0"/>
          <a:ext cx="0" cy="0"/>
          <a:chOff x="0" y="0"/>
          <a:chExt cx="0" cy="0"/>
        </a:xfrm>
      </p:grpSpPr>
      <p:grpSp>
        <p:nvGrpSpPr>
          <p:cNvPr id="12318" name="Google Shape;12318;p106"/>
          <p:cNvGrpSpPr/>
          <p:nvPr/>
        </p:nvGrpSpPr>
        <p:grpSpPr>
          <a:xfrm>
            <a:off x="1024250" y="836344"/>
            <a:ext cx="7091150" cy="3266708"/>
            <a:chOff x="1024250" y="854844"/>
            <a:chExt cx="7091150" cy="3266708"/>
          </a:xfrm>
        </p:grpSpPr>
        <p:sp>
          <p:nvSpPr>
            <p:cNvPr id="12319" name="Google Shape;12319;p106"/>
            <p:cNvSpPr/>
            <p:nvPr/>
          </p:nvSpPr>
          <p:spPr>
            <a:xfrm>
              <a:off x="1024250" y="854844"/>
              <a:ext cx="70911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2320" name="Google Shape;12320;p106"/>
            <p:cNvGrpSpPr/>
            <p:nvPr/>
          </p:nvGrpSpPr>
          <p:grpSpPr>
            <a:xfrm>
              <a:off x="7335725" y="960894"/>
              <a:ext cx="655400" cy="157800"/>
              <a:chOff x="7968325" y="355525"/>
              <a:chExt cx="655400" cy="157800"/>
            </a:xfrm>
          </p:grpSpPr>
          <p:sp>
            <p:nvSpPr>
              <p:cNvPr id="12321" name="Google Shape;12321;p10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2" name="Google Shape;12322;p10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2323" name="Google Shape;12323;p10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4" name="Google Shape;12324;p10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2325" name="Google Shape;12325;p10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10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7" name="Google Shape;12327;p10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2328" name="Google Shape;12328;p106"/>
            <p:cNvSpPr/>
            <p:nvPr/>
          </p:nvSpPr>
          <p:spPr>
            <a:xfrm>
              <a:off x="1024300" y="1224752"/>
              <a:ext cx="7091100" cy="2896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2316" name="Google Shape;12316;p10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317" name="Google Shape;12317;p10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329" name="Google Shape;12329;p106"/>
          <p:cNvSpPr txBox="1">
            <a:spLocks noGrp="1"/>
          </p:cNvSpPr>
          <p:nvPr>
            <p:ph type="title"/>
          </p:nvPr>
        </p:nvSpPr>
        <p:spPr>
          <a:xfrm>
            <a:off x="1192549" y="1526564"/>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2330" name="Google Shape;12330;p106"/>
          <p:cNvSpPr txBox="1">
            <a:spLocks noGrp="1"/>
          </p:cNvSpPr>
          <p:nvPr>
            <p:ph type="subTitle" idx="1"/>
          </p:nvPr>
        </p:nvSpPr>
        <p:spPr>
          <a:xfrm>
            <a:off x="1192399" y="2175523"/>
            <a:ext cx="39984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12331" name="Google Shape;12331;p106"/>
          <p:cNvSpPr txBox="1">
            <a:spLocks noGrp="1"/>
          </p:cNvSpPr>
          <p:nvPr>
            <p:ph type="title" idx="2"/>
          </p:nvPr>
        </p:nvSpPr>
        <p:spPr>
          <a:xfrm>
            <a:off x="1192549" y="2778611"/>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2332" name="Google Shape;12332;p106"/>
          <p:cNvSpPr txBox="1">
            <a:spLocks noGrp="1"/>
          </p:cNvSpPr>
          <p:nvPr>
            <p:ph type="subTitle" idx="3"/>
          </p:nvPr>
        </p:nvSpPr>
        <p:spPr>
          <a:xfrm>
            <a:off x="1192399" y="3427400"/>
            <a:ext cx="39984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grpSp>
        <p:nvGrpSpPr>
          <p:cNvPr id="12477" name="Google Shape;12477;p106"/>
          <p:cNvGrpSpPr/>
          <p:nvPr/>
        </p:nvGrpSpPr>
        <p:grpSpPr>
          <a:xfrm>
            <a:off x="8290351" y="863900"/>
            <a:ext cx="123600" cy="3239150"/>
            <a:chOff x="8290351" y="863900"/>
            <a:chExt cx="123600" cy="3239150"/>
          </a:xfrm>
        </p:grpSpPr>
        <p:sp>
          <p:nvSpPr>
            <p:cNvPr id="12478" name="Google Shape;12478;p10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10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10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10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10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3" name="Google Shape;12483;p106">
            <a:hlinkClick r:id="" action="ppaction://hlinkshowjump?jump=previousslide"/>
          </p:cNvPr>
          <p:cNvSpPr txBox="1">
            <a:spLocks noGrp="1"/>
          </p:cNvSpPr>
          <p:nvPr>
            <p:ph type="subTitle" idx="4"/>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484" name="Google Shape;12484;p106">
            <a:hlinkClick r:id="" action="ppaction://hlinkshowjump?jump=nextslide"/>
          </p:cNvPr>
          <p:cNvSpPr txBox="1">
            <a:spLocks noGrp="1"/>
          </p:cNvSpPr>
          <p:nvPr>
            <p:ph type="subTitle" idx="5"/>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485" name="Google Shape;12485;p106"/>
          <p:cNvSpPr/>
          <p:nvPr/>
        </p:nvSpPr>
        <p:spPr>
          <a:xfrm>
            <a:off x="8291538" y="317482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10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487" name="Google Shape;12487;p10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34" name="Google Shape;12334;p106"/>
          <p:cNvGrpSpPr/>
          <p:nvPr/>
        </p:nvGrpSpPr>
        <p:grpSpPr>
          <a:xfrm>
            <a:off x="5474230" y="1418755"/>
            <a:ext cx="2475753" cy="2455542"/>
            <a:chOff x="5037123" y="946496"/>
            <a:chExt cx="3163497" cy="3154197"/>
          </a:xfrm>
        </p:grpSpPr>
        <p:sp>
          <p:nvSpPr>
            <p:cNvPr id="12335" name="Google Shape;12335;p106"/>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106"/>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106"/>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106"/>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106"/>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106"/>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106"/>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106"/>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106"/>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106"/>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106"/>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106"/>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106"/>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106"/>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106"/>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106"/>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106"/>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106"/>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106"/>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106"/>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106"/>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106"/>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106"/>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106"/>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106"/>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106"/>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106"/>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106"/>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106"/>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106"/>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106"/>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106"/>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106"/>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106"/>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106"/>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106"/>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106"/>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106"/>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106"/>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106"/>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106"/>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106"/>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106"/>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106"/>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106"/>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106"/>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106"/>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106"/>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106"/>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106"/>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106"/>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106"/>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106"/>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106"/>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106"/>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106"/>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106"/>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106"/>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106"/>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106"/>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106"/>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106"/>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106"/>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106"/>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106"/>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106"/>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106"/>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106"/>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106"/>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106"/>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106"/>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106"/>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106"/>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106"/>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106"/>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106"/>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106"/>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106"/>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106"/>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106"/>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106"/>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106"/>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106"/>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106"/>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106"/>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106"/>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106"/>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106"/>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106"/>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106"/>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106"/>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106"/>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106"/>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106"/>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106"/>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106"/>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106"/>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106"/>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106"/>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106"/>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106"/>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106"/>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106"/>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106"/>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106"/>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106"/>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106"/>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106"/>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106"/>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106"/>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106"/>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106"/>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106"/>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106"/>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106"/>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106"/>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106"/>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106"/>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106"/>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106"/>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106"/>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106"/>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106"/>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106"/>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106"/>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106"/>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106"/>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106"/>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106"/>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106"/>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106"/>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106"/>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67" name="Google Shape;12467;p106"/>
          <p:cNvPicPr preferRelativeResize="0"/>
          <p:nvPr/>
        </p:nvPicPr>
        <p:blipFill rotWithShape="1">
          <a:blip r:embed="rId4">
            <a:alphaModFix amt="62000"/>
          </a:blip>
          <a:srcRect l="11930" r="11930"/>
          <a:stretch/>
        </p:blipFill>
        <p:spPr>
          <a:xfrm>
            <a:off x="5477352" y="1417962"/>
            <a:ext cx="2466479" cy="247253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91"/>
        <p:cNvGrpSpPr/>
        <p:nvPr/>
      </p:nvGrpSpPr>
      <p:grpSpPr>
        <a:xfrm>
          <a:off x="0" y="0"/>
          <a:ext cx="0" cy="0"/>
          <a:chOff x="0" y="0"/>
          <a:chExt cx="0" cy="0"/>
        </a:xfrm>
      </p:grpSpPr>
      <p:grpSp>
        <p:nvGrpSpPr>
          <p:cNvPr id="12492" name="Google Shape;12492;p107"/>
          <p:cNvGrpSpPr/>
          <p:nvPr/>
        </p:nvGrpSpPr>
        <p:grpSpPr>
          <a:xfrm>
            <a:off x="1330825" y="665672"/>
            <a:ext cx="6477950" cy="3608988"/>
            <a:chOff x="1330825" y="729425"/>
            <a:chExt cx="6477950" cy="3608988"/>
          </a:xfrm>
        </p:grpSpPr>
        <p:sp>
          <p:nvSpPr>
            <p:cNvPr id="12493" name="Google Shape;12493;p107"/>
            <p:cNvSpPr/>
            <p:nvPr/>
          </p:nvSpPr>
          <p:spPr>
            <a:xfrm>
              <a:off x="1330825" y="729425"/>
              <a:ext cx="64779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2494" name="Google Shape;12494;p107"/>
            <p:cNvGrpSpPr/>
            <p:nvPr/>
          </p:nvGrpSpPr>
          <p:grpSpPr>
            <a:xfrm>
              <a:off x="7096303" y="835476"/>
              <a:ext cx="598708" cy="157800"/>
              <a:chOff x="7968325" y="355525"/>
              <a:chExt cx="655400" cy="157800"/>
            </a:xfrm>
          </p:grpSpPr>
          <p:sp>
            <p:nvSpPr>
              <p:cNvPr id="12495" name="Google Shape;12495;p107"/>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6" name="Google Shape;12496;p10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2497" name="Google Shape;12497;p107"/>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8" name="Google Shape;12498;p10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2499" name="Google Shape;12499;p107"/>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10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01" name="Google Shape;12501;p10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2502" name="Google Shape;12502;p107"/>
            <p:cNvSpPr/>
            <p:nvPr/>
          </p:nvSpPr>
          <p:spPr>
            <a:xfrm>
              <a:off x="1330875" y="1099313"/>
              <a:ext cx="6477900" cy="32391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grpSp>
        <p:nvGrpSpPr>
          <p:cNvPr id="12503" name="Google Shape;12503;p107"/>
          <p:cNvGrpSpPr/>
          <p:nvPr/>
        </p:nvGrpSpPr>
        <p:grpSpPr>
          <a:xfrm>
            <a:off x="8290351" y="863900"/>
            <a:ext cx="123600" cy="3239150"/>
            <a:chOff x="8290351" y="863900"/>
            <a:chExt cx="123600" cy="3239150"/>
          </a:xfrm>
        </p:grpSpPr>
        <p:sp>
          <p:nvSpPr>
            <p:cNvPr id="12504" name="Google Shape;12504;p10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10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10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10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10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9" name="Google Shape;12509;p10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10" name="Google Shape;12510;p10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11" name="Google Shape;12511;p107"/>
          <p:cNvSpPr txBox="1">
            <a:spLocks noGrp="1"/>
          </p:cNvSpPr>
          <p:nvPr>
            <p:ph type="title"/>
          </p:nvPr>
        </p:nvSpPr>
        <p:spPr>
          <a:xfrm>
            <a:off x="2572874" y="1075327"/>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2512" name="Google Shape;12512;p107"/>
          <p:cNvSpPr txBox="1">
            <a:spLocks noGrp="1"/>
          </p:cNvSpPr>
          <p:nvPr>
            <p:ph type="subTitle" idx="1"/>
          </p:nvPr>
        </p:nvSpPr>
        <p:spPr>
          <a:xfrm>
            <a:off x="2572724" y="1586383"/>
            <a:ext cx="3998400" cy="3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2513" name="Google Shape;12513;p107"/>
          <p:cNvSpPr txBox="1">
            <a:spLocks noGrp="1"/>
          </p:cNvSpPr>
          <p:nvPr>
            <p:ph type="title" idx="2"/>
          </p:nvPr>
        </p:nvSpPr>
        <p:spPr>
          <a:xfrm>
            <a:off x="2572874" y="2146111"/>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2514" name="Google Shape;12514;p107"/>
          <p:cNvSpPr txBox="1">
            <a:spLocks noGrp="1"/>
          </p:cNvSpPr>
          <p:nvPr>
            <p:ph type="subTitle" idx="3"/>
          </p:nvPr>
        </p:nvSpPr>
        <p:spPr>
          <a:xfrm>
            <a:off x="2572724" y="2658228"/>
            <a:ext cx="3998400" cy="3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12515" name="Google Shape;12515;p107">
            <a:hlinkClick r:id="" action="ppaction://hlinkshowjump?jump=previousslide"/>
          </p:cNvPr>
          <p:cNvSpPr txBox="1">
            <a:spLocks noGrp="1"/>
          </p:cNvSpPr>
          <p:nvPr>
            <p:ph type="subTitle" idx="4"/>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516" name="Google Shape;12516;p107">
            <a:hlinkClick r:id="" action="ppaction://hlinkshowjump?jump=nextslide"/>
          </p:cNvPr>
          <p:cNvSpPr txBox="1">
            <a:spLocks noGrp="1"/>
          </p:cNvSpPr>
          <p:nvPr>
            <p:ph type="subTitle" idx="5"/>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517" name="Google Shape;12517;p107"/>
          <p:cNvSpPr txBox="1">
            <a:spLocks noGrp="1"/>
          </p:cNvSpPr>
          <p:nvPr>
            <p:ph type="title" idx="6"/>
          </p:nvPr>
        </p:nvSpPr>
        <p:spPr>
          <a:xfrm>
            <a:off x="2572874" y="3216723"/>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12518" name="Google Shape;12518;p107"/>
          <p:cNvSpPr txBox="1">
            <a:spLocks noGrp="1"/>
          </p:cNvSpPr>
          <p:nvPr>
            <p:ph type="subTitle" idx="7"/>
          </p:nvPr>
        </p:nvSpPr>
        <p:spPr>
          <a:xfrm>
            <a:off x="2572724" y="3730073"/>
            <a:ext cx="3998400" cy="3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12532" name="Google Shape;12532;p107"/>
          <p:cNvSpPr/>
          <p:nvPr/>
        </p:nvSpPr>
        <p:spPr>
          <a:xfrm>
            <a:off x="8291538" y="321781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107">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34" name="Google Shape;12534;p107">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492"/>
                                        </p:tgtEl>
                                        <p:attrNameLst>
                                          <p:attrName>style.visibility</p:attrName>
                                        </p:attrNameLst>
                                      </p:cBhvr>
                                      <p:to>
                                        <p:strVal val="visible"/>
                                      </p:to>
                                    </p:set>
                                    <p:anim calcmode="lin" valueType="num">
                                      <p:cBhvr additive="base">
                                        <p:cTn id="7" dur="1000"/>
                                        <p:tgtEl>
                                          <p:spTgt spid="1249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511"/>
                                        </p:tgtEl>
                                        <p:attrNameLst>
                                          <p:attrName>style.visibility</p:attrName>
                                        </p:attrNameLst>
                                      </p:cBhvr>
                                      <p:to>
                                        <p:strVal val="visible"/>
                                      </p:to>
                                    </p:set>
                                    <p:anim calcmode="lin" valueType="num">
                                      <p:cBhvr additive="base">
                                        <p:cTn id="10" dur="1000"/>
                                        <p:tgtEl>
                                          <p:spTgt spid="12511"/>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2512"/>
                                        </p:tgtEl>
                                        <p:attrNameLst>
                                          <p:attrName>style.visibility</p:attrName>
                                        </p:attrNameLst>
                                      </p:cBhvr>
                                      <p:to>
                                        <p:strVal val="visible"/>
                                      </p:to>
                                    </p:set>
                                    <p:anim calcmode="lin" valueType="num">
                                      <p:cBhvr additive="base">
                                        <p:cTn id="13" dur="1000"/>
                                        <p:tgtEl>
                                          <p:spTgt spid="12512"/>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513"/>
                                        </p:tgtEl>
                                        <p:attrNameLst>
                                          <p:attrName>style.visibility</p:attrName>
                                        </p:attrNameLst>
                                      </p:cBhvr>
                                      <p:to>
                                        <p:strVal val="visible"/>
                                      </p:to>
                                    </p:set>
                                    <p:anim calcmode="lin" valueType="num">
                                      <p:cBhvr additive="base">
                                        <p:cTn id="16" dur="1000"/>
                                        <p:tgtEl>
                                          <p:spTgt spid="12513"/>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514"/>
                                        </p:tgtEl>
                                        <p:attrNameLst>
                                          <p:attrName>style.visibility</p:attrName>
                                        </p:attrNameLst>
                                      </p:cBhvr>
                                      <p:to>
                                        <p:strVal val="visible"/>
                                      </p:to>
                                    </p:set>
                                    <p:anim calcmode="lin" valueType="num">
                                      <p:cBhvr additive="base">
                                        <p:cTn id="19" dur="1000"/>
                                        <p:tgtEl>
                                          <p:spTgt spid="12514"/>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2517"/>
                                        </p:tgtEl>
                                        <p:attrNameLst>
                                          <p:attrName>style.visibility</p:attrName>
                                        </p:attrNameLst>
                                      </p:cBhvr>
                                      <p:to>
                                        <p:strVal val="visible"/>
                                      </p:to>
                                    </p:set>
                                    <p:anim calcmode="lin" valueType="num">
                                      <p:cBhvr additive="base">
                                        <p:cTn id="22" dur="1000"/>
                                        <p:tgtEl>
                                          <p:spTgt spid="12517"/>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518"/>
                                        </p:tgtEl>
                                        <p:attrNameLst>
                                          <p:attrName>style.visibility</p:attrName>
                                        </p:attrNameLst>
                                      </p:cBhvr>
                                      <p:to>
                                        <p:strVal val="visible"/>
                                      </p:to>
                                    </p:set>
                                    <p:anim calcmode="lin" valueType="num">
                                      <p:cBhvr additive="base">
                                        <p:cTn id="25" dur="1000"/>
                                        <p:tgtEl>
                                          <p:spTgt spid="125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538"/>
        <p:cNvGrpSpPr/>
        <p:nvPr/>
      </p:nvGrpSpPr>
      <p:grpSpPr>
        <a:xfrm>
          <a:off x="0" y="0"/>
          <a:ext cx="0" cy="0"/>
          <a:chOff x="0" y="0"/>
          <a:chExt cx="0" cy="0"/>
        </a:xfrm>
      </p:grpSpPr>
      <p:grpSp>
        <p:nvGrpSpPr>
          <p:cNvPr id="12821" name="Google Shape;12821;p108"/>
          <p:cNvGrpSpPr/>
          <p:nvPr/>
        </p:nvGrpSpPr>
        <p:grpSpPr>
          <a:xfrm>
            <a:off x="3186586" y="2878942"/>
            <a:ext cx="1205925" cy="1202380"/>
            <a:chOff x="5037123" y="946496"/>
            <a:chExt cx="3163497" cy="3154197"/>
          </a:xfrm>
        </p:grpSpPr>
        <p:sp>
          <p:nvSpPr>
            <p:cNvPr id="12822" name="Google Shape;12822;p10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10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10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10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10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10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10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10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10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10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10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10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10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10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10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10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10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10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10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10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10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10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10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10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10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10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10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10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10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10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10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10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10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10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10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10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10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10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10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10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10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10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10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10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10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10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10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10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10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10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10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10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10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10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10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10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10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10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10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10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10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10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10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10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10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10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10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10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10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10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10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10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10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10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10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10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10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10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10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10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10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10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10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10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10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10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10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10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10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10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10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10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10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10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10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10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10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10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10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10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10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10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10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10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10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10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10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10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10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10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10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10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10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10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10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10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10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10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10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10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10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10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10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10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10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10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10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10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10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10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10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10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54" name="Google Shape;12954;p108"/>
          <p:cNvPicPr preferRelativeResize="0"/>
          <p:nvPr/>
        </p:nvPicPr>
        <p:blipFill rotWithShape="1">
          <a:blip r:embed="rId3">
            <a:alphaModFix amt="64000"/>
          </a:blip>
          <a:srcRect l="8735" t="184" r="8304" b="12181"/>
          <a:stretch/>
        </p:blipFill>
        <p:spPr>
          <a:xfrm>
            <a:off x="3185379" y="2878508"/>
            <a:ext cx="1207566" cy="1210531"/>
          </a:xfrm>
          <a:prstGeom prst="rect">
            <a:avLst/>
          </a:prstGeom>
          <a:noFill/>
          <a:ln w="9525" cap="flat" cmpd="sng">
            <a:solidFill>
              <a:schemeClr val="dk1"/>
            </a:solidFill>
            <a:prstDash val="solid"/>
            <a:round/>
            <a:headEnd type="none" w="sm" len="sm"/>
            <a:tailEnd type="none" w="sm" len="sm"/>
          </a:ln>
        </p:spPr>
      </p:pic>
      <p:grpSp>
        <p:nvGrpSpPr>
          <p:cNvPr id="12956" name="Google Shape;12956;p108"/>
          <p:cNvGrpSpPr/>
          <p:nvPr/>
        </p:nvGrpSpPr>
        <p:grpSpPr>
          <a:xfrm>
            <a:off x="4752261" y="2878942"/>
            <a:ext cx="1205925" cy="1202380"/>
            <a:chOff x="5037123" y="946496"/>
            <a:chExt cx="3163497" cy="3154197"/>
          </a:xfrm>
        </p:grpSpPr>
        <p:sp>
          <p:nvSpPr>
            <p:cNvPr id="12957" name="Google Shape;12957;p10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10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10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10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10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10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10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10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10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10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10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10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10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10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10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10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10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10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10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10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7" name="Google Shape;12977;p10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8" name="Google Shape;12978;p10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10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10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10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2" name="Google Shape;12982;p10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3" name="Google Shape;12983;p10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10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10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10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10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8" name="Google Shape;12988;p10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9" name="Google Shape;12989;p10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0" name="Google Shape;12990;p10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10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10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10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10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5" name="Google Shape;12995;p10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6" name="Google Shape;12996;p10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7" name="Google Shape;12997;p10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10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10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10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1" name="Google Shape;13001;p10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2" name="Google Shape;13002;p10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10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10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10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6" name="Google Shape;13006;p10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7" name="Google Shape;13007;p10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8" name="Google Shape;13008;p10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10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10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10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10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10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10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5" name="Google Shape;13015;p10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10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10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8" name="Google Shape;13018;p10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9" name="Google Shape;13019;p10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0" name="Google Shape;13020;p10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1" name="Google Shape;13021;p10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10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10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10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5" name="Google Shape;13025;p10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6" name="Google Shape;13026;p10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10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10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10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10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1" name="Google Shape;13031;p10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10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10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10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10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10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10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10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10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10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10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10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10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10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10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10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10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10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10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10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10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10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10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10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10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10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10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10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10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10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10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10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10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10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10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10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10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10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10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10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10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10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10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10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10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10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10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10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10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10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10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10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10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10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5" name="Google Shape;13085;p10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10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10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8" name="Google Shape;13088;p10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89" name="Google Shape;13089;p108"/>
          <p:cNvPicPr preferRelativeResize="0"/>
          <p:nvPr/>
        </p:nvPicPr>
        <p:blipFill rotWithShape="1">
          <a:blip r:embed="rId4">
            <a:alphaModFix amt="71000"/>
          </a:blip>
          <a:srcRect t="485" b="475"/>
          <a:stretch/>
        </p:blipFill>
        <p:spPr>
          <a:xfrm>
            <a:off x="4751054" y="2878508"/>
            <a:ext cx="1207567" cy="1210531"/>
          </a:xfrm>
          <a:prstGeom prst="rect">
            <a:avLst/>
          </a:prstGeom>
          <a:noFill/>
          <a:ln w="9525" cap="flat" cmpd="sng">
            <a:solidFill>
              <a:schemeClr val="dk1"/>
            </a:solidFill>
            <a:prstDash val="solid"/>
            <a:round/>
            <a:headEnd type="none" w="sm" len="sm"/>
            <a:tailEnd type="none" w="sm" len="sm"/>
          </a:ln>
        </p:spPr>
      </p:pic>
      <p:grpSp>
        <p:nvGrpSpPr>
          <p:cNvPr id="12686" name="Google Shape;12686;p108"/>
          <p:cNvGrpSpPr/>
          <p:nvPr/>
        </p:nvGrpSpPr>
        <p:grpSpPr>
          <a:xfrm>
            <a:off x="4752261" y="1303932"/>
            <a:ext cx="1205925" cy="1202380"/>
            <a:chOff x="5037123" y="946496"/>
            <a:chExt cx="3163497" cy="3154197"/>
          </a:xfrm>
        </p:grpSpPr>
        <p:sp>
          <p:nvSpPr>
            <p:cNvPr id="12687" name="Google Shape;12687;p10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10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10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10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10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10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10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10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10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10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10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10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10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10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10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10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10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10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10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10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10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10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10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10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10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10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10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10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10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10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10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10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10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10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10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10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10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10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10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10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10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10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10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10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10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10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10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10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10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10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10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10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10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10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10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10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10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10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10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10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10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10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10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10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10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10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10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10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10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10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10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10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10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10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10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10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10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10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10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10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10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10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10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10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10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10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10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10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10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10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10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10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10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10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10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10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10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10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10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10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10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10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10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10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10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10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10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10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10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10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10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10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10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10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10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10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10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10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10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10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10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10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10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10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10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10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10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10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10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10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10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10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19" name="Google Shape;12819;p108"/>
          <p:cNvPicPr preferRelativeResize="0"/>
          <p:nvPr/>
        </p:nvPicPr>
        <p:blipFill rotWithShape="1">
          <a:blip r:embed="rId5">
            <a:alphaModFix amt="68000"/>
          </a:blip>
          <a:srcRect t="485" b="475"/>
          <a:stretch/>
        </p:blipFill>
        <p:spPr>
          <a:xfrm>
            <a:off x="4751054" y="1303499"/>
            <a:ext cx="1207567" cy="1210531"/>
          </a:xfrm>
          <a:prstGeom prst="rect">
            <a:avLst/>
          </a:prstGeom>
          <a:noFill/>
          <a:ln w="9525" cap="flat" cmpd="sng">
            <a:solidFill>
              <a:schemeClr val="dk1"/>
            </a:solidFill>
            <a:prstDash val="solid"/>
            <a:round/>
            <a:headEnd type="none" w="sm" len="sm"/>
            <a:tailEnd type="none" w="sm" len="sm"/>
          </a:ln>
        </p:spPr>
      </p:pic>
      <p:grpSp>
        <p:nvGrpSpPr>
          <p:cNvPr id="12551" name="Google Shape;12551;p108"/>
          <p:cNvGrpSpPr/>
          <p:nvPr/>
        </p:nvGrpSpPr>
        <p:grpSpPr>
          <a:xfrm>
            <a:off x="3186586" y="1303932"/>
            <a:ext cx="1205925" cy="1202380"/>
            <a:chOff x="5037123" y="946496"/>
            <a:chExt cx="3163497" cy="3154197"/>
          </a:xfrm>
        </p:grpSpPr>
        <p:sp>
          <p:nvSpPr>
            <p:cNvPr id="12552" name="Google Shape;12552;p10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10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10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10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10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10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10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10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10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10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10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10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10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10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10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10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10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10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10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10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10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10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10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10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10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10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10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10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10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10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10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10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10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10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10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10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10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10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10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10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10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10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10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10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10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10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10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10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10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10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10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10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10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10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10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10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10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10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10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10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10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10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10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10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10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10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10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10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10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10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10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10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10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10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10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10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10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10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10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10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10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10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10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10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10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10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10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10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10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10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10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10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10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10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10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10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10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10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10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10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10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10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10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10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10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10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10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10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10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10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10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10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10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10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10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10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10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10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10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10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10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10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10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10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10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10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10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10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10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10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10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10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84" name="Google Shape;12684;p108"/>
          <p:cNvPicPr preferRelativeResize="0"/>
          <p:nvPr/>
        </p:nvPicPr>
        <p:blipFill rotWithShape="1">
          <a:blip r:embed="rId6">
            <a:alphaModFix amt="67000"/>
          </a:blip>
          <a:srcRect l="2660" r="2669"/>
          <a:stretch/>
        </p:blipFill>
        <p:spPr>
          <a:xfrm>
            <a:off x="3185379" y="1303499"/>
            <a:ext cx="1207566" cy="1210531"/>
          </a:xfrm>
          <a:prstGeom prst="rect">
            <a:avLst/>
          </a:prstGeom>
          <a:noFill/>
          <a:ln w="9525" cap="flat" cmpd="sng">
            <a:solidFill>
              <a:schemeClr val="dk1"/>
            </a:solidFill>
            <a:prstDash val="solid"/>
            <a:round/>
            <a:headEnd type="none" w="sm" len="sm"/>
            <a:tailEnd type="none" w="sm" len="sm"/>
          </a:ln>
        </p:spPr>
      </p:pic>
      <p:sp>
        <p:nvSpPr>
          <p:cNvPr id="12539" name="Google Shape;12539;p108">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40" name="Google Shape;12540;p108">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41" name="Google Shape;12541;p10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12542" name="Google Shape;12542;p108"/>
          <p:cNvSpPr txBox="1">
            <a:spLocks noGrp="1"/>
          </p:cNvSpPr>
          <p:nvPr>
            <p:ph type="subTitle" idx="3"/>
          </p:nvPr>
        </p:nvSpPr>
        <p:spPr>
          <a:xfrm>
            <a:off x="6135699" y="1698250"/>
            <a:ext cx="19818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Tom Patterson</a:t>
            </a:r>
            <a:endParaRPr/>
          </a:p>
        </p:txBody>
      </p:sp>
      <p:sp>
        <p:nvSpPr>
          <p:cNvPr id="12543" name="Google Shape;12543;p108"/>
          <p:cNvSpPr txBox="1">
            <a:spLocks noGrp="1"/>
          </p:cNvSpPr>
          <p:nvPr>
            <p:ph type="subTitle" idx="1"/>
          </p:nvPr>
        </p:nvSpPr>
        <p:spPr>
          <a:xfrm>
            <a:off x="1026501" y="1698250"/>
            <a:ext cx="198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Jenna Doe</a:t>
            </a:r>
            <a:endParaRPr/>
          </a:p>
        </p:txBody>
      </p:sp>
      <p:sp>
        <p:nvSpPr>
          <p:cNvPr id="12544" name="Google Shape;12544;p108"/>
          <p:cNvSpPr txBox="1">
            <a:spLocks noGrp="1"/>
          </p:cNvSpPr>
          <p:nvPr>
            <p:ph type="subTitle" idx="2"/>
          </p:nvPr>
        </p:nvSpPr>
        <p:spPr>
          <a:xfrm>
            <a:off x="1026500" y="2091850"/>
            <a:ext cx="1981800" cy="55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sp>
        <p:nvSpPr>
          <p:cNvPr id="12545" name="Google Shape;12545;p108"/>
          <p:cNvSpPr txBox="1">
            <a:spLocks noGrp="1"/>
          </p:cNvSpPr>
          <p:nvPr>
            <p:ph type="subTitle" idx="4"/>
          </p:nvPr>
        </p:nvSpPr>
        <p:spPr>
          <a:xfrm>
            <a:off x="6135700" y="2091850"/>
            <a:ext cx="1981800" cy="5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12546" name="Google Shape;12546;p108"/>
          <p:cNvSpPr txBox="1">
            <a:spLocks noGrp="1"/>
          </p:cNvSpPr>
          <p:nvPr>
            <p:ph type="subTitle" idx="5"/>
          </p:nvPr>
        </p:nvSpPr>
        <p:spPr>
          <a:xfrm>
            <a:off x="1026501" y="3275661"/>
            <a:ext cx="198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John Bates</a:t>
            </a:r>
            <a:endParaRPr/>
          </a:p>
        </p:txBody>
      </p:sp>
      <p:sp>
        <p:nvSpPr>
          <p:cNvPr id="12547" name="Google Shape;12547;p108"/>
          <p:cNvSpPr txBox="1">
            <a:spLocks noGrp="1"/>
          </p:cNvSpPr>
          <p:nvPr>
            <p:ph type="subTitle" idx="6"/>
          </p:nvPr>
        </p:nvSpPr>
        <p:spPr>
          <a:xfrm>
            <a:off x="1026500" y="3669249"/>
            <a:ext cx="1981800" cy="55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sp>
        <p:nvSpPr>
          <p:cNvPr id="12548" name="Google Shape;12548;p108"/>
          <p:cNvSpPr txBox="1">
            <a:spLocks noGrp="1"/>
          </p:cNvSpPr>
          <p:nvPr>
            <p:ph type="subTitle" idx="7"/>
          </p:nvPr>
        </p:nvSpPr>
        <p:spPr>
          <a:xfrm>
            <a:off x="6135699" y="3275661"/>
            <a:ext cx="19818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 Smith</a:t>
            </a:r>
            <a:endParaRPr/>
          </a:p>
        </p:txBody>
      </p:sp>
      <p:sp>
        <p:nvSpPr>
          <p:cNvPr id="12549" name="Google Shape;12549;p108"/>
          <p:cNvSpPr txBox="1">
            <a:spLocks noGrp="1"/>
          </p:cNvSpPr>
          <p:nvPr>
            <p:ph type="subTitle" idx="8"/>
          </p:nvPr>
        </p:nvSpPr>
        <p:spPr>
          <a:xfrm>
            <a:off x="6135700" y="3669249"/>
            <a:ext cx="1981800" cy="5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grpSp>
        <p:nvGrpSpPr>
          <p:cNvPr id="13100" name="Google Shape;13100;p108"/>
          <p:cNvGrpSpPr/>
          <p:nvPr/>
        </p:nvGrpSpPr>
        <p:grpSpPr>
          <a:xfrm>
            <a:off x="8290351" y="863900"/>
            <a:ext cx="123600" cy="3239150"/>
            <a:chOff x="8290351" y="863900"/>
            <a:chExt cx="123600" cy="3239150"/>
          </a:xfrm>
        </p:grpSpPr>
        <p:sp>
          <p:nvSpPr>
            <p:cNvPr id="13101" name="Google Shape;13101;p10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10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10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10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10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6" name="Google Shape;13106;p108">
            <a:hlinkClick r:id="" action="ppaction://hlinkshowjump?jump=previousslide"/>
          </p:cNvPr>
          <p:cNvSpPr txBox="1">
            <a:spLocks noGrp="1"/>
          </p:cNvSpPr>
          <p:nvPr>
            <p:ph type="subTitle" idx="9"/>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107" name="Google Shape;13107;p108">
            <a:hlinkClick r:id="" action="ppaction://hlinkshowjump?jump=nextslide"/>
          </p:cNvPr>
          <p:cNvSpPr txBox="1">
            <a:spLocks noGrp="1"/>
          </p:cNvSpPr>
          <p:nvPr>
            <p:ph type="subTitle" idx="1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108" name="Google Shape;13108;p108"/>
          <p:cNvSpPr/>
          <p:nvPr/>
        </p:nvSpPr>
        <p:spPr>
          <a:xfrm>
            <a:off x="8291538" y="326080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108">
            <a:hlinkClick r:id="rId7"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110" name="Google Shape;13110;p108">
            <a:hlinkClick r:id="rId7"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114"/>
        <p:cNvGrpSpPr/>
        <p:nvPr/>
      </p:nvGrpSpPr>
      <p:grpSpPr>
        <a:xfrm>
          <a:off x="0" y="0"/>
          <a:ext cx="0" cy="0"/>
          <a:chOff x="0" y="0"/>
          <a:chExt cx="0" cy="0"/>
        </a:xfrm>
      </p:grpSpPr>
      <p:grpSp>
        <p:nvGrpSpPr>
          <p:cNvPr id="13649" name="Google Shape;13649;p109"/>
          <p:cNvGrpSpPr/>
          <p:nvPr/>
        </p:nvGrpSpPr>
        <p:grpSpPr>
          <a:xfrm>
            <a:off x="6596826" y="2593299"/>
            <a:ext cx="753229" cy="751014"/>
            <a:chOff x="5037123" y="946496"/>
            <a:chExt cx="3163497" cy="3154197"/>
          </a:xfrm>
        </p:grpSpPr>
        <p:sp>
          <p:nvSpPr>
            <p:cNvPr id="13650" name="Google Shape;13650;p109"/>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109"/>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109"/>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109"/>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109"/>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109"/>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109"/>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109"/>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109"/>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109"/>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109"/>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109"/>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109"/>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109"/>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109"/>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109"/>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109"/>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109"/>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109"/>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109"/>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109"/>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109"/>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2" name="Google Shape;13672;p109"/>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109"/>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109"/>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109"/>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109"/>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109"/>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109"/>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109"/>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109"/>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109"/>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109"/>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109"/>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109"/>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109"/>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109"/>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109"/>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109"/>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109"/>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109"/>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109"/>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109"/>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109"/>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109"/>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109"/>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109"/>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109"/>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109"/>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109"/>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109"/>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109"/>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109"/>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109"/>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109"/>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109"/>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109"/>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109"/>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109"/>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109"/>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109"/>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109"/>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109"/>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109"/>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4" name="Google Shape;13714;p109"/>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109"/>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109"/>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109"/>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109"/>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109"/>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109"/>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109"/>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109"/>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109"/>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109"/>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109"/>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109"/>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109"/>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109"/>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109"/>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109"/>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109"/>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109"/>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109"/>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109"/>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109"/>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109"/>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109"/>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109"/>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109"/>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109"/>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109"/>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109"/>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109"/>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109"/>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109"/>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109"/>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109"/>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8" name="Google Shape;13748;p109"/>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109"/>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109"/>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109"/>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109"/>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109"/>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109"/>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109"/>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109"/>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109"/>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109"/>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109"/>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109"/>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109"/>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109"/>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109"/>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109"/>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109"/>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109"/>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109"/>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109"/>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109"/>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109"/>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109"/>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109"/>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109"/>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109"/>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109"/>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109"/>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109"/>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109"/>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9" name="Google Shape;13779;p109"/>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109"/>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109"/>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1" name="Google Shape;13801;p109"/>
          <p:cNvPicPr preferRelativeResize="0">
            <a:picLocks noGrp="1"/>
          </p:cNvPicPr>
          <p:nvPr>
            <p:ph type="pic" idx="14"/>
          </p:nvPr>
        </p:nvPicPr>
        <p:blipFill rotWithShape="1">
          <a:blip r:embed="rId3">
            <a:alphaModFix amt="70000"/>
          </a:blip>
          <a:srcRect r="55923" b="35995"/>
          <a:stretch/>
        </p:blipFill>
        <p:spPr>
          <a:xfrm>
            <a:off x="6596481" y="2595915"/>
            <a:ext cx="753300" cy="753300"/>
          </a:xfrm>
          <a:prstGeom prst="rect">
            <a:avLst/>
          </a:prstGeom>
        </p:spPr>
      </p:pic>
      <p:grpSp>
        <p:nvGrpSpPr>
          <p:cNvPr id="13515" name="Google Shape;13515;p109"/>
          <p:cNvGrpSpPr/>
          <p:nvPr/>
        </p:nvGrpSpPr>
        <p:grpSpPr>
          <a:xfrm>
            <a:off x="4195563" y="2593299"/>
            <a:ext cx="753229" cy="751014"/>
            <a:chOff x="5037123" y="946496"/>
            <a:chExt cx="3163497" cy="3154197"/>
          </a:xfrm>
        </p:grpSpPr>
        <p:sp>
          <p:nvSpPr>
            <p:cNvPr id="13516" name="Google Shape;13516;p109"/>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109"/>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109"/>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109"/>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109"/>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109"/>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109"/>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109"/>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109"/>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109"/>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109"/>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109"/>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109"/>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109"/>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109"/>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109"/>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109"/>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109"/>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109"/>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109"/>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109"/>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109"/>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109"/>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109"/>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109"/>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109"/>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109"/>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109"/>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109"/>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109"/>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109"/>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109"/>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109"/>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109"/>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109"/>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109"/>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109"/>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109"/>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109"/>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109"/>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109"/>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109"/>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109"/>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109"/>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109"/>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109"/>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109"/>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109"/>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109"/>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109"/>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109"/>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109"/>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109"/>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109"/>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109"/>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109"/>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109"/>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109"/>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109"/>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109"/>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109"/>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109"/>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109"/>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109"/>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109"/>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109"/>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109"/>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109"/>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109"/>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109"/>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109"/>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109"/>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109"/>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109"/>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109"/>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109"/>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2" name="Google Shape;13592;p109"/>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3" name="Google Shape;13593;p109"/>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109"/>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109"/>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109"/>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109"/>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109"/>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109"/>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109"/>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109"/>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109"/>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109"/>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109"/>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109"/>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109"/>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109"/>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109"/>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109"/>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109"/>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109"/>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109"/>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109"/>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109"/>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109"/>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109"/>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109"/>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109"/>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109"/>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109"/>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109"/>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109"/>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109"/>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109"/>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109"/>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109"/>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109"/>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109"/>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109"/>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109"/>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109"/>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109"/>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109"/>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109"/>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109"/>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109"/>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109"/>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109"/>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109"/>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109"/>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109"/>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3642;p109"/>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109"/>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109"/>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109"/>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109"/>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109"/>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799" name="Google Shape;13799;p109"/>
          <p:cNvPicPr preferRelativeResize="0">
            <a:picLocks noGrp="1"/>
          </p:cNvPicPr>
          <p:nvPr>
            <p:ph type="pic" idx="9"/>
          </p:nvPr>
        </p:nvPicPr>
        <p:blipFill rotWithShape="1">
          <a:blip r:embed="rId4">
            <a:alphaModFix amt="70000"/>
          </a:blip>
          <a:srcRect l="55061" r="12587" b="52890"/>
          <a:stretch/>
        </p:blipFill>
        <p:spPr>
          <a:xfrm>
            <a:off x="4195352" y="2595925"/>
            <a:ext cx="753300" cy="753301"/>
          </a:xfrm>
          <a:prstGeom prst="rect">
            <a:avLst/>
          </a:prstGeom>
        </p:spPr>
      </p:pic>
      <p:grpSp>
        <p:nvGrpSpPr>
          <p:cNvPr id="13381" name="Google Shape;13381;p109"/>
          <p:cNvGrpSpPr/>
          <p:nvPr/>
        </p:nvGrpSpPr>
        <p:grpSpPr>
          <a:xfrm>
            <a:off x="1794001" y="2593299"/>
            <a:ext cx="753229" cy="751014"/>
            <a:chOff x="5037123" y="946496"/>
            <a:chExt cx="3163497" cy="3154197"/>
          </a:xfrm>
        </p:grpSpPr>
        <p:sp>
          <p:nvSpPr>
            <p:cNvPr id="13382" name="Google Shape;13382;p109"/>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109"/>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109"/>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5" name="Google Shape;13385;p109"/>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6" name="Google Shape;13386;p109"/>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109"/>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109"/>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109"/>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109"/>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1" name="Google Shape;13391;p109"/>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2" name="Google Shape;13392;p109"/>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3" name="Google Shape;13393;p109"/>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109"/>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109"/>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109"/>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7" name="Google Shape;13397;p109"/>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8" name="Google Shape;13398;p109"/>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109"/>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0" name="Google Shape;13400;p109"/>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109"/>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109"/>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109"/>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109"/>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109"/>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109"/>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109"/>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109"/>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9" name="Google Shape;13409;p109"/>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0" name="Google Shape;13410;p109"/>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109"/>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109"/>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109"/>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4" name="Google Shape;13414;p109"/>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5" name="Google Shape;13415;p109"/>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6" name="Google Shape;13416;p109"/>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109"/>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109"/>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109"/>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109"/>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1" name="Google Shape;13421;p109"/>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2" name="Google Shape;13422;p109"/>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109"/>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109"/>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109"/>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109"/>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109"/>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109"/>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109"/>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109"/>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109"/>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109"/>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3" name="Google Shape;13433;p109"/>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4" name="Google Shape;13434;p109"/>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109"/>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109"/>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109"/>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109"/>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109"/>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109"/>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109"/>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109"/>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109"/>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109"/>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109"/>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3446;p109"/>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109"/>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109"/>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109"/>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109"/>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109"/>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109"/>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109"/>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109"/>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109"/>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109"/>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109"/>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109"/>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109"/>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109"/>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109"/>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109"/>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109"/>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109"/>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109"/>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109"/>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109"/>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109"/>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109"/>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109"/>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109"/>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109"/>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109"/>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109"/>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109"/>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109"/>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109"/>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109"/>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109"/>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109"/>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109"/>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109"/>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109"/>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109"/>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109"/>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109"/>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109"/>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109"/>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109"/>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109"/>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109"/>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109"/>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109"/>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109"/>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109"/>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109"/>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109"/>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109"/>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109"/>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109"/>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109"/>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109"/>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109"/>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109"/>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109"/>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109"/>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109"/>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109"/>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109"/>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109"/>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109"/>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109"/>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109"/>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0" name="Google Shape;13800;p109"/>
          <p:cNvPicPr preferRelativeResize="0">
            <a:picLocks noGrp="1"/>
          </p:cNvPicPr>
          <p:nvPr>
            <p:ph type="pic" idx="13"/>
          </p:nvPr>
        </p:nvPicPr>
        <p:blipFill rotWithShape="1">
          <a:blip r:embed="rId5">
            <a:alphaModFix amt="70000"/>
          </a:blip>
          <a:srcRect l="8824" t="5335" r="56266" b="42354"/>
          <a:stretch/>
        </p:blipFill>
        <p:spPr>
          <a:xfrm>
            <a:off x="1794223" y="2595915"/>
            <a:ext cx="753300" cy="753300"/>
          </a:xfrm>
          <a:prstGeom prst="rect">
            <a:avLst/>
          </a:prstGeom>
        </p:spPr>
      </p:pic>
      <p:grpSp>
        <p:nvGrpSpPr>
          <p:cNvPr id="13115" name="Google Shape;13115;p109"/>
          <p:cNvGrpSpPr/>
          <p:nvPr/>
        </p:nvGrpSpPr>
        <p:grpSpPr>
          <a:xfrm>
            <a:off x="3157314" y="761446"/>
            <a:ext cx="2829740" cy="1746069"/>
            <a:chOff x="3157314" y="761446"/>
            <a:chExt cx="2829740" cy="1746069"/>
          </a:xfrm>
        </p:grpSpPr>
        <p:grpSp>
          <p:nvGrpSpPr>
            <p:cNvPr id="13116" name="Google Shape;13116;p109"/>
            <p:cNvGrpSpPr/>
            <p:nvPr/>
          </p:nvGrpSpPr>
          <p:grpSpPr>
            <a:xfrm>
              <a:off x="3157314" y="761446"/>
              <a:ext cx="2829740" cy="1746069"/>
              <a:chOff x="2789250" y="1422782"/>
              <a:chExt cx="3565252" cy="2199910"/>
            </a:xfrm>
          </p:grpSpPr>
          <p:sp>
            <p:nvSpPr>
              <p:cNvPr id="13117" name="Google Shape;13117;p109"/>
              <p:cNvSpPr/>
              <p:nvPr/>
            </p:nvSpPr>
            <p:spPr>
              <a:xfrm>
                <a:off x="4198044" y="2389069"/>
                <a:ext cx="504920" cy="279253"/>
              </a:xfrm>
              <a:custGeom>
                <a:avLst/>
                <a:gdLst/>
                <a:ahLst/>
                <a:cxnLst/>
                <a:rect l="l" t="t" r="r" b="b"/>
                <a:pathLst>
                  <a:path w="40507" h="22403" extrusionOk="0">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109"/>
              <p:cNvSpPr/>
              <p:nvPr/>
            </p:nvSpPr>
            <p:spPr>
              <a:xfrm>
                <a:off x="4902180" y="2166693"/>
                <a:ext cx="273881" cy="482956"/>
              </a:xfrm>
              <a:custGeom>
                <a:avLst/>
                <a:gdLst/>
                <a:ahLst/>
                <a:cxnLst/>
                <a:rect l="l" t="t" r="r" b="b"/>
                <a:pathLst>
                  <a:path w="21972" h="38745" extrusionOk="0">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109"/>
              <p:cNvSpPr/>
              <p:nvPr/>
            </p:nvSpPr>
            <p:spPr>
              <a:xfrm>
                <a:off x="4939674" y="1740191"/>
                <a:ext cx="519055" cy="517235"/>
              </a:xfrm>
              <a:custGeom>
                <a:avLst/>
                <a:gdLst/>
                <a:ahLst/>
                <a:cxnLst/>
                <a:rect l="l" t="t" r="r" b="b"/>
                <a:pathLst>
                  <a:path w="41641" h="41495" extrusionOk="0">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109"/>
              <p:cNvSpPr/>
              <p:nvPr/>
            </p:nvSpPr>
            <p:spPr>
              <a:xfrm>
                <a:off x="4110852" y="1872981"/>
                <a:ext cx="478606" cy="301765"/>
              </a:xfrm>
              <a:custGeom>
                <a:avLst/>
                <a:gdLst/>
                <a:ahLst/>
                <a:cxnLst/>
                <a:rect l="l" t="t" r="r" b="b"/>
                <a:pathLst>
                  <a:path w="38396" h="24209" extrusionOk="0">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109"/>
              <p:cNvSpPr/>
              <p:nvPr/>
            </p:nvSpPr>
            <p:spPr>
              <a:xfrm>
                <a:off x="4748960" y="3002172"/>
                <a:ext cx="394305" cy="334324"/>
              </a:xfrm>
              <a:custGeom>
                <a:avLst/>
                <a:gdLst/>
                <a:ahLst/>
                <a:cxnLst/>
                <a:rect l="l" t="t" r="r" b="b"/>
                <a:pathLst>
                  <a:path w="31633" h="26821" extrusionOk="0">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109"/>
              <p:cNvSpPr/>
              <p:nvPr/>
            </p:nvSpPr>
            <p:spPr>
              <a:xfrm>
                <a:off x="3839451" y="2695434"/>
                <a:ext cx="954595" cy="927259"/>
              </a:xfrm>
              <a:custGeom>
                <a:avLst/>
                <a:gdLst/>
                <a:ahLst/>
                <a:cxnLst/>
                <a:rect l="l" t="t" r="r" b="b"/>
                <a:pathLst>
                  <a:path w="76582" h="74389" extrusionOk="0">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109"/>
              <p:cNvSpPr/>
              <p:nvPr/>
            </p:nvSpPr>
            <p:spPr>
              <a:xfrm>
                <a:off x="4585768" y="2946878"/>
                <a:ext cx="4238" cy="3029"/>
              </a:xfrm>
              <a:custGeom>
                <a:avLst/>
                <a:gdLst/>
                <a:ahLst/>
                <a:cxnLst/>
                <a:rect l="l" t="t" r="r" b="b"/>
                <a:pathLst>
                  <a:path w="340" h="243" extrusionOk="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109"/>
              <p:cNvSpPr/>
              <p:nvPr/>
            </p:nvSpPr>
            <p:spPr>
              <a:xfrm>
                <a:off x="4132142" y="2653439"/>
                <a:ext cx="584484" cy="299559"/>
              </a:xfrm>
              <a:custGeom>
                <a:avLst/>
                <a:gdLst/>
                <a:ahLst/>
                <a:cxnLst/>
                <a:rect l="l" t="t" r="r" b="b"/>
                <a:pathLst>
                  <a:path w="46890" h="24032" extrusionOk="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109"/>
              <p:cNvSpPr/>
              <p:nvPr/>
            </p:nvSpPr>
            <p:spPr>
              <a:xfrm>
                <a:off x="3658846" y="2606833"/>
                <a:ext cx="478806" cy="492542"/>
              </a:xfrm>
              <a:custGeom>
                <a:avLst/>
                <a:gdLst/>
                <a:ahLst/>
                <a:cxnLst/>
                <a:rect l="l" t="t" r="r" b="b"/>
                <a:pathLst>
                  <a:path w="38412" h="39514" extrusionOk="0">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109"/>
              <p:cNvSpPr/>
              <p:nvPr/>
            </p:nvSpPr>
            <p:spPr>
              <a:xfrm>
                <a:off x="2789250" y="1973960"/>
                <a:ext cx="548385" cy="931759"/>
              </a:xfrm>
              <a:custGeom>
                <a:avLst/>
                <a:gdLst/>
                <a:ahLst/>
                <a:cxnLst/>
                <a:rect l="l" t="t" r="r" b="b"/>
                <a:pathLst>
                  <a:path w="43994" h="74750" extrusionOk="0">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109"/>
              <p:cNvSpPr/>
              <p:nvPr/>
            </p:nvSpPr>
            <p:spPr>
              <a:xfrm>
                <a:off x="3262484" y="2555813"/>
                <a:ext cx="465281" cy="535858"/>
              </a:xfrm>
              <a:custGeom>
                <a:avLst/>
                <a:gdLst/>
                <a:ahLst/>
                <a:cxnLst/>
                <a:rect l="l" t="t" r="r" b="b"/>
                <a:pathLst>
                  <a:path w="37327" h="42989" extrusionOk="0">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109"/>
              <p:cNvSpPr/>
              <p:nvPr/>
            </p:nvSpPr>
            <p:spPr>
              <a:xfrm>
                <a:off x="3727815" y="2261178"/>
                <a:ext cx="496419" cy="395963"/>
              </a:xfrm>
              <a:custGeom>
                <a:avLst/>
                <a:gdLst/>
                <a:ahLst/>
                <a:cxnLst/>
                <a:rect l="l" t="t" r="r" b="b"/>
                <a:pathLst>
                  <a:path w="39825" h="31766" extrusionOk="0">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109"/>
              <p:cNvSpPr/>
              <p:nvPr/>
            </p:nvSpPr>
            <p:spPr>
              <a:xfrm>
                <a:off x="5321502" y="2158043"/>
                <a:ext cx="287493" cy="319702"/>
              </a:xfrm>
              <a:custGeom>
                <a:avLst/>
                <a:gdLst/>
                <a:ahLst/>
                <a:cxnLst/>
                <a:rect l="l" t="t" r="r" b="b"/>
                <a:pathLst>
                  <a:path w="23064" h="25648" extrusionOk="0">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109"/>
              <p:cNvSpPr/>
              <p:nvPr/>
            </p:nvSpPr>
            <p:spPr>
              <a:xfrm>
                <a:off x="5629612" y="1810369"/>
                <a:ext cx="408964" cy="354392"/>
              </a:xfrm>
              <a:custGeom>
                <a:avLst/>
                <a:gdLst/>
                <a:ahLst/>
                <a:cxnLst/>
                <a:rect l="l" t="t" r="r" b="b"/>
                <a:pathLst>
                  <a:path w="32809" h="28431" extrusionOk="0">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109"/>
              <p:cNvSpPr/>
              <p:nvPr/>
            </p:nvSpPr>
            <p:spPr>
              <a:xfrm>
                <a:off x="5585474" y="2089211"/>
                <a:ext cx="383723" cy="253040"/>
              </a:xfrm>
              <a:custGeom>
                <a:avLst/>
                <a:gdLst/>
                <a:ahLst/>
                <a:cxnLst/>
                <a:rect l="l" t="t" r="r" b="b"/>
                <a:pathLst>
                  <a:path w="30784" h="20300" extrusionOk="0">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109"/>
              <p:cNvSpPr/>
              <p:nvPr/>
            </p:nvSpPr>
            <p:spPr>
              <a:xfrm>
                <a:off x="5937248" y="2093287"/>
                <a:ext cx="216916" cy="248851"/>
              </a:xfrm>
              <a:custGeom>
                <a:avLst/>
                <a:gdLst/>
                <a:ahLst/>
                <a:cxnLst/>
                <a:rect l="l" t="t" r="r" b="b"/>
                <a:pathLst>
                  <a:path w="17402" h="19964" extrusionOk="0">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109"/>
              <p:cNvSpPr/>
              <p:nvPr/>
            </p:nvSpPr>
            <p:spPr>
              <a:xfrm>
                <a:off x="4129948" y="1621599"/>
                <a:ext cx="444327" cy="277371"/>
              </a:xfrm>
              <a:custGeom>
                <a:avLst/>
                <a:gdLst/>
                <a:ahLst/>
                <a:cxnLst/>
                <a:rect l="l" t="t" r="r" b="b"/>
                <a:pathLst>
                  <a:path w="35646" h="22252" extrusionOk="0">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109"/>
              <p:cNvSpPr/>
              <p:nvPr/>
            </p:nvSpPr>
            <p:spPr>
              <a:xfrm>
                <a:off x="4538626" y="1599162"/>
                <a:ext cx="449675" cy="505269"/>
              </a:xfrm>
              <a:custGeom>
                <a:avLst/>
                <a:gdLst/>
                <a:ahLst/>
                <a:cxnLst/>
                <a:rect l="l" t="t" r="r" b="b"/>
                <a:pathLst>
                  <a:path w="36075" h="40535" extrusionOk="0">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5" name="Google Shape;13135;p109"/>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109"/>
              <p:cNvSpPr/>
              <p:nvPr/>
            </p:nvSpPr>
            <p:spPr>
              <a:xfrm>
                <a:off x="3039099" y="2044337"/>
                <a:ext cx="434343" cy="666042"/>
              </a:xfrm>
              <a:custGeom>
                <a:avLst/>
                <a:gdLst/>
                <a:ahLst/>
                <a:cxnLst/>
                <a:rect l="l" t="t" r="r" b="b"/>
                <a:pathLst>
                  <a:path w="34845" h="53433" extrusionOk="0">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109"/>
              <p:cNvSpPr/>
              <p:nvPr/>
            </p:nvSpPr>
            <p:spPr>
              <a:xfrm>
                <a:off x="5156179" y="2796886"/>
                <a:ext cx="258362" cy="357259"/>
              </a:xfrm>
              <a:custGeom>
                <a:avLst/>
                <a:gdLst/>
                <a:ahLst/>
                <a:cxnLst/>
                <a:rect l="l" t="t" r="r" b="b"/>
                <a:pathLst>
                  <a:path w="20727" h="28661" extrusionOk="0">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109"/>
              <p:cNvSpPr/>
              <p:nvPr/>
            </p:nvSpPr>
            <p:spPr>
              <a:xfrm>
                <a:off x="5169230" y="3117561"/>
                <a:ext cx="685936" cy="468846"/>
              </a:xfrm>
              <a:custGeom>
                <a:avLst/>
                <a:gdLst/>
                <a:ahLst/>
                <a:cxnLst/>
                <a:rect l="l" t="t" r="r" b="b"/>
                <a:pathLst>
                  <a:path w="55029" h="37613" extrusionOk="0">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109"/>
              <p:cNvSpPr/>
              <p:nvPr/>
            </p:nvSpPr>
            <p:spPr>
              <a:xfrm>
                <a:off x="3393329" y="2124499"/>
                <a:ext cx="381379" cy="484801"/>
              </a:xfrm>
              <a:custGeom>
                <a:avLst/>
                <a:gdLst/>
                <a:ahLst/>
                <a:cxnLst/>
                <a:rect l="l" t="t" r="r" b="b"/>
                <a:pathLst>
                  <a:path w="30596" h="38893" extrusionOk="0">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109"/>
              <p:cNvSpPr/>
              <p:nvPr/>
            </p:nvSpPr>
            <p:spPr>
              <a:xfrm>
                <a:off x="2957066" y="1422782"/>
                <a:ext cx="459385" cy="335620"/>
              </a:xfrm>
              <a:custGeom>
                <a:avLst/>
                <a:gdLst/>
                <a:ahLst/>
                <a:cxnLst/>
                <a:rect l="l" t="t" r="r" b="b"/>
                <a:pathLst>
                  <a:path w="36854" h="26925" extrusionOk="0">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109"/>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109"/>
              <p:cNvSpPr/>
              <p:nvPr/>
            </p:nvSpPr>
            <p:spPr>
              <a:xfrm>
                <a:off x="6022958" y="1971217"/>
                <a:ext cx="160474" cy="92353"/>
              </a:xfrm>
              <a:custGeom>
                <a:avLst/>
                <a:gdLst/>
                <a:ahLst/>
                <a:cxnLst/>
                <a:rect l="l" t="t" r="r" b="b"/>
                <a:pathLst>
                  <a:path w="12874" h="7409" extrusionOk="0">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109"/>
              <p:cNvSpPr/>
              <p:nvPr/>
            </p:nvSpPr>
            <p:spPr>
              <a:xfrm>
                <a:off x="6128624" y="1997793"/>
                <a:ext cx="125921" cy="100730"/>
              </a:xfrm>
              <a:custGeom>
                <a:avLst/>
                <a:gdLst/>
                <a:ahLst/>
                <a:cxnLst/>
                <a:rect l="l" t="t" r="r" b="b"/>
                <a:pathLst>
                  <a:path w="10102" h="8081" extrusionOk="0">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109"/>
              <p:cNvSpPr/>
              <p:nvPr/>
            </p:nvSpPr>
            <p:spPr>
              <a:xfrm>
                <a:off x="5971988" y="1783382"/>
                <a:ext cx="112522" cy="219920"/>
              </a:xfrm>
              <a:custGeom>
                <a:avLst/>
                <a:gdLst/>
                <a:ahLst/>
                <a:cxnLst/>
                <a:rect l="l" t="t" r="r" b="b"/>
                <a:pathLst>
                  <a:path w="9027" h="17643" extrusionOk="0">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109"/>
              <p:cNvSpPr/>
              <p:nvPr/>
            </p:nvSpPr>
            <p:spPr>
              <a:xfrm>
                <a:off x="6057573" y="1752045"/>
                <a:ext cx="123366" cy="240350"/>
              </a:xfrm>
              <a:custGeom>
                <a:avLst/>
                <a:gdLst/>
                <a:ahLst/>
                <a:cxnLst/>
                <a:rect l="l" t="t" r="r" b="b"/>
                <a:pathLst>
                  <a:path w="9897" h="19282" extrusionOk="0">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109"/>
              <p:cNvSpPr/>
              <p:nvPr/>
            </p:nvSpPr>
            <p:spPr>
              <a:xfrm>
                <a:off x="6094544" y="1539629"/>
                <a:ext cx="259958" cy="416855"/>
              </a:xfrm>
              <a:custGeom>
                <a:avLst/>
                <a:gdLst/>
                <a:ahLst/>
                <a:cxnLst/>
                <a:rect l="l" t="t" r="r" b="b"/>
                <a:pathLst>
                  <a:path w="20855" h="33442" extrusionOk="0">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109"/>
              <p:cNvSpPr/>
              <p:nvPr/>
            </p:nvSpPr>
            <p:spPr>
              <a:xfrm>
                <a:off x="4794981" y="1795635"/>
                <a:ext cx="365349" cy="387537"/>
              </a:xfrm>
              <a:custGeom>
                <a:avLst/>
                <a:gdLst/>
                <a:ahLst/>
                <a:cxnLst/>
                <a:rect l="l" t="t" r="r" b="b"/>
                <a:pathLst>
                  <a:path w="29310" h="31090" extrusionOk="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109"/>
              <p:cNvSpPr/>
              <p:nvPr/>
            </p:nvSpPr>
            <p:spPr>
              <a:xfrm>
                <a:off x="5400730" y="2561834"/>
                <a:ext cx="606634" cy="262588"/>
              </a:xfrm>
              <a:custGeom>
                <a:avLst/>
                <a:gdLst/>
                <a:ahLst/>
                <a:cxnLst/>
                <a:rect l="l" t="t" r="r" b="b"/>
                <a:pathLst>
                  <a:path w="48667" h="21066" extrusionOk="0">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109"/>
              <p:cNvSpPr/>
              <p:nvPr/>
            </p:nvSpPr>
            <p:spPr>
              <a:xfrm>
                <a:off x="4932657" y="2812891"/>
                <a:ext cx="244426" cy="424757"/>
              </a:xfrm>
              <a:custGeom>
                <a:avLst/>
                <a:gdLst/>
                <a:ahLst/>
                <a:cxnLst/>
                <a:rect l="l" t="t" r="r" b="b"/>
                <a:pathLst>
                  <a:path w="19609" h="34076" extrusionOk="0">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109"/>
              <p:cNvSpPr/>
              <p:nvPr/>
            </p:nvSpPr>
            <p:spPr>
              <a:xfrm>
                <a:off x="5466358" y="2348957"/>
                <a:ext cx="512474" cy="293925"/>
              </a:xfrm>
              <a:custGeom>
                <a:avLst/>
                <a:gdLst/>
                <a:ahLst/>
                <a:cxnLst/>
                <a:rect l="l" t="t" r="r" b="b"/>
                <a:pathLst>
                  <a:path w="41113" h="23580" extrusionOk="0">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109"/>
              <p:cNvSpPr/>
              <p:nvPr/>
            </p:nvSpPr>
            <p:spPr>
              <a:xfrm>
                <a:off x="5687063" y="2290097"/>
                <a:ext cx="317695" cy="153905"/>
              </a:xfrm>
              <a:custGeom>
                <a:avLst/>
                <a:gdLst/>
                <a:ahLst/>
                <a:cxnLst/>
                <a:rect l="l" t="t" r="r" b="b"/>
                <a:pathLst>
                  <a:path w="25487" h="12347" extrusionOk="0">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109"/>
              <p:cNvSpPr/>
              <p:nvPr/>
            </p:nvSpPr>
            <p:spPr>
              <a:xfrm>
                <a:off x="6026971" y="2035437"/>
                <a:ext cx="117670" cy="119801"/>
              </a:xfrm>
              <a:custGeom>
                <a:avLst/>
                <a:gdLst/>
                <a:ahLst/>
                <a:cxnLst/>
                <a:rect l="l" t="t" r="r" b="b"/>
                <a:pathLst>
                  <a:path w="9440" h="9611" extrusionOk="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109"/>
              <p:cNvSpPr/>
              <p:nvPr/>
            </p:nvSpPr>
            <p:spPr>
              <a:xfrm>
                <a:off x="5952917" y="2425043"/>
                <a:ext cx="35376" cy="76261"/>
              </a:xfrm>
              <a:custGeom>
                <a:avLst/>
                <a:gdLst/>
                <a:ahLst/>
                <a:cxnLst/>
                <a:rect l="l" t="t" r="r" b="b"/>
                <a:pathLst>
                  <a:path w="2838" h="6118" extrusionOk="0">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109"/>
              <p:cNvSpPr/>
              <p:nvPr/>
            </p:nvSpPr>
            <p:spPr>
              <a:xfrm>
                <a:off x="2834124" y="1631907"/>
                <a:ext cx="552386" cy="458525"/>
              </a:xfrm>
              <a:custGeom>
                <a:avLst/>
                <a:gdLst/>
                <a:ahLst/>
                <a:cxnLst/>
                <a:rect l="l" t="t" r="r" b="b"/>
                <a:pathLst>
                  <a:path w="44315" h="36785" extrusionOk="0">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109"/>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109"/>
              <p:cNvSpPr/>
              <p:nvPr/>
            </p:nvSpPr>
            <p:spPr>
              <a:xfrm>
                <a:off x="3457549" y="1534680"/>
                <a:ext cx="691546" cy="418288"/>
              </a:xfrm>
              <a:custGeom>
                <a:avLst/>
                <a:gdLst/>
                <a:ahLst/>
                <a:cxnLst/>
                <a:rect l="l" t="t" r="r" b="b"/>
                <a:pathLst>
                  <a:path w="55479" h="33557" extrusionOk="0">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109"/>
              <p:cNvSpPr/>
              <p:nvPr/>
            </p:nvSpPr>
            <p:spPr>
              <a:xfrm>
                <a:off x="4096056" y="2123091"/>
                <a:ext cx="554618" cy="281260"/>
              </a:xfrm>
              <a:custGeom>
                <a:avLst/>
                <a:gdLst/>
                <a:ahLst/>
                <a:cxnLst/>
                <a:rect l="l" t="t" r="r" b="b"/>
                <a:pathLst>
                  <a:path w="44494" h="22564" extrusionOk="0">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109"/>
              <p:cNvSpPr/>
              <p:nvPr/>
            </p:nvSpPr>
            <p:spPr>
              <a:xfrm>
                <a:off x="3288062" y="1518526"/>
                <a:ext cx="401535" cy="641748"/>
              </a:xfrm>
              <a:custGeom>
                <a:avLst/>
                <a:gdLst/>
                <a:ahLst/>
                <a:cxnLst/>
                <a:rect l="l" t="t" r="r" b="b"/>
                <a:pathLst>
                  <a:path w="32213" h="51484" extrusionOk="0">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109"/>
              <p:cNvSpPr/>
              <p:nvPr/>
            </p:nvSpPr>
            <p:spPr>
              <a:xfrm>
                <a:off x="4702964" y="2697578"/>
                <a:ext cx="338774" cy="311151"/>
              </a:xfrm>
              <a:custGeom>
                <a:avLst/>
                <a:gdLst/>
                <a:ahLst/>
                <a:cxnLst/>
                <a:rect l="l" t="t" r="r" b="b"/>
                <a:pathLst>
                  <a:path w="27178" h="24962" extrusionOk="0">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109"/>
              <p:cNvSpPr/>
              <p:nvPr/>
            </p:nvSpPr>
            <p:spPr>
              <a:xfrm>
                <a:off x="5015150" y="2631401"/>
                <a:ext cx="551539" cy="190677"/>
              </a:xfrm>
              <a:custGeom>
                <a:avLst/>
                <a:gdLst/>
                <a:ahLst/>
                <a:cxnLst/>
                <a:rect l="l" t="t" r="r" b="b"/>
                <a:pathLst>
                  <a:path w="44247" h="15297" extrusionOk="0">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109"/>
              <p:cNvSpPr/>
              <p:nvPr/>
            </p:nvSpPr>
            <p:spPr>
              <a:xfrm>
                <a:off x="3649198" y="1905153"/>
                <a:ext cx="474792" cy="389382"/>
              </a:xfrm>
              <a:custGeom>
                <a:avLst/>
                <a:gdLst/>
                <a:ahLst/>
                <a:cxnLst/>
                <a:rect l="l" t="t" r="r" b="b"/>
                <a:pathLst>
                  <a:path w="38090" h="31238" extrusionOk="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109"/>
              <p:cNvSpPr/>
              <p:nvPr/>
            </p:nvSpPr>
            <p:spPr>
              <a:xfrm>
                <a:off x="3645321" y="2237133"/>
                <a:ext cx="15145" cy="10396"/>
              </a:xfrm>
              <a:custGeom>
                <a:avLst/>
                <a:gdLst/>
                <a:ahLst/>
                <a:cxnLst/>
                <a:rect l="l" t="t" r="r" b="b"/>
                <a:pathLst>
                  <a:path w="1215" h="834" extrusionOk="0">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109"/>
              <p:cNvSpPr/>
              <p:nvPr/>
            </p:nvSpPr>
            <p:spPr>
              <a:xfrm>
                <a:off x="5147067" y="2217102"/>
                <a:ext cx="201110" cy="350366"/>
              </a:xfrm>
              <a:custGeom>
                <a:avLst/>
                <a:gdLst/>
                <a:ahLst/>
                <a:cxnLst/>
                <a:rect l="l" t="t" r="r" b="b"/>
                <a:pathLst>
                  <a:path w="16134" h="28108" extrusionOk="0">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109"/>
              <p:cNvSpPr/>
              <p:nvPr/>
            </p:nvSpPr>
            <p:spPr>
              <a:xfrm>
                <a:off x="4627763" y="2347561"/>
                <a:ext cx="452679" cy="392485"/>
              </a:xfrm>
              <a:custGeom>
                <a:avLst/>
                <a:gdLst/>
                <a:ahLst/>
                <a:cxnLst/>
                <a:rect l="l" t="t" r="r" b="b"/>
                <a:pathLst>
                  <a:path w="36316" h="31487" extrusionOk="0">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109"/>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109"/>
              <p:cNvSpPr/>
              <p:nvPr/>
            </p:nvSpPr>
            <p:spPr>
              <a:xfrm>
                <a:off x="4952065" y="2267735"/>
                <a:ext cx="349" cy="287"/>
              </a:xfrm>
              <a:custGeom>
                <a:avLst/>
                <a:gdLst/>
                <a:ahLst/>
                <a:cxnLst/>
                <a:rect l="l" t="t" r="r" b="b"/>
                <a:pathLst>
                  <a:path w="28" h="23" extrusionOk="0">
                    <a:moveTo>
                      <a:pt x="28" y="0"/>
                    </a:moveTo>
                    <a:lnTo>
                      <a:pt x="1" y="22"/>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109"/>
              <p:cNvSpPr/>
              <p:nvPr/>
            </p:nvSpPr>
            <p:spPr>
              <a:xfrm>
                <a:off x="5408097" y="3116639"/>
                <a:ext cx="137" cy="137"/>
              </a:xfrm>
              <a:custGeom>
                <a:avLst/>
                <a:gdLst/>
                <a:ahLst/>
                <a:cxnLst/>
                <a:rect l="l" t="t" r="r" b="b"/>
                <a:pathLst>
                  <a:path w="11" h="11" extrusionOk="0">
                    <a:moveTo>
                      <a:pt x="0" y="1"/>
                    </a:moveTo>
                    <a:lnTo>
                      <a:pt x="11" y="11"/>
                    </a:lnTo>
                    <a:lnTo>
                      <a:pt x="11" y="1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109"/>
              <p:cNvSpPr/>
              <p:nvPr/>
            </p:nvSpPr>
            <p:spPr>
              <a:xfrm>
                <a:off x="5404943" y="3033136"/>
                <a:ext cx="12" cy="12"/>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109"/>
              <p:cNvSpPr/>
              <p:nvPr/>
            </p:nvSpPr>
            <p:spPr>
              <a:xfrm>
                <a:off x="5331549" y="2779448"/>
                <a:ext cx="375757" cy="379996"/>
              </a:xfrm>
              <a:custGeom>
                <a:avLst/>
                <a:gdLst/>
                <a:ahLst/>
                <a:cxnLst/>
                <a:rect l="l" t="t" r="r" b="b"/>
                <a:pathLst>
                  <a:path w="30145" h="30485" extrusionOk="0">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109"/>
              <p:cNvSpPr/>
              <p:nvPr/>
            </p:nvSpPr>
            <p:spPr>
              <a:xfrm>
                <a:off x="5587892" y="2880053"/>
                <a:ext cx="274" cy="224"/>
              </a:xfrm>
              <a:custGeom>
                <a:avLst/>
                <a:gdLst/>
                <a:ahLst/>
                <a:cxnLst/>
                <a:rect l="l" t="t" r="r" b="b"/>
                <a:pathLst>
                  <a:path w="22" h="18" extrusionOk="0">
                    <a:moveTo>
                      <a:pt x="22" y="17"/>
                    </a:moveTo>
                    <a:lnTo>
                      <a:pt x="22" y="17"/>
                    </a:ln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109"/>
              <p:cNvSpPr/>
              <p:nvPr/>
            </p:nvSpPr>
            <p:spPr>
              <a:xfrm>
                <a:off x="5674549" y="2966710"/>
                <a:ext cx="137" cy="75"/>
              </a:xfrm>
              <a:custGeom>
                <a:avLst/>
                <a:gdLst/>
                <a:ahLst/>
                <a:cxnLst/>
                <a:rect l="l" t="t" r="r" b="b"/>
                <a:pathLst>
                  <a:path w="11" h="6" extrusionOk="0">
                    <a:moveTo>
                      <a:pt x="0" y="0"/>
                    </a:moveTo>
                    <a:lnTo>
                      <a:pt x="10" y="6"/>
                    </a:lnTo>
                    <a:cubicBezTo>
                      <a:pt x="10" y="6"/>
                      <a:pt x="5" y="0"/>
                      <a:pt x="0"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109"/>
              <p:cNvSpPr/>
              <p:nvPr/>
            </p:nvSpPr>
            <p:spPr>
              <a:xfrm>
                <a:off x="5494940" y="2803780"/>
                <a:ext cx="12" cy="12"/>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109"/>
              <p:cNvSpPr/>
              <p:nvPr/>
            </p:nvSpPr>
            <p:spPr>
              <a:xfrm>
                <a:off x="5634498" y="2923319"/>
                <a:ext cx="274" cy="199"/>
              </a:xfrm>
              <a:custGeom>
                <a:avLst/>
                <a:gdLst/>
                <a:ahLst/>
                <a:cxnLst/>
                <a:rect l="l" t="t" r="r" b="b"/>
                <a:pathLst>
                  <a:path w="22" h="16" extrusionOk="0">
                    <a:moveTo>
                      <a:pt x="0" y="0"/>
                    </a:moveTo>
                    <a:cubicBezTo>
                      <a:pt x="7" y="5"/>
                      <a:pt x="12" y="11"/>
                      <a:pt x="17" y="16"/>
                    </a:cubicBezTo>
                    <a:lnTo>
                      <a:pt x="22" y="16"/>
                    </a:lnTo>
                    <a:cubicBezTo>
                      <a:pt x="22" y="16"/>
                      <a:pt x="17" y="11"/>
                      <a:pt x="12" y="5"/>
                    </a:cubicBez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109"/>
              <p:cNvSpPr/>
              <p:nvPr/>
            </p:nvSpPr>
            <p:spPr>
              <a:xfrm>
                <a:off x="5654455" y="2943338"/>
                <a:ext cx="137" cy="150"/>
              </a:xfrm>
              <a:custGeom>
                <a:avLst/>
                <a:gdLst/>
                <a:ahLst/>
                <a:cxnLst/>
                <a:rect l="l" t="t" r="r" b="b"/>
                <a:pathLst>
                  <a:path w="11" h="12" extrusionOk="0">
                    <a:moveTo>
                      <a:pt x="0" y="1"/>
                    </a:moveTo>
                    <a:lnTo>
                      <a:pt x="0" y="11"/>
                    </a:lnTo>
                    <a:lnTo>
                      <a:pt x="11" y="11"/>
                    </a:lnTo>
                    <a:cubicBezTo>
                      <a:pt x="11" y="6"/>
                      <a:pt x="6" y="6"/>
                      <a:pt x="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109"/>
              <p:cNvSpPr/>
              <p:nvPr/>
            </p:nvSpPr>
            <p:spPr>
              <a:xfrm>
                <a:off x="5634760" y="2923506"/>
                <a:ext cx="12" cy="12"/>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109"/>
              <p:cNvSpPr/>
              <p:nvPr/>
            </p:nvSpPr>
            <p:spPr>
              <a:xfrm>
                <a:off x="5494666" y="2803518"/>
                <a:ext cx="287" cy="274"/>
              </a:xfrm>
              <a:custGeom>
                <a:avLst/>
                <a:gdLst/>
                <a:ahLst/>
                <a:cxnLst/>
                <a:rect l="l" t="t" r="r" b="b"/>
                <a:pathLst>
                  <a:path w="23" h="22" extrusionOk="0">
                    <a:moveTo>
                      <a:pt x="1" y="1"/>
                    </a:moveTo>
                    <a:cubicBezTo>
                      <a:pt x="1" y="6"/>
                      <a:pt x="7" y="11"/>
                      <a:pt x="7" y="16"/>
                    </a:cubicBezTo>
                    <a:cubicBezTo>
                      <a:pt x="13" y="16"/>
                      <a:pt x="18" y="21"/>
                      <a:pt x="23" y="21"/>
                    </a:cubicBez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109"/>
              <p:cNvSpPr/>
              <p:nvPr/>
            </p:nvSpPr>
            <p:spPr>
              <a:xfrm>
                <a:off x="5501248" y="2810137"/>
                <a:ext cx="411" cy="349"/>
              </a:xfrm>
              <a:custGeom>
                <a:avLst/>
                <a:gdLst/>
                <a:ahLst/>
                <a:cxnLst/>
                <a:rect l="l" t="t" r="r" b="b"/>
                <a:pathLst>
                  <a:path w="33" h="28" extrusionOk="0">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8" name="Google Shape;13178;p109"/>
              <p:cNvSpPr/>
              <p:nvPr/>
            </p:nvSpPr>
            <p:spPr>
              <a:xfrm>
                <a:off x="5591183" y="2883331"/>
                <a:ext cx="337" cy="349"/>
              </a:xfrm>
              <a:custGeom>
                <a:avLst/>
                <a:gdLst/>
                <a:ahLst/>
                <a:cxnLst/>
                <a:rect l="l" t="t" r="r" b="b"/>
                <a:pathLst>
                  <a:path w="27" h="28" extrusionOk="0">
                    <a:moveTo>
                      <a:pt x="0" y="0"/>
                    </a:moveTo>
                    <a:cubicBezTo>
                      <a:pt x="5" y="12"/>
                      <a:pt x="5" y="17"/>
                      <a:pt x="5" y="28"/>
                    </a:cubicBezTo>
                    <a:lnTo>
                      <a:pt x="26" y="28"/>
                    </a:ln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9" name="Google Shape;13179;p109"/>
              <p:cNvSpPr/>
              <p:nvPr/>
            </p:nvSpPr>
            <p:spPr>
              <a:xfrm>
                <a:off x="5507929" y="2813490"/>
                <a:ext cx="349" cy="274"/>
              </a:xfrm>
              <a:custGeom>
                <a:avLst/>
                <a:gdLst/>
                <a:ahLst/>
                <a:cxnLst/>
                <a:rect l="l" t="t" r="r" b="b"/>
                <a:pathLst>
                  <a:path w="28" h="22" extrusionOk="0">
                    <a:moveTo>
                      <a:pt x="1" y="0"/>
                    </a:moveTo>
                    <a:cubicBezTo>
                      <a:pt x="1" y="12"/>
                      <a:pt x="7" y="12"/>
                      <a:pt x="7" y="22"/>
                    </a:cubicBezTo>
                    <a:lnTo>
                      <a:pt x="28" y="22"/>
                    </a:ln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109"/>
              <p:cNvSpPr/>
              <p:nvPr/>
            </p:nvSpPr>
            <p:spPr>
              <a:xfrm>
                <a:off x="5674411" y="2966710"/>
                <a:ext cx="274" cy="75"/>
              </a:xfrm>
              <a:custGeom>
                <a:avLst/>
                <a:gdLst/>
                <a:ahLst/>
                <a:cxnLst/>
                <a:rect l="l" t="t" r="r" b="b"/>
                <a:pathLst>
                  <a:path w="22" h="6" extrusionOk="0">
                    <a:moveTo>
                      <a:pt x="1" y="0"/>
                    </a:moveTo>
                    <a:lnTo>
                      <a:pt x="1" y="6"/>
                    </a:lnTo>
                    <a:lnTo>
                      <a:pt x="21" y="6"/>
                    </a:lnTo>
                    <a:cubicBezTo>
                      <a:pt x="11" y="6"/>
                      <a:pt x="11" y="0"/>
                      <a:pt x="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109"/>
              <p:cNvSpPr/>
              <p:nvPr/>
            </p:nvSpPr>
            <p:spPr>
              <a:xfrm>
                <a:off x="5677690" y="2976544"/>
                <a:ext cx="287" cy="411"/>
              </a:xfrm>
              <a:custGeom>
                <a:avLst/>
                <a:gdLst/>
                <a:ahLst/>
                <a:cxnLst/>
                <a:rect l="l" t="t" r="r" b="b"/>
                <a:pathLst>
                  <a:path w="23" h="33" extrusionOk="0">
                    <a:moveTo>
                      <a:pt x="6" y="1"/>
                    </a:moveTo>
                    <a:cubicBezTo>
                      <a:pt x="1" y="6"/>
                      <a:pt x="1" y="12"/>
                      <a:pt x="1" y="17"/>
                    </a:cubicBezTo>
                    <a:cubicBezTo>
                      <a:pt x="11" y="22"/>
                      <a:pt x="16" y="28"/>
                      <a:pt x="23" y="33"/>
                    </a:cubicBezTo>
                    <a:lnTo>
                      <a:pt x="6"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109"/>
              <p:cNvSpPr/>
              <p:nvPr/>
            </p:nvSpPr>
            <p:spPr>
              <a:xfrm>
                <a:off x="5494666" y="2796949"/>
                <a:ext cx="287" cy="411"/>
              </a:xfrm>
              <a:custGeom>
                <a:avLst/>
                <a:gdLst/>
                <a:ahLst/>
                <a:cxnLst/>
                <a:rect l="l" t="t" r="r" b="b"/>
                <a:pathLst>
                  <a:path w="23" h="33" extrusionOk="0">
                    <a:moveTo>
                      <a:pt x="23" y="0"/>
                    </a:moveTo>
                    <a:lnTo>
                      <a:pt x="23" y="0"/>
                    </a:lnTo>
                    <a:cubicBezTo>
                      <a:pt x="18" y="5"/>
                      <a:pt x="13" y="5"/>
                      <a:pt x="1" y="12"/>
                    </a:cubicBezTo>
                    <a:lnTo>
                      <a:pt x="1" y="33"/>
                    </a:lnTo>
                    <a:lnTo>
                      <a:pt x="23"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109"/>
              <p:cNvSpPr/>
              <p:nvPr/>
            </p:nvSpPr>
            <p:spPr>
              <a:xfrm>
                <a:off x="5504713" y="2787238"/>
                <a:ext cx="162" cy="75"/>
              </a:xfrm>
              <a:custGeom>
                <a:avLst/>
                <a:gdLst/>
                <a:ahLst/>
                <a:cxnLst/>
                <a:rect l="l" t="t" r="r" b="b"/>
                <a:pathLst>
                  <a:path w="13" h="6" extrusionOk="0">
                    <a:moveTo>
                      <a:pt x="12" y="1"/>
                    </a:moveTo>
                    <a:cubicBezTo>
                      <a:pt x="7" y="1"/>
                      <a:pt x="1" y="6"/>
                      <a:pt x="1" y="6"/>
                    </a:cubicBezTo>
                    <a:lnTo>
                      <a:pt x="12"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109"/>
              <p:cNvSpPr/>
              <p:nvPr/>
            </p:nvSpPr>
            <p:spPr>
              <a:xfrm>
                <a:off x="5577845" y="2873347"/>
                <a:ext cx="349" cy="349"/>
              </a:xfrm>
              <a:custGeom>
                <a:avLst/>
                <a:gdLst/>
                <a:ahLst/>
                <a:cxnLst/>
                <a:rect l="l" t="t" r="r" b="b"/>
                <a:pathLst>
                  <a:path w="28" h="28" extrusionOk="0">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109"/>
              <p:cNvSpPr/>
              <p:nvPr/>
            </p:nvSpPr>
            <p:spPr>
              <a:xfrm>
                <a:off x="5504713" y="2787051"/>
                <a:ext cx="224" cy="262"/>
              </a:xfrm>
              <a:custGeom>
                <a:avLst/>
                <a:gdLst/>
                <a:ahLst/>
                <a:cxnLst/>
                <a:rect l="l" t="t" r="r" b="b"/>
                <a:pathLst>
                  <a:path w="18" h="21" extrusionOk="0">
                    <a:moveTo>
                      <a:pt x="1" y="0"/>
                    </a:moveTo>
                    <a:lnTo>
                      <a:pt x="1" y="21"/>
                    </a:lnTo>
                    <a:cubicBezTo>
                      <a:pt x="7" y="16"/>
                      <a:pt x="12" y="10"/>
                      <a:pt x="17" y="5"/>
                    </a:cubicBezTo>
                    <a:cubicBezTo>
                      <a:pt x="12" y="0"/>
                      <a:pt x="7" y="0"/>
                      <a:pt x="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109"/>
              <p:cNvSpPr/>
              <p:nvPr/>
            </p:nvSpPr>
            <p:spPr>
              <a:xfrm>
                <a:off x="5587817" y="2880053"/>
                <a:ext cx="287" cy="287"/>
              </a:xfrm>
              <a:custGeom>
                <a:avLst/>
                <a:gdLst/>
                <a:ahLst/>
                <a:cxnLst/>
                <a:rect l="l" t="t" r="r" b="b"/>
                <a:pathLst>
                  <a:path w="23" h="23" extrusionOk="0">
                    <a:moveTo>
                      <a:pt x="6" y="0"/>
                    </a:moveTo>
                    <a:cubicBezTo>
                      <a:pt x="6" y="6"/>
                      <a:pt x="6" y="17"/>
                      <a:pt x="1" y="22"/>
                    </a:cubicBezTo>
                    <a:cubicBezTo>
                      <a:pt x="12" y="22"/>
                      <a:pt x="18" y="17"/>
                      <a:pt x="23" y="17"/>
                    </a:cubicBezTo>
                    <a:cubicBezTo>
                      <a:pt x="18" y="11"/>
                      <a:pt x="12" y="6"/>
                      <a:pt x="6"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109"/>
              <p:cNvSpPr/>
              <p:nvPr/>
            </p:nvSpPr>
            <p:spPr>
              <a:xfrm>
                <a:off x="5514573" y="2816843"/>
                <a:ext cx="411" cy="274"/>
              </a:xfrm>
              <a:custGeom>
                <a:avLst/>
                <a:gdLst/>
                <a:ahLst/>
                <a:cxnLst/>
                <a:rect l="l" t="t" r="r" b="b"/>
                <a:pathLst>
                  <a:path w="33" h="22" extrusionOk="0">
                    <a:moveTo>
                      <a:pt x="0" y="1"/>
                    </a:moveTo>
                    <a:cubicBezTo>
                      <a:pt x="5" y="6"/>
                      <a:pt x="16" y="11"/>
                      <a:pt x="22" y="21"/>
                    </a:cubicBezTo>
                    <a:lnTo>
                      <a:pt x="32" y="21"/>
                    </a:ln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109"/>
              <p:cNvSpPr/>
              <p:nvPr/>
            </p:nvSpPr>
            <p:spPr>
              <a:xfrm>
                <a:off x="5497969" y="2790330"/>
                <a:ext cx="324" cy="349"/>
              </a:xfrm>
              <a:custGeom>
                <a:avLst/>
                <a:gdLst/>
                <a:ahLst/>
                <a:cxnLst/>
                <a:rect l="l" t="t" r="r" b="b"/>
                <a:pathLst>
                  <a:path w="26" h="28" extrusionOk="0">
                    <a:moveTo>
                      <a:pt x="26" y="0"/>
                    </a:moveTo>
                    <a:cubicBezTo>
                      <a:pt x="21" y="0"/>
                      <a:pt x="16" y="5"/>
                      <a:pt x="5" y="5"/>
                    </a:cubicBezTo>
                    <a:cubicBezTo>
                      <a:pt x="5" y="10"/>
                      <a:pt x="5" y="16"/>
                      <a:pt x="0" y="27"/>
                    </a:cubicBezTo>
                    <a:lnTo>
                      <a:pt x="26"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109"/>
              <p:cNvSpPr/>
              <p:nvPr/>
            </p:nvSpPr>
            <p:spPr>
              <a:xfrm>
                <a:off x="4573453" y="2092614"/>
                <a:ext cx="411968" cy="275850"/>
              </a:xfrm>
              <a:custGeom>
                <a:avLst/>
                <a:gdLst/>
                <a:ahLst/>
                <a:cxnLst/>
                <a:rect l="l" t="t" r="r" b="b"/>
                <a:pathLst>
                  <a:path w="33050" h="22130" extrusionOk="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109"/>
              <p:cNvSpPr/>
              <p:nvPr/>
            </p:nvSpPr>
            <p:spPr>
              <a:xfrm>
                <a:off x="5817310" y="2803642"/>
                <a:ext cx="349" cy="361"/>
              </a:xfrm>
              <a:custGeom>
                <a:avLst/>
                <a:gdLst/>
                <a:ahLst/>
                <a:cxnLst/>
                <a:rect l="l" t="t" r="r" b="b"/>
                <a:pathLst>
                  <a:path w="28" h="29" extrusionOk="0">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109"/>
              <p:cNvSpPr/>
              <p:nvPr/>
            </p:nvSpPr>
            <p:spPr>
              <a:xfrm>
                <a:off x="5823942" y="2810411"/>
                <a:ext cx="12" cy="12"/>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109"/>
              <p:cNvSpPr/>
              <p:nvPr/>
            </p:nvSpPr>
            <p:spPr>
              <a:xfrm>
                <a:off x="5810616" y="2800364"/>
                <a:ext cx="349" cy="274"/>
              </a:xfrm>
              <a:custGeom>
                <a:avLst/>
                <a:gdLst/>
                <a:ahLst/>
                <a:cxnLst/>
                <a:rect l="l" t="t" r="r" b="b"/>
                <a:pathLst>
                  <a:path w="28" h="22" extrusionOk="0">
                    <a:moveTo>
                      <a:pt x="21" y="1"/>
                    </a:moveTo>
                    <a:cubicBezTo>
                      <a:pt x="11" y="1"/>
                      <a:pt x="11" y="1"/>
                      <a:pt x="1" y="6"/>
                    </a:cubicBezTo>
                    <a:lnTo>
                      <a:pt x="28" y="22"/>
                    </a:lnTo>
                    <a:cubicBezTo>
                      <a:pt x="21" y="16"/>
                      <a:pt x="21" y="6"/>
                      <a:pt x="21"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109"/>
              <p:cNvSpPr/>
              <p:nvPr/>
            </p:nvSpPr>
            <p:spPr>
              <a:xfrm>
                <a:off x="5800644" y="2793733"/>
                <a:ext cx="287" cy="224"/>
              </a:xfrm>
              <a:custGeom>
                <a:avLst/>
                <a:gdLst/>
                <a:ahLst/>
                <a:cxnLst/>
                <a:rect l="l" t="t" r="r" b="b"/>
                <a:pathLst>
                  <a:path w="23" h="18" extrusionOk="0">
                    <a:moveTo>
                      <a:pt x="0" y="0"/>
                    </a:moveTo>
                    <a:lnTo>
                      <a:pt x="22" y="17"/>
                    </a:lnTo>
                    <a:lnTo>
                      <a:pt x="22"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109"/>
              <p:cNvSpPr/>
              <p:nvPr/>
            </p:nvSpPr>
            <p:spPr>
              <a:xfrm>
                <a:off x="5551195" y="2753895"/>
                <a:ext cx="224" cy="137"/>
              </a:xfrm>
              <a:custGeom>
                <a:avLst/>
                <a:gdLst/>
                <a:ahLst/>
                <a:cxnLst/>
                <a:rect l="l" t="t" r="r" b="b"/>
                <a:pathLst>
                  <a:path w="18" h="11" extrusionOk="0">
                    <a:moveTo>
                      <a:pt x="17" y="0"/>
                    </a:moveTo>
                    <a:cubicBezTo>
                      <a:pt x="6" y="5"/>
                      <a:pt x="0" y="11"/>
                      <a:pt x="0" y="11"/>
                    </a:cubicBezTo>
                    <a:lnTo>
                      <a:pt x="17"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109"/>
              <p:cNvSpPr/>
              <p:nvPr/>
            </p:nvSpPr>
            <p:spPr>
              <a:xfrm>
                <a:off x="5833988" y="2816967"/>
                <a:ext cx="287" cy="287"/>
              </a:xfrm>
              <a:custGeom>
                <a:avLst/>
                <a:gdLst/>
                <a:ahLst/>
                <a:cxnLst/>
                <a:rect l="l" t="t" r="r" b="b"/>
                <a:pathLst>
                  <a:path w="23" h="23" extrusionOk="0">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6" name="Google Shape;13196;p109"/>
              <p:cNvSpPr/>
              <p:nvPr/>
            </p:nvSpPr>
            <p:spPr>
              <a:xfrm>
                <a:off x="5777397" y="2777067"/>
                <a:ext cx="224" cy="274"/>
              </a:xfrm>
              <a:custGeom>
                <a:avLst/>
                <a:gdLst/>
                <a:ahLst/>
                <a:cxnLst/>
                <a:rect l="l" t="t" r="r" b="b"/>
                <a:pathLst>
                  <a:path w="18" h="22" extrusionOk="0">
                    <a:moveTo>
                      <a:pt x="18" y="0"/>
                    </a:moveTo>
                    <a:cubicBezTo>
                      <a:pt x="11" y="6"/>
                      <a:pt x="6" y="6"/>
                      <a:pt x="1" y="6"/>
                    </a:cubicBezTo>
                    <a:lnTo>
                      <a:pt x="18" y="21"/>
                    </a:lnTo>
                    <a:lnTo>
                      <a:pt x="18"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7" name="Google Shape;13197;p109"/>
              <p:cNvSpPr/>
              <p:nvPr/>
            </p:nvSpPr>
            <p:spPr>
              <a:xfrm>
                <a:off x="5810616" y="2800439"/>
                <a:ext cx="12" cy="12"/>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109"/>
              <p:cNvSpPr/>
              <p:nvPr/>
            </p:nvSpPr>
            <p:spPr>
              <a:xfrm>
                <a:off x="5777397" y="2777129"/>
                <a:ext cx="12" cy="12"/>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109"/>
              <p:cNvSpPr/>
              <p:nvPr/>
            </p:nvSpPr>
            <p:spPr>
              <a:xfrm>
                <a:off x="5770704" y="2770361"/>
                <a:ext cx="349" cy="349"/>
              </a:xfrm>
              <a:custGeom>
                <a:avLst/>
                <a:gdLst/>
                <a:ahLst/>
                <a:cxnLst/>
                <a:rect l="l" t="t" r="r" b="b"/>
                <a:pathLst>
                  <a:path w="28" h="28" extrusionOk="0">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109"/>
              <p:cNvSpPr/>
              <p:nvPr/>
            </p:nvSpPr>
            <p:spPr>
              <a:xfrm>
                <a:off x="5754100" y="2760451"/>
                <a:ext cx="12" cy="12"/>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109"/>
              <p:cNvSpPr/>
              <p:nvPr/>
            </p:nvSpPr>
            <p:spPr>
              <a:xfrm>
                <a:off x="5787382" y="2783748"/>
                <a:ext cx="12" cy="12"/>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109"/>
              <p:cNvSpPr/>
              <p:nvPr/>
            </p:nvSpPr>
            <p:spPr>
              <a:xfrm>
                <a:off x="5794001" y="2787051"/>
                <a:ext cx="349" cy="262"/>
              </a:xfrm>
              <a:custGeom>
                <a:avLst/>
                <a:gdLst/>
                <a:ahLst/>
                <a:cxnLst/>
                <a:rect l="l" t="t" r="r" b="b"/>
                <a:pathLst>
                  <a:path w="28" h="21" extrusionOk="0">
                    <a:moveTo>
                      <a:pt x="1" y="0"/>
                    </a:moveTo>
                    <a:lnTo>
                      <a:pt x="28" y="21"/>
                    </a:lnTo>
                    <a:cubicBezTo>
                      <a:pt x="28" y="16"/>
                      <a:pt x="23" y="10"/>
                      <a:pt x="23" y="5"/>
                    </a:cubicBezTo>
                    <a:cubicBezTo>
                      <a:pt x="17" y="0"/>
                      <a:pt x="7" y="0"/>
                      <a:pt x="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3" name="Google Shape;13203;p109"/>
              <p:cNvSpPr/>
              <p:nvPr/>
            </p:nvSpPr>
            <p:spPr>
              <a:xfrm>
                <a:off x="5787382" y="2783686"/>
                <a:ext cx="287" cy="349"/>
              </a:xfrm>
              <a:custGeom>
                <a:avLst/>
                <a:gdLst/>
                <a:ahLst/>
                <a:cxnLst/>
                <a:rect l="l" t="t" r="r" b="b"/>
                <a:pathLst>
                  <a:path w="23" h="28" extrusionOk="0">
                    <a:moveTo>
                      <a:pt x="16" y="1"/>
                    </a:moveTo>
                    <a:cubicBezTo>
                      <a:pt x="11" y="6"/>
                      <a:pt x="6" y="6"/>
                      <a:pt x="0" y="6"/>
                    </a:cubicBezTo>
                    <a:lnTo>
                      <a:pt x="11" y="17"/>
                    </a:lnTo>
                    <a:lnTo>
                      <a:pt x="22" y="28"/>
                    </a:lnTo>
                    <a:cubicBezTo>
                      <a:pt x="22" y="17"/>
                      <a:pt x="16" y="12"/>
                      <a:pt x="1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109"/>
              <p:cNvSpPr/>
              <p:nvPr/>
            </p:nvSpPr>
            <p:spPr>
              <a:xfrm>
                <a:off x="5800644" y="2793733"/>
                <a:ext cx="12" cy="12"/>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109"/>
              <p:cNvSpPr/>
              <p:nvPr/>
            </p:nvSpPr>
            <p:spPr>
              <a:xfrm>
                <a:off x="5823942" y="2810349"/>
                <a:ext cx="287" cy="274"/>
              </a:xfrm>
              <a:custGeom>
                <a:avLst/>
                <a:gdLst/>
                <a:ahLst/>
                <a:cxnLst/>
                <a:rect l="l" t="t" r="r" b="b"/>
                <a:pathLst>
                  <a:path w="23" h="22" extrusionOk="0">
                    <a:moveTo>
                      <a:pt x="23" y="1"/>
                    </a:moveTo>
                    <a:cubicBezTo>
                      <a:pt x="19" y="3"/>
                      <a:pt x="16" y="3"/>
                      <a:pt x="13" y="3"/>
                    </a:cubicBezTo>
                    <a:cubicBezTo>
                      <a:pt x="10" y="3"/>
                      <a:pt x="6" y="3"/>
                      <a:pt x="1" y="6"/>
                    </a:cubicBezTo>
                    <a:lnTo>
                      <a:pt x="23" y="21"/>
                    </a:lnTo>
                    <a:lnTo>
                      <a:pt x="23"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109"/>
              <p:cNvSpPr/>
              <p:nvPr/>
            </p:nvSpPr>
            <p:spPr>
              <a:xfrm>
                <a:off x="5660887" y="2750479"/>
                <a:ext cx="287" cy="274"/>
              </a:xfrm>
              <a:custGeom>
                <a:avLst/>
                <a:gdLst/>
                <a:ahLst/>
                <a:cxnLst/>
                <a:rect l="l" t="t" r="r" b="b"/>
                <a:pathLst>
                  <a:path w="23" h="22" extrusionOk="0">
                    <a:moveTo>
                      <a:pt x="0" y="1"/>
                    </a:moveTo>
                    <a:lnTo>
                      <a:pt x="22" y="22"/>
                    </a:lnTo>
                    <a:cubicBezTo>
                      <a:pt x="17" y="11"/>
                      <a:pt x="17" y="6"/>
                      <a:pt x="1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109"/>
              <p:cNvSpPr/>
              <p:nvPr/>
            </p:nvSpPr>
            <p:spPr>
              <a:xfrm>
                <a:off x="5667581" y="2753695"/>
                <a:ext cx="349" cy="337"/>
              </a:xfrm>
              <a:custGeom>
                <a:avLst/>
                <a:gdLst/>
                <a:ahLst/>
                <a:cxnLst/>
                <a:rect l="l" t="t" r="r" b="b"/>
                <a:pathLst>
                  <a:path w="28" h="27" extrusionOk="0">
                    <a:moveTo>
                      <a:pt x="1" y="1"/>
                    </a:moveTo>
                    <a:lnTo>
                      <a:pt x="28" y="27"/>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109"/>
              <p:cNvSpPr/>
              <p:nvPr/>
            </p:nvSpPr>
            <p:spPr>
              <a:xfrm>
                <a:off x="5660887" y="2750479"/>
                <a:ext cx="12" cy="12"/>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109"/>
              <p:cNvSpPr/>
              <p:nvPr/>
            </p:nvSpPr>
            <p:spPr>
              <a:xfrm>
                <a:off x="5754100" y="2760451"/>
                <a:ext cx="287" cy="224"/>
              </a:xfrm>
              <a:custGeom>
                <a:avLst/>
                <a:gdLst/>
                <a:ahLst/>
                <a:cxnLst/>
                <a:rect l="l" t="t" r="r" b="b"/>
                <a:pathLst>
                  <a:path w="23" h="18" extrusionOk="0">
                    <a:moveTo>
                      <a:pt x="0" y="0"/>
                    </a:moveTo>
                    <a:lnTo>
                      <a:pt x="22" y="17"/>
                    </a:lnTo>
                    <a:cubicBezTo>
                      <a:pt x="17" y="12"/>
                      <a:pt x="17" y="7"/>
                      <a:pt x="1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109"/>
              <p:cNvSpPr/>
              <p:nvPr/>
            </p:nvSpPr>
            <p:spPr>
              <a:xfrm>
                <a:off x="5764072" y="2767083"/>
                <a:ext cx="287" cy="287"/>
              </a:xfrm>
              <a:custGeom>
                <a:avLst/>
                <a:gdLst/>
                <a:ahLst/>
                <a:cxnLst/>
                <a:rect l="l" t="t" r="r" b="b"/>
                <a:pathLst>
                  <a:path w="23" h="23" extrusionOk="0">
                    <a:moveTo>
                      <a:pt x="16" y="1"/>
                    </a:moveTo>
                    <a:cubicBezTo>
                      <a:pt x="11" y="1"/>
                      <a:pt x="6" y="1"/>
                      <a:pt x="1" y="6"/>
                    </a:cubicBezTo>
                    <a:lnTo>
                      <a:pt x="23" y="23"/>
                    </a:lnTo>
                    <a:cubicBezTo>
                      <a:pt x="23" y="16"/>
                      <a:pt x="16" y="6"/>
                      <a:pt x="1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109"/>
              <p:cNvSpPr/>
              <p:nvPr/>
            </p:nvSpPr>
            <p:spPr>
              <a:xfrm>
                <a:off x="5541273" y="2760451"/>
                <a:ext cx="287" cy="287"/>
              </a:xfrm>
              <a:custGeom>
                <a:avLst/>
                <a:gdLst/>
                <a:ahLst/>
                <a:cxnLst/>
                <a:rect l="l" t="t" r="r" b="b"/>
                <a:pathLst>
                  <a:path w="23" h="23" extrusionOk="0">
                    <a:moveTo>
                      <a:pt x="7" y="0"/>
                    </a:moveTo>
                    <a:cubicBezTo>
                      <a:pt x="7" y="7"/>
                      <a:pt x="7" y="12"/>
                      <a:pt x="1" y="22"/>
                    </a:cubicBezTo>
                    <a:lnTo>
                      <a:pt x="23" y="7"/>
                    </a:lnTo>
                    <a:cubicBezTo>
                      <a:pt x="18" y="0"/>
                      <a:pt x="13" y="0"/>
                      <a:pt x="7"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109"/>
              <p:cNvSpPr/>
              <p:nvPr/>
            </p:nvSpPr>
            <p:spPr>
              <a:xfrm>
                <a:off x="5059064" y="2435202"/>
                <a:ext cx="487992" cy="259110"/>
              </a:xfrm>
              <a:custGeom>
                <a:avLst/>
                <a:gdLst/>
                <a:ahLst/>
                <a:cxnLst/>
                <a:rect l="l" t="t" r="r" b="b"/>
                <a:pathLst>
                  <a:path w="39149" h="20787" extrusionOk="0">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109"/>
              <p:cNvSpPr/>
              <p:nvPr/>
            </p:nvSpPr>
            <p:spPr>
              <a:xfrm>
                <a:off x="5857423" y="2394628"/>
                <a:ext cx="12" cy="12"/>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109"/>
              <p:cNvSpPr/>
              <p:nvPr/>
            </p:nvSpPr>
            <p:spPr>
              <a:xfrm>
                <a:off x="5854144" y="2401247"/>
                <a:ext cx="12" cy="12"/>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109"/>
              <p:cNvSpPr/>
              <p:nvPr/>
            </p:nvSpPr>
            <p:spPr>
              <a:xfrm>
                <a:off x="5860701" y="2387586"/>
                <a:ext cx="349" cy="424"/>
              </a:xfrm>
              <a:custGeom>
                <a:avLst/>
                <a:gdLst/>
                <a:ahLst/>
                <a:cxnLst/>
                <a:rect l="l" t="t" r="r" b="b"/>
                <a:pathLst>
                  <a:path w="28" h="34" extrusionOk="0">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109"/>
              <p:cNvSpPr/>
              <p:nvPr/>
            </p:nvSpPr>
            <p:spPr>
              <a:xfrm>
                <a:off x="5860776" y="2387997"/>
                <a:ext cx="12" cy="12"/>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109"/>
              <p:cNvSpPr/>
              <p:nvPr/>
            </p:nvSpPr>
            <p:spPr>
              <a:xfrm>
                <a:off x="5820788" y="2350901"/>
                <a:ext cx="361" cy="287"/>
              </a:xfrm>
              <a:custGeom>
                <a:avLst/>
                <a:gdLst/>
                <a:ahLst/>
                <a:cxnLst/>
                <a:rect l="l" t="t" r="r" b="b"/>
                <a:pathLst>
                  <a:path w="29" h="23" extrusionOk="0">
                    <a:moveTo>
                      <a:pt x="1" y="0"/>
                    </a:moveTo>
                    <a:cubicBezTo>
                      <a:pt x="1" y="6"/>
                      <a:pt x="6" y="17"/>
                      <a:pt x="6" y="22"/>
                    </a:cubicBezTo>
                    <a:lnTo>
                      <a:pt x="28" y="22"/>
                    </a:ln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109"/>
              <p:cNvSpPr/>
              <p:nvPr/>
            </p:nvSpPr>
            <p:spPr>
              <a:xfrm>
                <a:off x="5854082" y="2400936"/>
                <a:ext cx="287" cy="324"/>
              </a:xfrm>
              <a:custGeom>
                <a:avLst/>
                <a:gdLst/>
                <a:ahLst/>
                <a:cxnLst/>
                <a:rect l="l" t="t" r="r" b="b"/>
                <a:pathLst>
                  <a:path w="23" h="26" extrusionOk="0">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109"/>
              <p:cNvSpPr/>
              <p:nvPr/>
            </p:nvSpPr>
            <p:spPr>
              <a:xfrm>
                <a:off x="5857423" y="2394292"/>
                <a:ext cx="287" cy="349"/>
              </a:xfrm>
              <a:custGeom>
                <a:avLst/>
                <a:gdLst/>
                <a:ahLst/>
                <a:cxnLst/>
                <a:rect l="l" t="t" r="r" b="b"/>
                <a:pathLst>
                  <a:path w="23" h="28" extrusionOk="0">
                    <a:moveTo>
                      <a:pt x="22" y="1"/>
                    </a:moveTo>
                    <a:cubicBezTo>
                      <a:pt x="12" y="1"/>
                      <a:pt x="5" y="6"/>
                      <a:pt x="0" y="6"/>
                    </a:cubicBezTo>
                    <a:lnTo>
                      <a:pt x="0" y="28"/>
                    </a:lnTo>
                    <a:lnTo>
                      <a:pt x="22"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109"/>
              <p:cNvSpPr/>
              <p:nvPr/>
            </p:nvSpPr>
            <p:spPr>
              <a:xfrm>
                <a:off x="5601080" y="2560700"/>
                <a:ext cx="349" cy="287"/>
              </a:xfrm>
              <a:custGeom>
                <a:avLst/>
                <a:gdLst/>
                <a:ahLst/>
                <a:cxnLst/>
                <a:rect l="l" t="t" r="r" b="b"/>
                <a:pathLst>
                  <a:path w="28" h="23" extrusionOk="0">
                    <a:moveTo>
                      <a:pt x="1" y="0"/>
                    </a:moveTo>
                    <a:cubicBezTo>
                      <a:pt x="6" y="5"/>
                      <a:pt x="12" y="12"/>
                      <a:pt x="22" y="22"/>
                    </a:cubicBezTo>
                    <a:cubicBezTo>
                      <a:pt x="22" y="17"/>
                      <a:pt x="22" y="17"/>
                      <a:pt x="28" y="17"/>
                    </a:cubicBez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1" name="Google Shape;13221;p109"/>
              <p:cNvSpPr/>
              <p:nvPr/>
            </p:nvSpPr>
            <p:spPr>
              <a:xfrm>
                <a:off x="5747544" y="2400936"/>
                <a:ext cx="262" cy="324"/>
              </a:xfrm>
              <a:custGeom>
                <a:avLst/>
                <a:gdLst/>
                <a:ahLst/>
                <a:cxnLst/>
                <a:rect l="l" t="t" r="r" b="b"/>
                <a:pathLst>
                  <a:path w="21" h="26" extrusionOk="0">
                    <a:moveTo>
                      <a:pt x="21" y="0"/>
                    </a:moveTo>
                    <a:lnTo>
                      <a:pt x="0" y="26"/>
                    </a:lnTo>
                    <a:cubicBezTo>
                      <a:pt x="5" y="21"/>
                      <a:pt x="11" y="21"/>
                      <a:pt x="16" y="16"/>
                    </a:cubicBezTo>
                    <a:cubicBezTo>
                      <a:pt x="16" y="10"/>
                      <a:pt x="21" y="5"/>
                      <a:pt x="2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2" name="Google Shape;13222;p109"/>
              <p:cNvSpPr/>
              <p:nvPr/>
            </p:nvSpPr>
            <p:spPr>
              <a:xfrm>
                <a:off x="5730853" y="2407555"/>
                <a:ext cx="287" cy="287"/>
              </a:xfrm>
              <a:custGeom>
                <a:avLst/>
                <a:gdLst/>
                <a:ahLst/>
                <a:cxnLst/>
                <a:rect l="l" t="t" r="r" b="b"/>
                <a:pathLst>
                  <a:path w="23" h="23" extrusionOk="0">
                    <a:moveTo>
                      <a:pt x="23" y="0"/>
                    </a:moveTo>
                    <a:lnTo>
                      <a:pt x="1" y="22"/>
                    </a:lnTo>
                    <a:lnTo>
                      <a:pt x="18" y="22"/>
                    </a:lnTo>
                    <a:cubicBezTo>
                      <a:pt x="18" y="17"/>
                      <a:pt x="23" y="5"/>
                      <a:pt x="2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109"/>
              <p:cNvSpPr/>
              <p:nvPr/>
            </p:nvSpPr>
            <p:spPr>
              <a:xfrm>
                <a:off x="5661012" y="2537328"/>
                <a:ext cx="287" cy="349"/>
              </a:xfrm>
              <a:custGeom>
                <a:avLst/>
                <a:gdLst/>
                <a:ahLst/>
                <a:cxnLst/>
                <a:rect l="l" t="t" r="r" b="b"/>
                <a:pathLst>
                  <a:path w="23" h="28" extrusionOk="0">
                    <a:moveTo>
                      <a:pt x="22" y="1"/>
                    </a:moveTo>
                    <a:cubicBezTo>
                      <a:pt x="12" y="6"/>
                      <a:pt x="12" y="11"/>
                      <a:pt x="7" y="17"/>
                    </a:cubicBezTo>
                    <a:cubicBezTo>
                      <a:pt x="0" y="23"/>
                      <a:pt x="0" y="28"/>
                      <a:pt x="0" y="28"/>
                    </a:cubicBezTo>
                    <a:lnTo>
                      <a:pt x="22"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109"/>
              <p:cNvSpPr/>
              <p:nvPr/>
            </p:nvSpPr>
            <p:spPr>
              <a:xfrm>
                <a:off x="5707556" y="2440898"/>
                <a:ext cx="287" cy="287"/>
              </a:xfrm>
              <a:custGeom>
                <a:avLst/>
                <a:gdLst/>
                <a:ahLst/>
                <a:cxnLst/>
                <a:rect l="l" t="t" r="r" b="b"/>
                <a:pathLst>
                  <a:path w="23" h="23" extrusionOk="0">
                    <a:moveTo>
                      <a:pt x="0" y="1"/>
                    </a:moveTo>
                    <a:cubicBezTo>
                      <a:pt x="6" y="6"/>
                      <a:pt x="12" y="17"/>
                      <a:pt x="17" y="23"/>
                    </a:cubicBezTo>
                    <a:lnTo>
                      <a:pt x="22" y="23"/>
                    </a:ln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109"/>
              <p:cNvSpPr/>
              <p:nvPr/>
            </p:nvSpPr>
            <p:spPr>
              <a:xfrm>
                <a:off x="5790722" y="2361010"/>
                <a:ext cx="349" cy="287"/>
              </a:xfrm>
              <a:custGeom>
                <a:avLst/>
                <a:gdLst/>
                <a:ahLst/>
                <a:cxnLst/>
                <a:rect l="l" t="t" r="r" b="b"/>
                <a:pathLst>
                  <a:path w="28" h="23" extrusionOk="0">
                    <a:moveTo>
                      <a:pt x="1" y="0"/>
                    </a:moveTo>
                    <a:cubicBezTo>
                      <a:pt x="6" y="6"/>
                      <a:pt x="6" y="12"/>
                      <a:pt x="12" y="22"/>
                    </a:cubicBezTo>
                    <a:lnTo>
                      <a:pt x="28" y="22"/>
                    </a:ln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109"/>
              <p:cNvSpPr/>
              <p:nvPr/>
            </p:nvSpPr>
            <p:spPr>
              <a:xfrm>
                <a:off x="5780738" y="2354391"/>
                <a:ext cx="361" cy="262"/>
              </a:xfrm>
              <a:custGeom>
                <a:avLst/>
                <a:gdLst/>
                <a:ahLst/>
                <a:cxnLst/>
                <a:rect l="l" t="t" r="r" b="b"/>
                <a:pathLst>
                  <a:path w="29" h="21" extrusionOk="0">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109"/>
              <p:cNvSpPr/>
              <p:nvPr/>
            </p:nvSpPr>
            <p:spPr>
              <a:xfrm>
                <a:off x="5787382" y="2357670"/>
                <a:ext cx="349" cy="349"/>
              </a:xfrm>
              <a:custGeom>
                <a:avLst/>
                <a:gdLst/>
                <a:ahLst/>
                <a:cxnLst/>
                <a:rect l="l" t="t" r="r" b="b"/>
                <a:pathLst>
                  <a:path w="28" h="28" extrusionOk="0">
                    <a:moveTo>
                      <a:pt x="6" y="0"/>
                    </a:moveTo>
                    <a:cubicBezTo>
                      <a:pt x="0" y="11"/>
                      <a:pt x="0" y="22"/>
                      <a:pt x="0" y="27"/>
                    </a:cubicBezTo>
                    <a:cubicBezTo>
                      <a:pt x="11" y="27"/>
                      <a:pt x="22" y="27"/>
                      <a:pt x="28" y="22"/>
                    </a:cubicBezTo>
                    <a:lnTo>
                      <a:pt x="6"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109"/>
              <p:cNvSpPr/>
              <p:nvPr/>
            </p:nvSpPr>
            <p:spPr>
              <a:xfrm>
                <a:off x="5777397" y="2351026"/>
                <a:ext cx="349" cy="349"/>
              </a:xfrm>
              <a:custGeom>
                <a:avLst/>
                <a:gdLst/>
                <a:ahLst/>
                <a:cxnLst/>
                <a:rect l="l" t="t" r="r" b="b"/>
                <a:pathLst>
                  <a:path w="28" h="28" extrusionOk="0">
                    <a:moveTo>
                      <a:pt x="1" y="1"/>
                    </a:moveTo>
                    <a:lnTo>
                      <a:pt x="1" y="28"/>
                    </a:lnTo>
                    <a:cubicBezTo>
                      <a:pt x="11" y="28"/>
                      <a:pt x="18" y="23"/>
                      <a:pt x="28" y="23"/>
                    </a:cubicBezTo>
                    <a:cubicBezTo>
                      <a:pt x="23" y="18"/>
                      <a:pt x="11" y="7"/>
                      <a:pt x="1"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9" name="Google Shape;13229;p109"/>
              <p:cNvSpPr/>
              <p:nvPr/>
            </p:nvSpPr>
            <p:spPr>
              <a:xfrm>
                <a:off x="5677690" y="2490783"/>
                <a:ext cx="212" cy="287"/>
              </a:xfrm>
              <a:custGeom>
                <a:avLst/>
                <a:gdLst/>
                <a:ahLst/>
                <a:cxnLst/>
                <a:rect l="l" t="t" r="r" b="b"/>
                <a:pathLst>
                  <a:path w="17" h="23" extrusionOk="0">
                    <a:moveTo>
                      <a:pt x="16" y="1"/>
                    </a:moveTo>
                    <a:lnTo>
                      <a:pt x="1" y="23"/>
                    </a:lnTo>
                    <a:cubicBezTo>
                      <a:pt x="6" y="17"/>
                      <a:pt x="11" y="12"/>
                      <a:pt x="16" y="6"/>
                    </a:cubicBezTo>
                    <a:lnTo>
                      <a:pt x="16"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0" name="Google Shape;13230;p109"/>
              <p:cNvSpPr/>
              <p:nvPr/>
            </p:nvSpPr>
            <p:spPr>
              <a:xfrm>
                <a:off x="5574430" y="2570672"/>
                <a:ext cx="349" cy="287"/>
              </a:xfrm>
              <a:custGeom>
                <a:avLst/>
                <a:gdLst/>
                <a:ahLst/>
                <a:cxnLst/>
                <a:rect l="l" t="t" r="r" b="b"/>
                <a:pathLst>
                  <a:path w="28" h="23" extrusionOk="0">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109"/>
              <p:cNvSpPr/>
              <p:nvPr/>
            </p:nvSpPr>
            <p:spPr>
              <a:xfrm>
                <a:off x="5571014" y="2567331"/>
                <a:ext cx="411" cy="411"/>
              </a:xfrm>
              <a:custGeom>
                <a:avLst/>
                <a:gdLst/>
                <a:ahLst/>
                <a:cxnLst/>
                <a:rect l="l" t="t" r="r" b="b"/>
                <a:pathLst>
                  <a:path w="33" h="33" extrusionOk="0">
                    <a:moveTo>
                      <a:pt x="7" y="1"/>
                    </a:moveTo>
                    <a:cubicBezTo>
                      <a:pt x="7" y="16"/>
                      <a:pt x="7" y="21"/>
                      <a:pt x="0" y="33"/>
                    </a:cubicBezTo>
                    <a:cubicBezTo>
                      <a:pt x="12" y="28"/>
                      <a:pt x="22" y="28"/>
                      <a:pt x="32" y="21"/>
                    </a:cubicBezTo>
                    <a:lnTo>
                      <a:pt x="7"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109"/>
              <p:cNvSpPr/>
              <p:nvPr/>
            </p:nvSpPr>
            <p:spPr>
              <a:xfrm>
                <a:off x="5587755" y="2570672"/>
                <a:ext cx="349" cy="287"/>
              </a:xfrm>
              <a:custGeom>
                <a:avLst/>
                <a:gdLst/>
                <a:ahLst/>
                <a:cxnLst/>
                <a:rect l="l" t="t" r="r" b="b"/>
                <a:pathLst>
                  <a:path w="28" h="23" extrusionOk="0">
                    <a:moveTo>
                      <a:pt x="28" y="1"/>
                    </a:moveTo>
                    <a:lnTo>
                      <a:pt x="1" y="23"/>
                    </a:lnTo>
                    <a:lnTo>
                      <a:pt x="11" y="23"/>
                    </a:lnTo>
                    <a:cubicBezTo>
                      <a:pt x="17" y="18"/>
                      <a:pt x="23" y="11"/>
                      <a:pt x="2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109"/>
              <p:cNvSpPr/>
              <p:nvPr/>
            </p:nvSpPr>
            <p:spPr>
              <a:xfrm>
                <a:off x="5667718" y="2527343"/>
                <a:ext cx="212" cy="349"/>
              </a:xfrm>
              <a:custGeom>
                <a:avLst/>
                <a:gdLst/>
                <a:ahLst/>
                <a:cxnLst/>
                <a:rect l="l" t="t" r="r" b="b"/>
                <a:pathLst>
                  <a:path w="17" h="28" extrusionOk="0">
                    <a:moveTo>
                      <a:pt x="17" y="1"/>
                    </a:moveTo>
                    <a:lnTo>
                      <a:pt x="0" y="28"/>
                    </a:lnTo>
                    <a:cubicBezTo>
                      <a:pt x="5" y="23"/>
                      <a:pt x="10" y="18"/>
                      <a:pt x="17" y="6"/>
                    </a:cubicBezTo>
                    <a:lnTo>
                      <a:pt x="17"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109"/>
              <p:cNvSpPr/>
              <p:nvPr/>
            </p:nvSpPr>
            <p:spPr>
              <a:xfrm>
                <a:off x="5674349" y="2494062"/>
                <a:ext cx="274" cy="349"/>
              </a:xfrm>
              <a:custGeom>
                <a:avLst/>
                <a:gdLst/>
                <a:ahLst/>
                <a:cxnLst/>
                <a:rect l="l" t="t" r="r" b="b"/>
                <a:pathLst>
                  <a:path w="22" h="28" extrusionOk="0">
                    <a:moveTo>
                      <a:pt x="16" y="1"/>
                    </a:moveTo>
                    <a:lnTo>
                      <a:pt x="1" y="28"/>
                    </a:lnTo>
                    <a:lnTo>
                      <a:pt x="21" y="28"/>
                    </a:lnTo>
                    <a:cubicBezTo>
                      <a:pt x="16" y="23"/>
                      <a:pt x="21" y="12"/>
                      <a:pt x="1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109"/>
              <p:cNvSpPr/>
              <p:nvPr/>
            </p:nvSpPr>
            <p:spPr>
              <a:xfrm>
                <a:off x="5667643" y="2507399"/>
                <a:ext cx="287" cy="337"/>
              </a:xfrm>
              <a:custGeom>
                <a:avLst/>
                <a:gdLst/>
                <a:ahLst/>
                <a:cxnLst/>
                <a:rect l="l" t="t" r="r" b="b"/>
                <a:pathLst>
                  <a:path w="23" h="27" extrusionOk="0">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6" name="Google Shape;13236;p109"/>
              <p:cNvSpPr/>
              <p:nvPr/>
            </p:nvSpPr>
            <p:spPr>
              <a:xfrm>
                <a:off x="5797366" y="2364363"/>
                <a:ext cx="349" cy="274"/>
              </a:xfrm>
              <a:custGeom>
                <a:avLst/>
                <a:gdLst/>
                <a:ahLst/>
                <a:cxnLst/>
                <a:rect l="l" t="t" r="r" b="b"/>
                <a:pathLst>
                  <a:path w="28" h="22" extrusionOk="0">
                    <a:moveTo>
                      <a:pt x="0" y="1"/>
                    </a:moveTo>
                    <a:cubicBezTo>
                      <a:pt x="10" y="11"/>
                      <a:pt x="16" y="16"/>
                      <a:pt x="21" y="22"/>
                    </a:cubicBezTo>
                    <a:cubicBezTo>
                      <a:pt x="21" y="22"/>
                      <a:pt x="27" y="22"/>
                      <a:pt x="27" y="16"/>
                    </a:cubicBez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7" name="Google Shape;13237;p109"/>
              <p:cNvSpPr/>
              <p:nvPr/>
            </p:nvSpPr>
            <p:spPr>
              <a:xfrm>
                <a:off x="5804197" y="2337638"/>
                <a:ext cx="199" cy="287"/>
              </a:xfrm>
              <a:custGeom>
                <a:avLst/>
                <a:gdLst/>
                <a:ahLst/>
                <a:cxnLst/>
                <a:rect l="l" t="t" r="r" b="b"/>
                <a:pathLst>
                  <a:path w="16" h="23" extrusionOk="0">
                    <a:moveTo>
                      <a:pt x="0" y="1"/>
                    </a:moveTo>
                    <a:lnTo>
                      <a:pt x="16" y="23"/>
                    </a:lnTo>
                    <a:cubicBezTo>
                      <a:pt x="16" y="18"/>
                      <a:pt x="16" y="18"/>
                      <a:pt x="10" y="11"/>
                    </a:cubicBezTo>
                    <a:cubicBezTo>
                      <a:pt x="10" y="6"/>
                      <a:pt x="5" y="1"/>
                      <a:pt x="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109"/>
              <p:cNvSpPr/>
              <p:nvPr/>
            </p:nvSpPr>
            <p:spPr>
              <a:xfrm>
                <a:off x="5807538" y="2347561"/>
                <a:ext cx="349" cy="411"/>
              </a:xfrm>
              <a:custGeom>
                <a:avLst/>
                <a:gdLst/>
                <a:ahLst/>
                <a:cxnLst/>
                <a:rect l="l" t="t" r="r" b="b"/>
                <a:pathLst>
                  <a:path w="28" h="33" extrusionOk="0">
                    <a:moveTo>
                      <a:pt x="0" y="0"/>
                    </a:moveTo>
                    <a:lnTo>
                      <a:pt x="22" y="32"/>
                    </a:lnTo>
                    <a:cubicBezTo>
                      <a:pt x="22" y="21"/>
                      <a:pt x="22" y="16"/>
                      <a:pt x="27" y="5"/>
                    </a:cubicBezTo>
                    <a:cubicBezTo>
                      <a:pt x="17" y="5"/>
                      <a:pt x="11" y="5"/>
                      <a:pt x="0"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109"/>
              <p:cNvSpPr/>
              <p:nvPr/>
            </p:nvSpPr>
            <p:spPr>
              <a:xfrm>
                <a:off x="5754100" y="2337576"/>
                <a:ext cx="287" cy="349"/>
              </a:xfrm>
              <a:custGeom>
                <a:avLst/>
                <a:gdLst/>
                <a:ahLst/>
                <a:cxnLst/>
                <a:rect l="l" t="t" r="r" b="b"/>
                <a:pathLst>
                  <a:path w="23" h="28" extrusionOk="0">
                    <a:moveTo>
                      <a:pt x="22" y="1"/>
                    </a:moveTo>
                    <a:cubicBezTo>
                      <a:pt x="17" y="6"/>
                      <a:pt x="11" y="6"/>
                      <a:pt x="0" y="6"/>
                    </a:cubicBezTo>
                    <a:lnTo>
                      <a:pt x="0" y="28"/>
                    </a:lnTo>
                    <a:lnTo>
                      <a:pt x="22"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109"/>
              <p:cNvSpPr/>
              <p:nvPr/>
            </p:nvSpPr>
            <p:spPr>
              <a:xfrm>
                <a:off x="5797429" y="2334298"/>
                <a:ext cx="411" cy="349"/>
              </a:xfrm>
              <a:custGeom>
                <a:avLst/>
                <a:gdLst/>
                <a:ahLst/>
                <a:cxnLst/>
                <a:rect l="l" t="t" r="r" b="b"/>
                <a:pathLst>
                  <a:path w="33" h="28" extrusionOk="0">
                    <a:moveTo>
                      <a:pt x="0" y="1"/>
                    </a:moveTo>
                    <a:lnTo>
                      <a:pt x="33" y="28"/>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109"/>
              <p:cNvSpPr/>
              <p:nvPr/>
            </p:nvSpPr>
            <p:spPr>
              <a:xfrm>
                <a:off x="5700862" y="2370920"/>
                <a:ext cx="274" cy="212"/>
              </a:xfrm>
              <a:custGeom>
                <a:avLst/>
                <a:gdLst/>
                <a:ahLst/>
                <a:cxnLst/>
                <a:rect l="l" t="t" r="r" b="b"/>
                <a:pathLst>
                  <a:path w="22" h="17" extrusionOk="0">
                    <a:moveTo>
                      <a:pt x="16" y="1"/>
                    </a:moveTo>
                    <a:cubicBezTo>
                      <a:pt x="11" y="6"/>
                      <a:pt x="6" y="11"/>
                      <a:pt x="1" y="16"/>
                    </a:cubicBezTo>
                    <a:lnTo>
                      <a:pt x="22" y="6"/>
                    </a:lnTo>
                    <a:cubicBezTo>
                      <a:pt x="22" y="1"/>
                      <a:pt x="16" y="1"/>
                      <a:pt x="1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109"/>
              <p:cNvSpPr/>
              <p:nvPr/>
            </p:nvSpPr>
            <p:spPr>
              <a:xfrm>
                <a:off x="5797491" y="2334148"/>
                <a:ext cx="349" cy="499"/>
              </a:xfrm>
              <a:custGeom>
                <a:avLst/>
                <a:gdLst/>
                <a:ahLst/>
                <a:cxnLst/>
                <a:rect l="l" t="t" r="r" b="b"/>
                <a:pathLst>
                  <a:path w="28" h="40" extrusionOk="0">
                    <a:moveTo>
                      <a:pt x="28" y="1"/>
                    </a:moveTo>
                    <a:cubicBezTo>
                      <a:pt x="22" y="7"/>
                      <a:pt x="11" y="7"/>
                      <a:pt x="0" y="13"/>
                    </a:cubicBezTo>
                    <a:cubicBezTo>
                      <a:pt x="11" y="18"/>
                      <a:pt x="17" y="28"/>
                      <a:pt x="28" y="40"/>
                    </a:cubicBezTo>
                    <a:lnTo>
                      <a:pt x="28"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109"/>
              <p:cNvSpPr/>
              <p:nvPr/>
            </p:nvSpPr>
            <p:spPr>
              <a:xfrm>
                <a:off x="5967040" y="2434130"/>
                <a:ext cx="287" cy="224"/>
              </a:xfrm>
              <a:custGeom>
                <a:avLst/>
                <a:gdLst/>
                <a:ahLst/>
                <a:cxnLst/>
                <a:rect l="l" t="t" r="r" b="b"/>
                <a:pathLst>
                  <a:path w="23" h="18" extrusionOk="0">
                    <a:moveTo>
                      <a:pt x="23" y="1"/>
                    </a:moveTo>
                    <a:cubicBezTo>
                      <a:pt x="18" y="6"/>
                      <a:pt x="11" y="6"/>
                      <a:pt x="6" y="12"/>
                    </a:cubicBezTo>
                    <a:lnTo>
                      <a:pt x="1" y="18"/>
                    </a:lnTo>
                    <a:lnTo>
                      <a:pt x="18" y="6"/>
                    </a:lnTo>
                    <a:lnTo>
                      <a:pt x="23"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109"/>
              <p:cNvSpPr/>
              <p:nvPr/>
            </p:nvSpPr>
            <p:spPr>
              <a:xfrm>
                <a:off x="5172708" y="1884959"/>
                <a:ext cx="2630" cy="2505"/>
              </a:xfrm>
              <a:custGeom>
                <a:avLst/>
                <a:gdLst/>
                <a:ahLst/>
                <a:cxnLst/>
                <a:rect l="l" t="t" r="r" b="b"/>
                <a:pathLst>
                  <a:path w="211" h="201" extrusionOk="0">
                    <a:moveTo>
                      <a:pt x="189" y="0"/>
                    </a:moveTo>
                    <a:cubicBezTo>
                      <a:pt x="125" y="22"/>
                      <a:pt x="65" y="44"/>
                      <a:pt x="1" y="60"/>
                    </a:cubicBezTo>
                    <a:cubicBezTo>
                      <a:pt x="33" y="109"/>
                      <a:pt x="60" y="151"/>
                      <a:pt x="92" y="200"/>
                    </a:cubicBezTo>
                    <a:cubicBezTo>
                      <a:pt x="130" y="141"/>
                      <a:pt x="167" y="87"/>
                      <a:pt x="211" y="27"/>
                    </a:cubicBezTo>
                    <a:lnTo>
                      <a:pt x="189"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109"/>
              <p:cNvSpPr/>
              <p:nvPr/>
            </p:nvSpPr>
            <p:spPr>
              <a:xfrm>
                <a:off x="5499029" y="2266526"/>
                <a:ext cx="315153" cy="307848"/>
              </a:xfrm>
              <a:custGeom>
                <a:avLst/>
                <a:gdLst/>
                <a:ahLst/>
                <a:cxnLst/>
                <a:rect l="l" t="t" r="r" b="b"/>
                <a:pathLst>
                  <a:path w="25283" h="24697" extrusionOk="0">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109"/>
              <p:cNvSpPr/>
              <p:nvPr/>
            </p:nvSpPr>
            <p:spPr>
              <a:xfrm>
                <a:off x="5489655" y="2740756"/>
                <a:ext cx="354854" cy="267948"/>
              </a:xfrm>
              <a:custGeom>
                <a:avLst/>
                <a:gdLst/>
                <a:ahLst/>
                <a:cxnLst/>
                <a:rect l="l" t="t" r="r" b="b"/>
                <a:pathLst>
                  <a:path w="28468" h="21496" extrusionOk="0">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109"/>
              <p:cNvSpPr/>
              <p:nvPr/>
            </p:nvSpPr>
            <p:spPr>
              <a:xfrm>
                <a:off x="5922153" y="2281010"/>
                <a:ext cx="105840" cy="216791"/>
              </a:xfrm>
              <a:custGeom>
                <a:avLst/>
                <a:gdLst/>
                <a:ahLst/>
                <a:cxnLst/>
                <a:rect l="l" t="t" r="r" b="b"/>
                <a:pathLst>
                  <a:path w="8491" h="17392" extrusionOk="0">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8" name="Google Shape;13248;p109"/>
            <p:cNvGrpSpPr/>
            <p:nvPr/>
          </p:nvGrpSpPr>
          <p:grpSpPr>
            <a:xfrm>
              <a:off x="3157314" y="761446"/>
              <a:ext cx="2829740" cy="1746069"/>
              <a:chOff x="2789250" y="1422782"/>
              <a:chExt cx="3565252" cy="2199910"/>
            </a:xfrm>
          </p:grpSpPr>
          <p:sp>
            <p:nvSpPr>
              <p:cNvPr id="13249" name="Google Shape;13249;p109"/>
              <p:cNvSpPr/>
              <p:nvPr/>
            </p:nvSpPr>
            <p:spPr>
              <a:xfrm>
                <a:off x="4198044" y="2389069"/>
                <a:ext cx="504920" cy="279253"/>
              </a:xfrm>
              <a:custGeom>
                <a:avLst/>
                <a:gdLst/>
                <a:ahLst/>
                <a:cxnLst/>
                <a:rect l="l" t="t" r="r" b="b"/>
                <a:pathLst>
                  <a:path w="40507" h="22403" extrusionOk="0">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109"/>
              <p:cNvSpPr/>
              <p:nvPr/>
            </p:nvSpPr>
            <p:spPr>
              <a:xfrm>
                <a:off x="4902180" y="2166693"/>
                <a:ext cx="273881" cy="482956"/>
              </a:xfrm>
              <a:custGeom>
                <a:avLst/>
                <a:gdLst/>
                <a:ahLst/>
                <a:cxnLst/>
                <a:rect l="l" t="t" r="r" b="b"/>
                <a:pathLst>
                  <a:path w="21972" h="38745" extrusionOk="0">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109"/>
              <p:cNvSpPr/>
              <p:nvPr/>
            </p:nvSpPr>
            <p:spPr>
              <a:xfrm>
                <a:off x="4939674" y="1740191"/>
                <a:ext cx="519055" cy="517235"/>
              </a:xfrm>
              <a:custGeom>
                <a:avLst/>
                <a:gdLst/>
                <a:ahLst/>
                <a:cxnLst/>
                <a:rect l="l" t="t" r="r" b="b"/>
                <a:pathLst>
                  <a:path w="41641" h="41495" extrusionOk="0">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109"/>
              <p:cNvSpPr/>
              <p:nvPr/>
            </p:nvSpPr>
            <p:spPr>
              <a:xfrm>
                <a:off x="4110852" y="1872981"/>
                <a:ext cx="478606" cy="301765"/>
              </a:xfrm>
              <a:custGeom>
                <a:avLst/>
                <a:gdLst/>
                <a:ahLst/>
                <a:cxnLst/>
                <a:rect l="l" t="t" r="r" b="b"/>
                <a:pathLst>
                  <a:path w="38396" h="24209" extrusionOk="0">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109"/>
              <p:cNvSpPr/>
              <p:nvPr/>
            </p:nvSpPr>
            <p:spPr>
              <a:xfrm>
                <a:off x="4748960" y="3002172"/>
                <a:ext cx="394305" cy="334324"/>
              </a:xfrm>
              <a:custGeom>
                <a:avLst/>
                <a:gdLst/>
                <a:ahLst/>
                <a:cxnLst/>
                <a:rect l="l" t="t" r="r" b="b"/>
                <a:pathLst>
                  <a:path w="31633" h="26821" extrusionOk="0">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4" name="Google Shape;13254;p109"/>
              <p:cNvSpPr/>
              <p:nvPr/>
            </p:nvSpPr>
            <p:spPr>
              <a:xfrm>
                <a:off x="3839451" y="2695434"/>
                <a:ext cx="954595" cy="927259"/>
              </a:xfrm>
              <a:custGeom>
                <a:avLst/>
                <a:gdLst/>
                <a:ahLst/>
                <a:cxnLst/>
                <a:rect l="l" t="t" r="r" b="b"/>
                <a:pathLst>
                  <a:path w="76582" h="74389" extrusionOk="0">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5" name="Google Shape;13255;p109"/>
              <p:cNvSpPr/>
              <p:nvPr/>
            </p:nvSpPr>
            <p:spPr>
              <a:xfrm>
                <a:off x="4585768" y="2946878"/>
                <a:ext cx="4238" cy="3029"/>
              </a:xfrm>
              <a:custGeom>
                <a:avLst/>
                <a:gdLst/>
                <a:ahLst/>
                <a:cxnLst/>
                <a:rect l="l" t="t" r="r" b="b"/>
                <a:pathLst>
                  <a:path w="340" h="243" extrusionOk="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109"/>
              <p:cNvSpPr/>
              <p:nvPr/>
            </p:nvSpPr>
            <p:spPr>
              <a:xfrm>
                <a:off x="4132142" y="2653439"/>
                <a:ext cx="584484" cy="299559"/>
              </a:xfrm>
              <a:custGeom>
                <a:avLst/>
                <a:gdLst/>
                <a:ahLst/>
                <a:cxnLst/>
                <a:rect l="l" t="t" r="r" b="b"/>
                <a:pathLst>
                  <a:path w="46890" h="24032" extrusionOk="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109"/>
              <p:cNvSpPr/>
              <p:nvPr/>
            </p:nvSpPr>
            <p:spPr>
              <a:xfrm>
                <a:off x="3658846" y="2606833"/>
                <a:ext cx="478806" cy="492542"/>
              </a:xfrm>
              <a:custGeom>
                <a:avLst/>
                <a:gdLst/>
                <a:ahLst/>
                <a:cxnLst/>
                <a:rect l="l" t="t" r="r" b="b"/>
                <a:pathLst>
                  <a:path w="38412" h="39514" extrusionOk="0">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109"/>
              <p:cNvSpPr/>
              <p:nvPr/>
            </p:nvSpPr>
            <p:spPr>
              <a:xfrm>
                <a:off x="2789250" y="1973960"/>
                <a:ext cx="548385" cy="931759"/>
              </a:xfrm>
              <a:custGeom>
                <a:avLst/>
                <a:gdLst/>
                <a:ahLst/>
                <a:cxnLst/>
                <a:rect l="l" t="t" r="r" b="b"/>
                <a:pathLst>
                  <a:path w="43994" h="74750" extrusionOk="0">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109"/>
              <p:cNvSpPr/>
              <p:nvPr/>
            </p:nvSpPr>
            <p:spPr>
              <a:xfrm>
                <a:off x="3262484" y="2555813"/>
                <a:ext cx="465281" cy="535858"/>
              </a:xfrm>
              <a:custGeom>
                <a:avLst/>
                <a:gdLst/>
                <a:ahLst/>
                <a:cxnLst/>
                <a:rect l="l" t="t" r="r" b="b"/>
                <a:pathLst>
                  <a:path w="37327" h="42989" extrusionOk="0">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109"/>
              <p:cNvSpPr/>
              <p:nvPr/>
            </p:nvSpPr>
            <p:spPr>
              <a:xfrm>
                <a:off x="3727815" y="2261178"/>
                <a:ext cx="496419" cy="395963"/>
              </a:xfrm>
              <a:custGeom>
                <a:avLst/>
                <a:gdLst/>
                <a:ahLst/>
                <a:cxnLst/>
                <a:rect l="l" t="t" r="r" b="b"/>
                <a:pathLst>
                  <a:path w="39825" h="31766" extrusionOk="0">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109"/>
              <p:cNvSpPr/>
              <p:nvPr/>
            </p:nvSpPr>
            <p:spPr>
              <a:xfrm>
                <a:off x="5321502" y="2158043"/>
                <a:ext cx="287493" cy="319702"/>
              </a:xfrm>
              <a:custGeom>
                <a:avLst/>
                <a:gdLst/>
                <a:ahLst/>
                <a:cxnLst/>
                <a:rect l="l" t="t" r="r" b="b"/>
                <a:pathLst>
                  <a:path w="23064" h="25648" extrusionOk="0">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2" name="Google Shape;13262;p109"/>
              <p:cNvSpPr/>
              <p:nvPr/>
            </p:nvSpPr>
            <p:spPr>
              <a:xfrm>
                <a:off x="5629612" y="1810369"/>
                <a:ext cx="408964" cy="354392"/>
              </a:xfrm>
              <a:custGeom>
                <a:avLst/>
                <a:gdLst/>
                <a:ahLst/>
                <a:cxnLst/>
                <a:rect l="l" t="t" r="r" b="b"/>
                <a:pathLst>
                  <a:path w="32809" h="28431" extrusionOk="0">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109"/>
              <p:cNvSpPr/>
              <p:nvPr/>
            </p:nvSpPr>
            <p:spPr>
              <a:xfrm>
                <a:off x="5585474" y="2089211"/>
                <a:ext cx="383723" cy="253040"/>
              </a:xfrm>
              <a:custGeom>
                <a:avLst/>
                <a:gdLst/>
                <a:ahLst/>
                <a:cxnLst/>
                <a:rect l="l" t="t" r="r" b="b"/>
                <a:pathLst>
                  <a:path w="30784" h="20300" extrusionOk="0">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109"/>
              <p:cNvSpPr/>
              <p:nvPr/>
            </p:nvSpPr>
            <p:spPr>
              <a:xfrm>
                <a:off x="5937248" y="2093287"/>
                <a:ext cx="216916" cy="248851"/>
              </a:xfrm>
              <a:custGeom>
                <a:avLst/>
                <a:gdLst/>
                <a:ahLst/>
                <a:cxnLst/>
                <a:rect l="l" t="t" r="r" b="b"/>
                <a:pathLst>
                  <a:path w="17402" h="19964" extrusionOk="0">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109"/>
              <p:cNvSpPr/>
              <p:nvPr/>
            </p:nvSpPr>
            <p:spPr>
              <a:xfrm>
                <a:off x="4129948" y="1621599"/>
                <a:ext cx="444327" cy="277371"/>
              </a:xfrm>
              <a:custGeom>
                <a:avLst/>
                <a:gdLst/>
                <a:ahLst/>
                <a:cxnLst/>
                <a:rect l="l" t="t" r="r" b="b"/>
                <a:pathLst>
                  <a:path w="35646" h="22252" extrusionOk="0">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109"/>
              <p:cNvSpPr/>
              <p:nvPr/>
            </p:nvSpPr>
            <p:spPr>
              <a:xfrm>
                <a:off x="4538626" y="1599162"/>
                <a:ext cx="449675" cy="505269"/>
              </a:xfrm>
              <a:custGeom>
                <a:avLst/>
                <a:gdLst/>
                <a:ahLst/>
                <a:cxnLst/>
                <a:rect l="l" t="t" r="r" b="b"/>
                <a:pathLst>
                  <a:path w="36075" h="40535" extrusionOk="0">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109"/>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109"/>
              <p:cNvSpPr/>
              <p:nvPr/>
            </p:nvSpPr>
            <p:spPr>
              <a:xfrm>
                <a:off x="3039099" y="2044337"/>
                <a:ext cx="434343" cy="666042"/>
              </a:xfrm>
              <a:custGeom>
                <a:avLst/>
                <a:gdLst/>
                <a:ahLst/>
                <a:cxnLst/>
                <a:rect l="l" t="t" r="r" b="b"/>
                <a:pathLst>
                  <a:path w="34845" h="53433" extrusionOk="0">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109"/>
              <p:cNvSpPr/>
              <p:nvPr/>
            </p:nvSpPr>
            <p:spPr>
              <a:xfrm>
                <a:off x="5156179" y="2796886"/>
                <a:ext cx="258362" cy="357259"/>
              </a:xfrm>
              <a:custGeom>
                <a:avLst/>
                <a:gdLst/>
                <a:ahLst/>
                <a:cxnLst/>
                <a:rect l="l" t="t" r="r" b="b"/>
                <a:pathLst>
                  <a:path w="20727" h="28661" extrusionOk="0">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109"/>
              <p:cNvSpPr/>
              <p:nvPr/>
            </p:nvSpPr>
            <p:spPr>
              <a:xfrm>
                <a:off x="5169230" y="3117561"/>
                <a:ext cx="685936" cy="468846"/>
              </a:xfrm>
              <a:custGeom>
                <a:avLst/>
                <a:gdLst/>
                <a:ahLst/>
                <a:cxnLst/>
                <a:rect l="l" t="t" r="r" b="b"/>
                <a:pathLst>
                  <a:path w="55029" h="37613" extrusionOk="0">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109"/>
              <p:cNvSpPr/>
              <p:nvPr/>
            </p:nvSpPr>
            <p:spPr>
              <a:xfrm>
                <a:off x="3393329" y="2124499"/>
                <a:ext cx="381379" cy="484801"/>
              </a:xfrm>
              <a:custGeom>
                <a:avLst/>
                <a:gdLst/>
                <a:ahLst/>
                <a:cxnLst/>
                <a:rect l="l" t="t" r="r" b="b"/>
                <a:pathLst>
                  <a:path w="30596" h="38893" extrusionOk="0">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109"/>
              <p:cNvSpPr/>
              <p:nvPr/>
            </p:nvSpPr>
            <p:spPr>
              <a:xfrm>
                <a:off x="2957066" y="1422782"/>
                <a:ext cx="459385" cy="335620"/>
              </a:xfrm>
              <a:custGeom>
                <a:avLst/>
                <a:gdLst/>
                <a:ahLst/>
                <a:cxnLst/>
                <a:rect l="l" t="t" r="r" b="b"/>
                <a:pathLst>
                  <a:path w="36854" h="26925" extrusionOk="0">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109"/>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4" name="Google Shape;13274;p109"/>
              <p:cNvSpPr/>
              <p:nvPr/>
            </p:nvSpPr>
            <p:spPr>
              <a:xfrm>
                <a:off x="6022958" y="1971217"/>
                <a:ext cx="160474" cy="92353"/>
              </a:xfrm>
              <a:custGeom>
                <a:avLst/>
                <a:gdLst/>
                <a:ahLst/>
                <a:cxnLst/>
                <a:rect l="l" t="t" r="r" b="b"/>
                <a:pathLst>
                  <a:path w="12874" h="7409" extrusionOk="0">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5" name="Google Shape;13275;p109"/>
              <p:cNvSpPr/>
              <p:nvPr/>
            </p:nvSpPr>
            <p:spPr>
              <a:xfrm>
                <a:off x="6128624" y="1997793"/>
                <a:ext cx="125921" cy="100730"/>
              </a:xfrm>
              <a:custGeom>
                <a:avLst/>
                <a:gdLst/>
                <a:ahLst/>
                <a:cxnLst/>
                <a:rect l="l" t="t" r="r" b="b"/>
                <a:pathLst>
                  <a:path w="10102" h="8081" extrusionOk="0">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109"/>
              <p:cNvSpPr/>
              <p:nvPr/>
            </p:nvSpPr>
            <p:spPr>
              <a:xfrm>
                <a:off x="5971988" y="1783382"/>
                <a:ext cx="112522" cy="219920"/>
              </a:xfrm>
              <a:custGeom>
                <a:avLst/>
                <a:gdLst/>
                <a:ahLst/>
                <a:cxnLst/>
                <a:rect l="l" t="t" r="r" b="b"/>
                <a:pathLst>
                  <a:path w="9027" h="17643" extrusionOk="0">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109"/>
              <p:cNvSpPr/>
              <p:nvPr/>
            </p:nvSpPr>
            <p:spPr>
              <a:xfrm>
                <a:off x="6057573" y="1752045"/>
                <a:ext cx="123366" cy="240350"/>
              </a:xfrm>
              <a:custGeom>
                <a:avLst/>
                <a:gdLst/>
                <a:ahLst/>
                <a:cxnLst/>
                <a:rect l="l" t="t" r="r" b="b"/>
                <a:pathLst>
                  <a:path w="9897" h="19282" extrusionOk="0">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109"/>
              <p:cNvSpPr/>
              <p:nvPr/>
            </p:nvSpPr>
            <p:spPr>
              <a:xfrm>
                <a:off x="6094544" y="1539629"/>
                <a:ext cx="259958" cy="416855"/>
              </a:xfrm>
              <a:custGeom>
                <a:avLst/>
                <a:gdLst/>
                <a:ahLst/>
                <a:cxnLst/>
                <a:rect l="l" t="t" r="r" b="b"/>
                <a:pathLst>
                  <a:path w="20855" h="33442" extrusionOk="0">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109"/>
              <p:cNvSpPr/>
              <p:nvPr/>
            </p:nvSpPr>
            <p:spPr>
              <a:xfrm>
                <a:off x="4794981" y="1795635"/>
                <a:ext cx="365349" cy="387537"/>
              </a:xfrm>
              <a:custGeom>
                <a:avLst/>
                <a:gdLst/>
                <a:ahLst/>
                <a:cxnLst/>
                <a:rect l="l" t="t" r="r" b="b"/>
                <a:pathLst>
                  <a:path w="29310" h="31090" extrusionOk="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109"/>
              <p:cNvSpPr/>
              <p:nvPr/>
            </p:nvSpPr>
            <p:spPr>
              <a:xfrm>
                <a:off x="5400730" y="2561834"/>
                <a:ext cx="606634" cy="262588"/>
              </a:xfrm>
              <a:custGeom>
                <a:avLst/>
                <a:gdLst/>
                <a:ahLst/>
                <a:cxnLst/>
                <a:rect l="l" t="t" r="r" b="b"/>
                <a:pathLst>
                  <a:path w="48667" h="21066" extrusionOk="0">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1" name="Google Shape;13281;p109"/>
              <p:cNvSpPr/>
              <p:nvPr/>
            </p:nvSpPr>
            <p:spPr>
              <a:xfrm>
                <a:off x="4932657" y="2812891"/>
                <a:ext cx="244426" cy="424757"/>
              </a:xfrm>
              <a:custGeom>
                <a:avLst/>
                <a:gdLst/>
                <a:ahLst/>
                <a:cxnLst/>
                <a:rect l="l" t="t" r="r" b="b"/>
                <a:pathLst>
                  <a:path w="19609" h="34076" extrusionOk="0">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109"/>
              <p:cNvSpPr/>
              <p:nvPr/>
            </p:nvSpPr>
            <p:spPr>
              <a:xfrm>
                <a:off x="5466358" y="2348957"/>
                <a:ext cx="512474" cy="293925"/>
              </a:xfrm>
              <a:custGeom>
                <a:avLst/>
                <a:gdLst/>
                <a:ahLst/>
                <a:cxnLst/>
                <a:rect l="l" t="t" r="r" b="b"/>
                <a:pathLst>
                  <a:path w="41113" h="23580" extrusionOk="0">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109"/>
              <p:cNvSpPr/>
              <p:nvPr/>
            </p:nvSpPr>
            <p:spPr>
              <a:xfrm>
                <a:off x="5687063" y="2290097"/>
                <a:ext cx="317695" cy="153905"/>
              </a:xfrm>
              <a:custGeom>
                <a:avLst/>
                <a:gdLst/>
                <a:ahLst/>
                <a:cxnLst/>
                <a:rect l="l" t="t" r="r" b="b"/>
                <a:pathLst>
                  <a:path w="25487" h="12347" extrusionOk="0">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109"/>
              <p:cNvSpPr/>
              <p:nvPr/>
            </p:nvSpPr>
            <p:spPr>
              <a:xfrm>
                <a:off x="6026971" y="2035437"/>
                <a:ext cx="117670" cy="119801"/>
              </a:xfrm>
              <a:custGeom>
                <a:avLst/>
                <a:gdLst/>
                <a:ahLst/>
                <a:cxnLst/>
                <a:rect l="l" t="t" r="r" b="b"/>
                <a:pathLst>
                  <a:path w="9440" h="9611" extrusionOk="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109"/>
              <p:cNvSpPr/>
              <p:nvPr/>
            </p:nvSpPr>
            <p:spPr>
              <a:xfrm>
                <a:off x="5952917" y="2425043"/>
                <a:ext cx="35376" cy="76261"/>
              </a:xfrm>
              <a:custGeom>
                <a:avLst/>
                <a:gdLst/>
                <a:ahLst/>
                <a:cxnLst/>
                <a:rect l="l" t="t" r="r" b="b"/>
                <a:pathLst>
                  <a:path w="2838" h="6118" extrusionOk="0">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109"/>
              <p:cNvSpPr/>
              <p:nvPr/>
            </p:nvSpPr>
            <p:spPr>
              <a:xfrm>
                <a:off x="2834124" y="1631907"/>
                <a:ext cx="552386" cy="458525"/>
              </a:xfrm>
              <a:custGeom>
                <a:avLst/>
                <a:gdLst/>
                <a:ahLst/>
                <a:cxnLst/>
                <a:rect l="l" t="t" r="r" b="b"/>
                <a:pathLst>
                  <a:path w="44315" h="36785" extrusionOk="0">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7" name="Google Shape;13287;p109"/>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109"/>
              <p:cNvSpPr/>
              <p:nvPr/>
            </p:nvSpPr>
            <p:spPr>
              <a:xfrm>
                <a:off x="3457549" y="1534680"/>
                <a:ext cx="691546" cy="418288"/>
              </a:xfrm>
              <a:custGeom>
                <a:avLst/>
                <a:gdLst/>
                <a:ahLst/>
                <a:cxnLst/>
                <a:rect l="l" t="t" r="r" b="b"/>
                <a:pathLst>
                  <a:path w="55479" h="33557" extrusionOk="0">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109"/>
              <p:cNvSpPr/>
              <p:nvPr/>
            </p:nvSpPr>
            <p:spPr>
              <a:xfrm>
                <a:off x="4096056" y="2123091"/>
                <a:ext cx="554618" cy="281260"/>
              </a:xfrm>
              <a:custGeom>
                <a:avLst/>
                <a:gdLst/>
                <a:ahLst/>
                <a:cxnLst/>
                <a:rect l="l" t="t" r="r" b="b"/>
                <a:pathLst>
                  <a:path w="44494" h="22564" extrusionOk="0">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109"/>
              <p:cNvSpPr/>
              <p:nvPr/>
            </p:nvSpPr>
            <p:spPr>
              <a:xfrm>
                <a:off x="3288062" y="1518526"/>
                <a:ext cx="401535" cy="641748"/>
              </a:xfrm>
              <a:custGeom>
                <a:avLst/>
                <a:gdLst/>
                <a:ahLst/>
                <a:cxnLst/>
                <a:rect l="l" t="t" r="r" b="b"/>
                <a:pathLst>
                  <a:path w="32213" h="51484" extrusionOk="0">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109"/>
              <p:cNvSpPr/>
              <p:nvPr/>
            </p:nvSpPr>
            <p:spPr>
              <a:xfrm>
                <a:off x="4702964" y="2697578"/>
                <a:ext cx="338774" cy="311151"/>
              </a:xfrm>
              <a:custGeom>
                <a:avLst/>
                <a:gdLst/>
                <a:ahLst/>
                <a:cxnLst/>
                <a:rect l="l" t="t" r="r" b="b"/>
                <a:pathLst>
                  <a:path w="27178" h="24962" extrusionOk="0">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109"/>
              <p:cNvSpPr/>
              <p:nvPr/>
            </p:nvSpPr>
            <p:spPr>
              <a:xfrm>
                <a:off x="5015150" y="2631401"/>
                <a:ext cx="551539" cy="190677"/>
              </a:xfrm>
              <a:custGeom>
                <a:avLst/>
                <a:gdLst/>
                <a:ahLst/>
                <a:cxnLst/>
                <a:rect l="l" t="t" r="r" b="b"/>
                <a:pathLst>
                  <a:path w="44247" h="15297" extrusionOk="0">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109"/>
              <p:cNvSpPr/>
              <p:nvPr/>
            </p:nvSpPr>
            <p:spPr>
              <a:xfrm>
                <a:off x="3649198" y="1905153"/>
                <a:ext cx="474792" cy="389382"/>
              </a:xfrm>
              <a:custGeom>
                <a:avLst/>
                <a:gdLst/>
                <a:ahLst/>
                <a:cxnLst/>
                <a:rect l="l" t="t" r="r" b="b"/>
                <a:pathLst>
                  <a:path w="38090" h="31238" extrusionOk="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109"/>
              <p:cNvSpPr/>
              <p:nvPr/>
            </p:nvSpPr>
            <p:spPr>
              <a:xfrm>
                <a:off x="3645321" y="2237133"/>
                <a:ext cx="15145" cy="10396"/>
              </a:xfrm>
              <a:custGeom>
                <a:avLst/>
                <a:gdLst/>
                <a:ahLst/>
                <a:cxnLst/>
                <a:rect l="l" t="t" r="r" b="b"/>
                <a:pathLst>
                  <a:path w="1215" h="834" extrusionOk="0">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109"/>
              <p:cNvSpPr/>
              <p:nvPr/>
            </p:nvSpPr>
            <p:spPr>
              <a:xfrm>
                <a:off x="5147067" y="2217102"/>
                <a:ext cx="201110" cy="350366"/>
              </a:xfrm>
              <a:custGeom>
                <a:avLst/>
                <a:gdLst/>
                <a:ahLst/>
                <a:cxnLst/>
                <a:rect l="l" t="t" r="r" b="b"/>
                <a:pathLst>
                  <a:path w="16134" h="28108" extrusionOk="0">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109"/>
              <p:cNvSpPr/>
              <p:nvPr/>
            </p:nvSpPr>
            <p:spPr>
              <a:xfrm>
                <a:off x="4627763" y="2347561"/>
                <a:ext cx="452679" cy="392485"/>
              </a:xfrm>
              <a:custGeom>
                <a:avLst/>
                <a:gdLst/>
                <a:ahLst/>
                <a:cxnLst/>
                <a:rect l="l" t="t" r="r" b="b"/>
                <a:pathLst>
                  <a:path w="36316" h="31487" extrusionOk="0">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109"/>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109"/>
              <p:cNvSpPr/>
              <p:nvPr/>
            </p:nvSpPr>
            <p:spPr>
              <a:xfrm>
                <a:off x="4952065" y="2267735"/>
                <a:ext cx="349" cy="287"/>
              </a:xfrm>
              <a:custGeom>
                <a:avLst/>
                <a:gdLst/>
                <a:ahLst/>
                <a:cxnLst/>
                <a:rect l="l" t="t" r="r" b="b"/>
                <a:pathLst>
                  <a:path w="28" h="23" extrusionOk="0">
                    <a:moveTo>
                      <a:pt x="28" y="0"/>
                    </a:moveTo>
                    <a:lnTo>
                      <a:pt x="1" y="22"/>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9" name="Google Shape;13299;p109"/>
              <p:cNvSpPr/>
              <p:nvPr/>
            </p:nvSpPr>
            <p:spPr>
              <a:xfrm>
                <a:off x="5408097" y="3116639"/>
                <a:ext cx="137" cy="137"/>
              </a:xfrm>
              <a:custGeom>
                <a:avLst/>
                <a:gdLst/>
                <a:ahLst/>
                <a:cxnLst/>
                <a:rect l="l" t="t" r="r" b="b"/>
                <a:pathLst>
                  <a:path w="11" h="11" extrusionOk="0">
                    <a:moveTo>
                      <a:pt x="0" y="1"/>
                    </a:moveTo>
                    <a:lnTo>
                      <a:pt x="11" y="11"/>
                    </a:lnTo>
                    <a:lnTo>
                      <a:pt x="11" y="1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109"/>
              <p:cNvSpPr/>
              <p:nvPr/>
            </p:nvSpPr>
            <p:spPr>
              <a:xfrm>
                <a:off x="5404943" y="3033136"/>
                <a:ext cx="12" cy="12"/>
              </a:xfrm>
              <a:custGeom>
                <a:avLst/>
                <a:gdLst/>
                <a:ahLst/>
                <a:cxnLst/>
                <a:rect l="l" t="t" r="r" b="b"/>
                <a:pathLst>
                  <a:path w="1" h="1" extrusionOk="0">
                    <a:moveTo>
                      <a:pt x="1" y="0"/>
                    </a:move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1" name="Google Shape;13301;p109"/>
              <p:cNvSpPr/>
              <p:nvPr/>
            </p:nvSpPr>
            <p:spPr>
              <a:xfrm>
                <a:off x="5331549" y="2779448"/>
                <a:ext cx="375757" cy="379996"/>
              </a:xfrm>
              <a:custGeom>
                <a:avLst/>
                <a:gdLst/>
                <a:ahLst/>
                <a:cxnLst/>
                <a:rect l="l" t="t" r="r" b="b"/>
                <a:pathLst>
                  <a:path w="30145" h="30485" extrusionOk="0">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2" name="Google Shape;13302;p109"/>
              <p:cNvSpPr/>
              <p:nvPr/>
            </p:nvSpPr>
            <p:spPr>
              <a:xfrm>
                <a:off x="5587892" y="2880053"/>
                <a:ext cx="274" cy="224"/>
              </a:xfrm>
              <a:custGeom>
                <a:avLst/>
                <a:gdLst/>
                <a:ahLst/>
                <a:cxnLst/>
                <a:rect l="l" t="t" r="r" b="b"/>
                <a:pathLst>
                  <a:path w="22" h="18" extrusionOk="0">
                    <a:moveTo>
                      <a:pt x="22" y="17"/>
                    </a:moveTo>
                    <a:lnTo>
                      <a:pt x="22" y="17"/>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3" name="Google Shape;13303;p109"/>
              <p:cNvSpPr/>
              <p:nvPr/>
            </p:nvSpPr>
            <p:spPr>
              <a:xfrm>
                <a:off x="5674549" y="2966710"/>
                <a:ext cx="137" cy="75"/>
              </a:xfrm>
              <a:custGeom>
                <a:avLst/>
                <a:gdLst/>
                <a:ahLst/>
                <a:cxnLst/>
                <a:rect l="l" t="t" r="r" b="b"/>
                <a:pathLst>
                  <a:path w="11" h="6" extrusionOk="0">
                    <a:moveTo>
                      <a:pt x="0" y="0"/>
                    </a:moveTo>
                    <a:lnTo>
                      <a:pt x="10" y="6"/>
                    </a:lnTo>
                    <a:cubicBezTo>
                      <a:pt x="10" y="6"/>
                      <a:pt x="5" y="0"/>
                      <a:pt x="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4" name="Google Shape;13304;p109"/>
              <p:cNvSpPr/>
              <p:nvPr/>
            </p:nvSpPr>
            <p:spPr>
              <a:xfrm>
                <a:off x="5494940" y="2803780"/>
                <a:ext cx="12" cy="12"/>
              </a:xfrm>
              <a:custGeom>
                <a:avLst/>
                <a:gdLst/>
                <a:ahLst/>
                <a:cxnLst/>
                <a:rect l="l" t="t" r="r" b="b"/>
                <a:pathLst>
                  <a:path w="1" h="1" extrusionOk="0">
                    <a:moveTo>
                      <a:pt x="1" y="0"/>
                    </a:move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5" name="Google Shape;13305;p109"/>
              <p:cNvSpPr/>
              <p:nvPr/>
            </p:nvSpPr>
            <p:spPr>
              <a:xfrm>
                <a:off x="5634498" y="2923319"/>
                <a:ext cx="274" cy="199"/>
              </a:xfrm>
              <a:custGeom>
                <a:avLst/>
                <a:gdLst/>
                <a:ahLst/>
                <a:cxnLst/>
                <a:rect l="l" t="t" r="r" b="b"/>
                <a:pathLst>
                  <a:path w="22" h="16" extrusionOk="0">
                    <a:moveTo>
                      <a:pt x="0" y="0"/>
                    </a:moveTo>
                    <a:cubicBezTo>
                      <a:pt x="7" y="5"/>
                      <a:pt x="12" y="11"/>
                      <a:pt x="17" y="16"/>
                    </a:cubicBezTo>
                    <a:lnTo>
                      <a:pt x="22" y="16"/>
                    </a:lnTo>
                    <a:cubicBezTo>
                      <a:pt x="22" y="16"/>
                      <a:pt x="17" y="11"/>
                      <a:pt x="12" y="5"/>
                    </a:cubicBez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6" name="Google Shape;13306;p109"/>
              <p:cNvSpPr/>
              <p:nvPr/>
            </p:nvSpPr>
            <p:spPr>
              <a:xfrm>
                <a:off x="5654455" y="2943338"/>
                <a:ext cx="137" cy="150"/>
              </a:xfrm>
              <a:custGeom>
                <a:avLst/>
                <a:gdLst/>
                <a:ahLst/>
                <a:cxnLst/>
                <a:rect l="l" t="t" r="r" b="b"/>
                <a:pathLst>
                  <a:path w="11" h="12" extrusionOk="0">
                    <a:moveTo>
                      <a:pt x="0" y="1"/>
                    </a:moveTo>
                    <a:lnTo>
                      <a:pt x="0" y="11"/>
                    </a:lnTo>
                    <a:lnTo>
                      <a:pt x="11" y="11"/>
                    </a:lnTo>
                    <a:cubicBezTo>
                      <a:pt x="11" y="6"/>
                      <a:pt x="6" y="6"/>
                      <a:pt x="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109"/>
              <p:cNvSpPr/>
              <p:nvPr/>
            </p:nvSpPr>
            <p:spPr>
              <a:xfrm>
                <a:off x="5634760" y="2923506"/>
                <a:ext cx="12" cy="12"/>
              </a:xfrm>
              <a:custGeom>
                <a:avLst/>
                <a:gdLst/>
                <a:ahLst/>
                <a:cxnLst/>
                <a:rect l="l" t="t" r="r" b="b"/>
                <a:pathLst>
                  <a:path w="1" h="1" extrusionOk="0">
                    <a:moveTo>
                      <a:pt x="1" y="1"/>
                    </a:move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109"/>
              <p:cNvSpPr/>
              <p:nvPr/>
            </p:nvSpPr>
            <p:spPr>
              <a:xfrm>
                <a:off x="5494666" y="2803518"/>
                <a:ext cx="287" cy="274"/>
              </a:xfrm>
              <a:custGeom>
                <a:avLst/>
                <a:gdLst/>
                <a:ahLst/>
                <a:cxnLst/>
                <a:rect l="l" t="t" r="r" b="b"/>
                <a:pathLst>
                  <a:path w="23" h="22" extrusionOk="0">
                    <a:moveTo>
                      <a:pt x="1" y="1"/>
                    </a:moveTo>
                    <a:cubicBezTo>
                      <a:pt x="1" y="6"/>
                      <a:pt x="7" y="11"/>
                      <a:pt x="7" y="16"/>
                    </a:cubicBezTo>
                    <a:cubicBezTo>
                      <a:pt x="13" y="16"/>
                      <a:pt x="18" y="21"/>
                      <a:pt x="23" y="21"/>
                    </a:cubicBez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109"/>
              <p:cNvSpPr/>
              <p:nvPr/>
            </p:nvSpPr>
            <p:spPr>
              <a:xfrm>
                <a:off x="5501248" y="2810137"/>
                <a:ext cx="411" cy="349"/>
              </a:xfrm>
              <a:custGeom>
                <a:avLst/>
                <a:gdLst/>
                <a:ahLst/>
                <a:cxnLst/>
                <a:rect l="l" t="t" r="r" b="b"/>
                <a:pathLst>
                  <a:path w="33" h="28" extrusionOk="0">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0" name="Google Shape;13310;p109"/>
              <p:cNvSpPr/>
              <p:nvPr/>
            </p:nvSpPr>
            <p:spPr>
              <a:xfrm>
                <a:off x="5591183" y="2883331"/>
                <a:ext cx="337" cy="349"/>
              </a:xfrm>
              <a:custGeom>
                <a:avLst/>
                <a:gdLst/>
                <a:ahLst/>
                <a:cxnLst/>
                <a:rect l="l" t="t" r="r" b="b"/>
                <a:pathLst>
                  <a:path w="27" h="28" extrusionOk="0">
                    <a:moveTo>
                      <a:pt x="0" y="0"/>
                    </a:moveTo>
                    <a:cubicBezTo>
                      <a:pt x="5" y="12"/>
                      <a:pt x="5" y="17"/>
                      <a:pt x="5" y="28"/>
                    </a:cubicBezTo>
                    <a:lnTo>
                      <a:pt x="26" y="28"/>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1" name="Google Shape;13311;p109"/>
              <p:cNvSpPr/>
              <p:nvPr/>
            </p:nvSpPr>
            <p:spPr>
              <a:xfrm>
                <a:off x="5507929" y="2813490"/>
                <a:ext cx="349" cy="274"/>
              </a:xfrm>
              <a:custGeom>
                <a:avLst/>
                <a:gdLst/>
                <a:ahLst/>
                <a:cxnLst/>
                <a:rect l="l" t="t" r="r" b="b"/>
                <a:pathLst>
                  <a:path w="28" h="22" extrusionOk="0">
                    <a:moveTo>
                      <a:pt x="1" y="0"/>
                    </a:moveTo>
                    <a:cubicBezTo>
                      <a:pt x="1" y="12"/>
                      <a:pt x="7" y="12"/>
                      <a:pt x="7" y="22"/>
                    </a:cubicBezTo>
                    <a:lnTo>
                      <a:pt x="28" y="22"/>
                    </a:ln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109"/>
              <p:cNvSpPr/>
              <p:nvPr/>
            </p:nvSpPr>
            <p:spPr>
              <a:xfrm>
                <a:off x="5674411" y="2966710"/>
                <a:ext cx="274" cy="75"/>
              </a:xfrm>
              <a:custGeom>
                <a:avLst/>
                <a:gdLst/>
                <a:ahLst/>
                <a:cxnLst/>
                <a:rect l="l" t="t" r="r" b="b"/>
                <a:pathLst>
                  <a:path w="22" h="6" extrusionOk="0">
                    <a:moveTo>
                      <a:pt x="1" y="0"/>
                    </a:moveTo>
                    <a:lnTo>
                      <a:pt x="1" y="6"/>
                    </a:lnTo>
                    <a:lnTo>
                      <a:pt x="21" y="6"/>
                    </a:lnTo>
                    <a:cubicBezTo>
                      <a:pt x="11" y="6"/>
                      <a:pt x="11" y="0"/>
                      <a:pt x="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109"/>
              <p:cNvSpPr/>
              <p:nvPr/>
            </p:nvSpPr>
            <p:spPr>
              <a:xfrm>
                <a:off x="5677690" y="2976544"/>
                <a:ext cx="287" cy="411"/>
              </a:xfrm>
              <a:custGeom>
                <a:avLst/>
                <a:gdLst/>
                <a:ahLst/>
                <a:cxnLst/>
                <a:rect l="l" t="t" r="r" b="b"/>
                <a:pathLst>
                  <a:path w="23" h="33" extrusionOk="0">
                    <a:moveTo>
                      <a:pt x="6" y="1"/>
                    </a:moveTo>
                    <a:cubicBezTo>
                      <a:pt x="1" y="6"/>
                      <a:pt x="1" y="12"/>
                      <a:pt x="1" y="17"/>
                    </a:cubicBezTo>
                    <a:cubicBezTo>
                      <a:pt x="11" y="22"/>
                      <a:pt x="16" y="28"/>
                      <a:pt x="23" y="33"/>
                    </a:cubicBezTo>
                    <a:lnTo>
                      <a:pt x="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109"/>
              <p:cNvSpPr/>
              <p:nvPr/>
            </p:nvSpPr>
            <p:spPr>
              <a:xfrm>
                <a:off x="5494666" y="2796949"/>
                <a:ext cx="287" cy="411"/>
              </a:xfrm>
              <a:custGeom>
                <a:avLst/>
                <a:gdLst/>
                <a:ahLst/>
                <a:cxnLst/>
                <a:rect l="l" t="t" r="r" b="b"/>
                <a:pathLst>
                  <a:path w="23" h="33" extrusionOk="0">
                    <a:moveTo>
                      <a:pt x="23" y="0"/>
                    </a:moveTo>
                    <a:lnTo>
                      <a:pt x="23" y="0"/>
                    </a:lnTo>
                    <a:cubicBezTo>
                      <a:pt x="18" y="5"/>
                      <a:pt x="13" y="5"/>
                      <a:pt x="1" y="12"/>
                    </a:cubicBezTo>
                    <a:lnTo>
                      <a:pt x="1" y="33"/>
                    </a:lnTo>
                    <a:lnTo>
                      <a:pt x="2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109"/>
              <p:cNvSpPr/>
              <p:nvPr/>
            </p:nvSpPr>
            <p:spPr>
              <a:xfrm>
                <a:off x="5504713" y="2787238"/>
                <a:ext cx="162" cy="75"/>
              </a:xfrm>
              <a:custGeom>
                <a:avLst/>
                <a:gdLst/>
                <a:ahLst/>
                <a:cxnLst/>
                <a:rect l="l" t="t" r="r" b="b"/>
                <a:pathLst>
                  <a:path w="13" h="6" extrusionOk="0">
                    <a:moveTo>
                      <a:pt x="12" y="1"/>
                    </a:moveTo>
                    <a:cubicBezTo>
                      <a:pt x="7" y="1"/>
                      <a:pt x="1" y="6"/>
                      <a:pt x="1" y="6"/>
                    </a:cubicBezTo>
                    <a:lnTo>
                      <a:pt x="1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109"/>
              <p:cNvSpPr/>
              <p:nvPr/>
            </p:nvSpPr>
            <p:spPr>
              <a:xfrm>
                <a:off x="5577845" y="2873347"/>
                <a:ext cx="349" cy="349"/>
              </a:xfrm>
              <a:custGeom>
                <a:avLst/>
                <a:gdLst/>
                <a:ahLst/>
                <a:cxnLst/>
                <a:rect l="l" t="t" r="r" b="b"/>
                <a:pathLst>
                  <a:path w="28" h="28" extrusionOk="0">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109"/>
              <p:cNvSpPr/>
              <p:nvPr/>
            </p:nvSpPr>
            <p:spPr>
              <a:xfrm>
                <a:off x="5504713" y="2787051"/>
                <a:ext cx="224" cy="262"/>
              </a:xfrm>
              <a:custGeom>
                <a:avLst/>
                <a:gdLst/>
                <a:ahLst/>
                <a:cxnLst/>
                <a:rect l="l" t="t" r="r" b="b"/>
                <a:pathLst>
                  <a:path w="18" h="21" extrusionOk="0">
                    <a:moveTo>
                      <a:pt x="1" y="0"/>
                    </a:moveTo>
                    <a:lnTo>
                      <a:pt x="1" y="21"/>
                    </a:lnTo>
                    <a:cubicBezTo>
                      <a:pt x="7" y="16"/>
                      <a:pt x="12" y="10"/>
                      <a:pt x="17" y="5"/>
                    </a:cubicBezTo>
                    <a:cubicBezTo>
                      <a:pt x="12" y="0"/>
                      <a:pt x="7" y="0"/>
                      <a:pt x="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109"/>
              <p:cNvSpPr/>
              <p:nvPr/>
            </p:nvSpPr>
            <p:spPr>
              <a:xfrm>
                <a:off x="5587817" y="2880053"/>
                <a:ext cx="287" cy="287"/>
              </a:xfrm>
              <a:custGeom>
                <a:avLst/>
                <a:gdLst/>
                <a:ahLst/>
                <a:cxnLst/>
                <a:rect l="l" t="t" r="r" b="b"/>
                <a:pathLst>
                  <a:path w="23" h="23" extrusionOk="0">
                    <a:moveTo>
                      <a:pt x="6" y="0"/>
                    </a:moveTo>
                    <a:cubicBezTo>
                      <a:pt x="6" y="6"/>
                      <a:pt x="6" y="17"/>
                      <a:pt x="1" y="22"/>
                    </a:cubicBezTo>
                    <a:cubicBezTo>
                      <a:pt x="12" y="22"/>
                      <a:pt x="18" y="17"/>
                      <a:pt x="23" y="17"/>
                    </a:cubicBezTo>
                    <a:cubicBezTo>
                      <a:pt x="18" y="11"/>
                      <a:pt x="12" y="6"/>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109"/>
              <p:cNvSpPr/>
              <p:nvPr/>
            </p:nvSpPr>
            <p:spPr>
              <a:xfrm>
                <a:off x="5514573" y="2816843"/>
                <a:ext cx="411" cy="274"/>
              </a:xfrm>
              <a:custGeom>
                <a:avLst/>
                <a:gdLst/>
                <a:ahLst/>
                <a:cxnLst/>
                <a:rect l="l" t="t" r="r" b="b"/>
                <a:pathLst>
                  <a:path w="33" h="22" extrusionOk="0">
                    <a:moveTo>
                      <a:pt x="0" y="1"/>
                    </a:moveTo>
                    <a:cubicBezTo>
                      <a:pt x="5" y="6"/>
                      <a:pt x="16" y="11"/>
                      <a:pt x="22" y="21"/>
                    </a:cubicBezTo>
                    <a:lnTo>
                      <a:pt x="32" y="21"/>
                    </a:ln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0" name="Google Shape;13320;p109"/>
              <p:cNvSpPr/>
              <p:nvPr/>
            </p:nvSpPr>
            <p:spPr>
              <a:xfrm>
                <a:off x="5497969" y="2790330"/>
                <a:ext cx="324" cy="349"/>
              </a:xfrm>
              <a:custGeom>
                <a:avLst/>
                <a:gdLst/>
                <a:ahLst/>
                <a:cxnLst/>
                <a:rect l="l" t="t" r="r" b="b"/>
                <a:pathLst>
                  <a:path w="26" h="28" extrusionOk="0">
                    <a:moveTo>
                      <a:pt x="26" y="0"/>
                    </a:moveTo>
                    <a:cubicBezTo>
                      <a:pt x="21" y="0"/>
                      <a:pt x="16" y="5"/>
                      <a:pt x="5" y="5"/>
                    </a:cubicBezTo>
                    <a:cubicBezTo>
                      <a:pt x="5" y="10"/>
                      <a:pt x="5" y="16"/>
                      <a:pt x="0" y="27"/>
                    </a:cubicBezTo>
                    <a:lnTo>
                      <a:pt x="2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109"/>
              <p:cNvSpPr/>
              <p:nvPr/>
            </p:nvSpPr>
            <p:spPr>
              <a:xfrm>
                <a:off x="4573453" y="2092614"/>
                <a:ext cx="411968" cy="275850"/>
              </a:xfrm>
              <a:custGeom>
                <a:avLst/>
                <a:gdLst/>
                <a:ahLst/>
                <a:cxnLst/>
                <a:rect l="l" t="t" r="r" b="b"/>
                <a:pathLst>
                  <a:path w="33050" h="22130" extrusionOk="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109"/>
              <p:cNvSpPr/>
              <p:nvPr/>
            </p:nvSpPr>
            <p:spPr>
              <a:xfrm>
                <a:off x="5817310" y="2803642"/>
                <a:ext cx="349" cy="361"/>
              </a:xfrm>
              <a:custGeom>
                <a:avLst/>
                <a:gdLst/>
                <a:ahLst/>
                <a:cxnLst/>
                <a:rect l="l" t="t" r="r" b="b"/>
                <a:pathLst>
                  <a:path w="28" h="29" extrusionOk="0">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109"/>
              <p:cNvSpPr/>
              <p:nvPr/>
            </p:nvSpPr>
            <p:spPr>
              <a:xfrm>
                <a:off x="5823942" y="2810411"/>
                <a:ext cx="12" cy="12"/>
              </a:xfrm>
              <a:custGeom>
                <a:avLst/>
                <a:gdLst/>
                <a:ahLst/>
                <a:cxnLst/>
                <a:rect l="l" t="t" r="r" b="b"/>
                <a:pathLst>
                  <a:path w="1" h="1" extrusionOk="0">
                    <a:moveTo>
                      <a:pt x="1" y="1"/>
                    </a:move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109"/>
              <p:cNvSpPr/>
              <p:nvPr/>
            </p:nvSpPr>
            <p:spPr>
              <a:xfrm>
                <a:off x="5810616" y="2800364"/>
                <a:ext cx="349" cy="274"/>
              </a:xfrm>
              <a:custGeom>
                <a:avLst/>
                <a:gdLst/>
                <a:ahLst/>
                <a:cxnLst/>
                <a:rect l="l" t="t" r="r" b="b"/>
                <a:pathLst>
                  <a:path w="28" h="22" extrusionOk="0">
                    <a:moveTo>
                      <a:pt x="21" y="1"/>
                    </a:moveTo>
                    <a:cubicBezTo>
                      <a:pt x="11" y="1"/>
                      <a:pt x="11" y="1"/>
                      <a:pt x="1" y="6"/>
                    </a:cubicBezTo>
                    <a:lnTo>
                      <a:pt x="28" y="22"/>
                    </a:lnTo>
                    <a:cubicBezTo>
                      <a:pt x="21" y="16"/>
                      <a:pt x="21" y="6"/>
                      <a:pt x="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109"/>
              <p:cNvSpPr/>
              <p:nvPr/>
            </p:nvSpPr>
            <p:spPr>
              <a:xfrm>
                <a:off x="5800644" y="2793733"/>
                <a:ext cx="287" cy="224"/>
              </a:xfrm>
              <a:custGeom>
                <a:avLst/>
                <a:gdLst/>
                <a:ahLst/>
                <a:cxnLst/>
                <a:rect l="l" t="t" r="r" b="b"/>
                <a:pathLst>
                  <a:path w="23" h="18" extrusionOk="0">
                    <a:moveTo>
                      <a:pt x="0" y="0"/>
                    </a:moveTo>
                    <a:lnTo>
                      <a:pt x="22" y="17"/>
                    </a:lnTo>
                    <a:lnTo>
                      <a:pt x="2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109"/>
              <p:cNvSpPr/>
              <p:nvPr/>
            </p:nvSpPr>
            <p:spPr>
              <a:xfrm>
                <a:off x="5551195" y="2753895"/>
                <a:ext cx="224" cy="137"/>
              </a:xfrm>
              <a:custGeom>
                <a:avLst/>
                <a:gdLst/>
                <a:ahLst/>
                <a:cxnLst/>
                <a:rect l="l" t="t" r="r" b="b"/>
                <a:pathLst>
                  <a:path w="18" h="11" extrusionOk="0">
                    <a:moveTo>
                      <a:pt x="17" y="0"/>
                    </a:moveTo>
                    <a:cubicBezTo>
                      <a:pt x="6" y="5"/>
                      <a:pt x="0" y="11"/>
                      <a:pt x="0" y="11"/>
                    </a:cubicBezTo>
                    <a:lnTo>
                      <a:pt x="1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109"/>
              <p:cNvSpPr/>
              <p:nvPr/>
            </p:nvSpPr>
            <p:spPr>
              <a:xfrm>
                <a:off x="5833988" y="2816967"/>
                <a:ext cx="287" cy="287"/>
              </a:xfrm>
              <a:custGeom>
                <a:avLst/>
                <a:gdLst/>
                <a:ahLst/>
                <a:cxnLst/>
                <a:rect l="l" t="t" r="r" b="b"/>
                <a:pathLst>
                  <a:path w="23" h="23" extrusionOk="0">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109"/>
              <p:cNvSpPr/>
              <p:nvPr/>
            </p:nvSpPr>
            <p:spPr>
              <a:xfrm>
                <a:off x="5777397" y="2777067"/>
                <a:ext cx="224" cy="274"/>
              </a:xfrm>
              <a:custGeom>
                <a:avLst/>
                <a:gdLst/>
                <a:ahLst/>
                <a:cxnLst/>
                <a:rect l="l" t="t" r="r" b="b"/>
                <a:pathLst>
                  <a:path w="18" h="22" extrusionOk="0">
                    <a:moveTo>
                      <a:pt x="18" y="0"/>
                    </a:moveTo>
                    <a:cubicBezTo>
                      <a:pt x="11" y="6"/>
                      <a:pt x="6" y="6"/>
                      <a:pt x="1" y="6"/>
                    </a:cubicBezTo>
                    <a:lnTo>
                      <a:pt x="18" y="21"/>
                    </a:lnTo>
                    <a:lnTo>
                      <a:pt x="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9" name="Google Shape;13329;p109"/>
              <p:cNvSpPr/>
              <p:nvPr/>
            </p:nvSpPr>
            <p:spPr>
              <a:xfrm>
                <a:off x="5810616" y="2800439"/>
                <a:ext cx="12" cy="12"/>
              </a:xfrm>
              <a:custGeom>
                <a:avLst/>
                <a:gdLst/>
                <a:ahLst/>
                <a:cxnLst/>
                <a:rect l="l" t="t" r="r" b="b"/>
                <a:pathLst>
                  <a:path w="1" h="1" extrusionOk="0">
                    <a:moveTo>
                      <a:pt x="1" y="0"/>
                    </a:move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109"/>
              <p:cNvSpPr/>
              <p:nvPr/>
            </p:nvSpPr>
            <p:spPr>
              <a:xfrm>
                <a:off x="5777397" y="2777129"/>
                <a:ext cx="12" cy="12"/>
              </a:xfrm>
              <a:custGeom>
                <a:avLst/>
                <a:gdLst/>
                <a:ahLst/>
                <a:cxnLst/>
                <a:rect l="l" t="t" r="r" b="b"/>
                <a:pathLst>
                  <a:path w="1" h="1" extrusionOk="0">
                    <a:moveTo>
                      <a:pt x="1" y="1"/>
                    </a:move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1" name="Google Shape;13331;p109"/>
              <p:cNvSpPr/>
              <p:nvPr/>
            </p:nvSpPr>
            <p:spPr>
              <a:xfrm>
                <a:off x="5770704" y="2770361"/>
                <a:ext cx="349" cy="349"/>
              </a:xfrm>
              <a:custGeom>
                <a:avLst/>
                <a:gdLst/>
                <a:ahLst/>
                <a:cxnLst/>
                <a:rect l="l" t="t" r="r" b="b"/>
                <a:pathLst>
                  <a:path w="28" h="28" extrusionOk="0">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2" name="Google Shape;13332;p109"/>
              <p:cNvSpPr/>
              <p:nvPr/>
            </p:nvSpPr>
            <p:spPr>
              <a:xfrm>
                <a:off x="5754100" y="2760451"/>
                <a:ext cx="12" cy="12"/>
              </a:xfrm>
              <a:custGeom>
                <a:avLst/>
                <a:gdLst/>
                <a:ahLst/>
                <a:cxnLst/>
                <a:rect l="l" t="t" r="r" b="b"/>
                <a:pathLst>
                  <a:path w="1" h="1" extrusionOk="0">
                    <a:moveTo>
                      <a:pt x="0" y="0"/>
                    </a:move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109"/>
              <p:cNvSpPr/>
              <p:nvPr/>
            </p:nvSpPr>
            <p:spPr>
              <a:xfrm>
                <a:off x="5787382" y="2783748"/>
                <a:ext cx="12" cy="12"/>
              </a:xfrm>
              <a:custGeom>
                <a:avLst/>
                <a:gdLst/>
                <a:ahLst/>
                <a:cxnLst/>
                <a:rect l="l" t="t" r="r" b="b"/>
                <a:pathLst>
                  <a:path w="1" h="1" extrusionOk="0">
                    <a:moveTo>
                      <a:pt x="0" y="1"/>
                    </a:move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109"/>
              <p:cNvSpPr/>
              <p:nvPr/>
            </p:nvSpPr>
            <p:spPr>
              <a:xfrm>
                <a:off x="5794001" y="2787051"/>
                <a:ext cx="349" cy="262"/>
              </a:xfrm>
              <a:custGeom>
                <a:avLst/>
                <a:gdLst/>
                <a:ahLst/>
                <a:cxnLst/>
                <a:rect l="l" t="t" r="r" b="b"/>
                <a:pathLst>
                  <a:path w="28" h="21" extrusionOk="0">
                    <a:moveTo>
                      <a:pt x="1" y="0"/>
                    </a:moveTo>
                    <a:lnTo>
                      <a:pt x="28" y="21"/>
                    </a:lnTo>
                    <a:cubicBezTo>
                      <a:pt x="28" y="16"/>
                      <a:pt x="23" y="10"/>
                      <a:pt x="23" y="5"/>
                    </a:cubicBezTo>
                    <a:cubicBezTo>
                      <a:pt x="17" y="0"/>
                      <a:pt x="7" y="0"/>
                      <a:pt x="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109"/>
              <p:cNvSpPr/>
              <p:nvPr/>
            </p:nvSpPr>
            <p:spPr>
              <a:xfrm>
                <a:off x="5787382" y="2783686"/>
                <a:ext cx="287" cy="349"/>
              </a:xfrm>
              <a:custGeom>
                <a:avLst/>
                <a:gdLst/>
                <a:ahLst/>
                <a:cxnLst/>
                <a:rect l="l" t="t" r="r" b="b"/>
                <a:pathLst>
                  <a:path w="23" h="28" extrusionOk="0">
                    <a:moveTo>
                      <a:pt x="16" y="1"/>
                    </a:moveTo>
                    <a:cubicBezTo>
                      <a:pt x="11" y="6"/>
                      <a:pt x="6" y="6"/>
                      <a:pt x="0" y="6"/>
                    </a:cubicBezTo>
                    <a:lnTo>
                      <a:pt x="11" y="17"/>
                    </a:lnTo>
                    <a:lnTo>
                      <a:pt x="22" y="28"/>
                    </a:lnTo>
                    <a:cubicBezTo>
                      <a:pt x="22" y="17"/>
                      <a:pt x="16" y="12"/>
                      <a:pt x="1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109"/>
              <p:cNvSpPr/>
              <p:nvPr/>
            </p:nvSpPr>
            <p:spPr>
              <a:xfrm>
                <a:off x="5800644" y="2793733"/>
                <a:ext cx="12" cy="12"/>
              </a:xfrm>
              <a:custGeom>
                <a:avLst/>
                <a:gdLst/>
                <a:ahLst/>
                <a:cxnLst/>
                <a:rect l="l" t="t" r="r" b="b"/>
                <a:pathLst>
                  <a:path w="1" h="1" extrusionOk="0">
                    <a:moveTo>
                      <a:pt x="0" y="0"/>
                    </a:move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109"/>
              <p:cNvSpPr/>
              <p:nvPr/>
            </p:nvSpPr>
            <p:spPr>
              <a:xfrm>
                <a:off x="5823942" y="2810349"/>
                <a:ext cx="287" cy="274"/>
              </a:xfrm>
              <a:custGeom>
                <a:avLst/>
                <a:gdLst/>
                <a:ahLst/>
                <a:cxnLst/>
                <a:rect l="l" t="t" r="r" b="b"/>
                <a:pathLst>
                  <a:path w="23" h="22" extrusionOk="0">
                    <a:moveTo>
                      <a:pt x="23" y="1"/>
                    </a:moveTo>
                    <a:cubicBezTo>
                      <a:pt x="19" y="3"/>
                      <a:pt x="16" y="3"/>
                      <a:pt x="13" y="3"/>
                    </a:cubicBezTo>
                    <a:cubicBezTo>
                      <a:pt x="10" y="3"/>
                      <a:pt x="6" y="3"/>
                      <a:pt x="1" y="6"/>
                    </a:cubicBezTo>
                    <a:lnTo>
                      <a:pt x="23" y="21"/>
                    </a:lnTo>
                    <a:lnTo>
                      <a:pt x="2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109"/>
              <p:cNvSpPr/>
              <p:nvPr/>
            </p:nvSpPr>
            <p:spPr>
              <a:xfrm>
                <a:off x="5660887" y="2750479"/>
                <a:ext cx="287" cy="274"/>
              </a:xfrm>
              <a:custGeom>
                <a:avLst/>
                <a:gdLst/>
                <a:ahLst/>
                <a:cxnLst/>
                <a:rect l="l" t="t" r="r" b="b"/>
                <a:pathLst>
                  <a:path w="23" h="22" extrusionOk="0">
                    <a:moveTo>
                      <a:pt x="0" y="1"/>
                    </a:moveTo>
                    <a:lnTo>
                      <a:pt x="22" y="22"/>
                    </a:lnTo>
                    <a:cubicBezTo>
                      <a:pt x="17" y="11"/>
                      <a:pt x="17" y="6"/>
                      <a:pt x="1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109"/>
              <p:cNvSpPr/>
              <p:nvPr/>
            </p:nvSpPr>
            <p:spPr>
              <a:xfrm>
                <a:off x="5667581" y="2753695"/>
                <a:ext cx="349" cy="337"/>
              </a:xfrm>
              <a:custGeom>
                <a:avLst/>
                <a:gdLst/>
                <a:ahLst/>
                <a:cxnLst/>
                <a:rect l="l" t="t" r="r" b="b"/>
                <a:pathLst>
                  <a:path w="28" h="27" extrusionOk="0">
                    <a:moveTo>
                      <a:pt x="1" y="1"/>
                    </a:moveTo>
                    <a:lnTo>
                      <a:pt x="28" y="27"/>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0" name="Google Shape;13340;p109"/>
              <p:cNvSpPr/>
              <p:nvPr/>
            </p:nvSpPr>
            <p:spPr>
              <a:xfrm>
                <a:off x="5660887" y="2750479"/>
                <a:ext cx="12" cy="12"/>
              </a:xfrm>
              <a:custGeom>
                <a:avLst/>
                <a:gdLst/>
                <a:ahLst/>
                <a:cxnLst/>
                <a:rect l="l" t="t" r="r" b="b"/>
                <a:pathLst>
                  <a:path w="1" h="1" extrusionOk="0">
                    <a:moveTo>
                      <a:pt x="0" y="1"/>
                    </a:move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109"/>
              <p:cNvSpPr/>
              <p:nvPr/>
            </p:nvSpPr>
            <p:spPr>
              <a:xfrm>
                <a:off x="5754100" y="2760451"/>
                <a:ext cx="287" cy="224"/>
              </a:xfrm>
              <a:custGeom>
                <a:avLst/>
                <a:gdLst/>
                <a:ahLst/>
                <a:cxnLst/>
                <a:rect l="l" t="t" r="r" b="b"/>
                <a:pathLst>
                  <a:path w="23" h="18" extrusionOk="0">
                    <a:moveTo>
                      <a:pt x="0" y="0"/>
                    </a:moveTo>
                    <a:lnTo>
                      <a:pt x="22" y="17"/>
                    </a:lnTo>
                    <a:cubicBezTo>
                      <a:pt x="17" y="12"/>
                      <a:pt x="17" y="7"/>
                      <a:pt x="1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2" name="Google Shape;13342;p109"/>
              <p:cNvSpPr/>
              <p:nvPr/>
            </p:nvSpPr>
            <p:spPr>
              <a:xfrm>
                <a:off x="5764072" y="2767083"/>
                <a:ext cx="287" cy="287"/>
              </a:xfrm>
              <a:custGeom>
                <a:avLst/>
                <a:gdLst/>
                <a:ahLst/>
                <a:cxnLst/>
                <a:rect l="l" t="t" r="r" b="b"/>
                <a:pathLst>
                  <a:path w="23" h="23" extrusionOk="0">
                    <a:moveTo>
                      <a:pt x="16" y="1"/>
                    </a:moveTo>
                    <a:cubicBezTo>
                      <a:pt x="11" y="1"/>
                      <a:pt x="6" y="1"/>
                      <a:pt x="1" y="6"/>
                    </a:cubicBezTo>
                    <a:lnTo>
                      <a:pt x="23" y="23"/>
                    </a:lnTo>
                    <a:cubicBezTo>
                      <a:pt x="23" y="16"/>
                      <a:pt x="16" y="6"/>
                      <a:pt x="1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3" name="Google Shape;13343;p109"/>
              <p:cNvSpPr/>
              <p:nvPr/>
            </p:nvSpPr>
            <p:spPr>
              <a:xfrm>
                <a:off x="5541273" y="2760451"/>
                <a:ext cx="287" cy="287"/>
              </a:xfrm>
              <a:custGeom>
                <a:avLst/>
                <a:gdLst/>
                <a:ahLst/>
                <a:cxnLst/>
                <a:rect l="l" t="t" r="r" b="b"/>
                <a:pathLst>
                  <a:path w="23" h="23" extrusionOk="0">
                    <a:moveTo>
                      <a:pt x="7" y="0"/>
                    </a:moveTo>
                    <a:cubicBezTo>
                      <a:pt x="7" y="7"/>
                      <a:pt x="7" y="12"/>
                      <a:pt x="1" y="22"/>
                    </a:cubicBezTo>
                    <a:lnTo>
                      <a:pt x="23" y="7"/>
                    </a:lnTo>
                    <a:cubicBezTo>
                      <a:pt x="18" y="0"/>
                      <a:pt x="13"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4" name="Google Shape;13344;p109"/>
              <p:cNvSpPr/>
              <p:nvPr/>
            </p:nvSpPr>
            <p:spPr>
              <a:xfrm>
                <a:off x="5059064" y="2435202"/>
                <a:ext cx="487992" cy="259110"/>
              </a:xfrm>
              <a:custGeom>
                <a:avLst/>
                <a:gdLst/>
                <a:ahLst/>
                <a:cxnLst/>
                <a:rect l="l" t="t" r="r" b="b"/>
                <a:pathLst>
                  <a:path w="39149" h="20787" extrusionOk="0">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109"/>
              <p:cNvSpPr/>
              <p:nvPr/>
            </p:nvSpPr>
            <p:spPr>
              <a:xfrm>
                <a:off x="5857423" y="2394628"/>
                <a:ext cx="12" cy="12"/>
              </a:xfrm>
              <a:custGeom>
                <a:avLst/>
                <a:gdLst/>
                <a:ahLst/>
                <a:cxnLst/>
                <a:rect l="l" t="t" r="r" b="b"/>
                <a:pathLst>
                  <a:path w="1" h="1" extrusionOk="0">
                    <a:moveTo>
                      <a:pt x="0" y="1"/>
                    </a:move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109"/>
              <p:cNvSpPr/>
              <p:nvPr/>
            </p:nvSpPr>
            <p:spPr>
              <a:xfrm>
                <a:off x="5854144" y="2401247"/>
                <a:ext cx="12" cy="12"/>
              </a:xfrm>
              <a:custGeom>
                <a:avLst/>
                <a:gdLst/>
                <a:ahLst/>
                <a:cxnLst/>
                <a:rect l="l" t="t" r="r" b="b"/>
                <a:pathLst>
                  <a:path w="1" h="1" extrusionOk="0">
                    <a:moveTo>
                      <a:pt x="0" y="1"/>
                    </a:move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109"/>
              <p:cNvSpPr/>
              <p:nvPr/>
            </p:nvSpPr>
            <p:spPr>
              <a:xfrm>
                <a:off x="5860701" y="2387586"/>
                <a:ext cx="349" cy="424"/>
              </a:xfrm>
              <a:custGeom>
                <a:avLst/>
                <a:gdLst/>
                <a:ahLst/>
                <a:cxnLst/>
                <a:rect l="l" t="t" r="r" b="b"/>
                <a:pathLst>
                  <a:path w="28" h="34" extrusionOk="0">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109"/>
              <p:cNvSpPr/>
              <p:nvPr/>
            </p:nvSpPr>
            <p:spPr>
              <a:xfrm>
                <a:off x="5860776" y="2387997"/>
                <a:ext cx="12" cy="12"/>
              </a:xfrm>
              <a:custGeom>
                <a:avLst/>
                <a:gdLst/>
                <a:ahLst/>
                <a:cxnLst/>
                <a:rect l="l" t="t" r="r" b="b"/>
                <a:pathLst>
                  <a:path w="1" h="1" extrusionOk="0">
                    <a:moveTo>
                      <a:pt x="1" y="0"/>
                    </a:move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109"/>
              <p:cNvSpPr/>
              <p:nvPr/>
            </p:nvSpPr>
            <p:spPr>
              <a:xfrm>
                <a:off x="5820788" y="2350901"/>
                <a:ext cx="361" cy="287"/>
              </a:xfrm>
              <a:custGeom>
                <a:avLst/>
                <a:gdLst/>
                <a:ahLst/>
                <a:cxnLst/>
                <a:rect l="l" t="t" r="r" b="b"/>
                <a:pathLst>
                  <a:path w="29" h="23" extrusionOk="0">
                    <a:moveTo>
                      <a:pt x="1" y="0"/>
                    </a:moveTo>
                    <a:cubicBezTo>
                      <a:pt x="1" y="6"/>
                      <a:pt x="6" y="17"/>
                      <a:pt x="6" y="22"/>
                    </a:cubicBezTo>
                    <a:lnTo>
                      <a:pt x="28" y="22"/>
                    </a:ln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0" name="Google Shape;13350;p109"/>
              <p:cNvSpPr/>
              <p:nvPr/>
            </p:nvSpPr>
            <p:spPr>
              <a:xfrm>
                <a:off x="5854082" y="2400936"/>
                <a:ext cx="287" cy="324"/>
              </a:xfrm>
              <a:custGeom>
                <a:avLst/>
                <a:gdLst/>
                <a:ahLst/>
                <a:cxnLst/>
                <a:rect l="l" t="t" r="r" b="b"/>
                <a:pathLst>
                  <a:path w="23" h="26" extrusionOk="0">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1" name="Google Shape;13351;p109"/>
              <p:cNvSpPr/>
              <p:nvPr/>
            </p:nvSpPr>
            <p:spPr>
              <a:xfrm>
                <a:off x="5857423" y="2394292"/>
                <a:ext cx="287" cy="349"/>
              </a:xfrm>
              <a:custGeom>
                <a:avLst/>
                <a:gdLst/>
                <a:ahLst/>
                <a:cxnLst/>
                <a:rect l="l" t="t" r="r" b="b"/>
                <a:pathLst>
                  <a:path w="23" h="28" extrusionOk="0">
                    <a:moveTo>
                      <a:pt x="22" y="1"/>
                    </a:moveTo>
                    <a:cubicBezTo>
                      <a:pt x="12" y="1"/>
                      <a:pt x="5" y="6"/>
                      <a:pt x="0" y="6"/>
                    </a:cubicBezTo>
                    <a:lnTo>
                      <a:pt x="0" y="28"/>
                    </a:lnTo>
                    <a:lnTo>
                      <a:pt x="2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109"/>
              <p:cNvSpPr/>
              <p:nvPr/>
            </p:nvSpPr>
            <p:spPr>
              <a:xfrm>
                <a:off x="5601080" y="2560700"/>
                <a:ext cx="349" cy="287"/>
              </a:xfrm>
              <a:custGeom>
                <a:avLst/>
                <a:gdLst/>
                <a:ahLst/>
                <a:cxnLst/>
                <a:rect l="l" t="t" r="r" b="b"/>
                <a:pathLst>
                  <a:path w="28" h="23" extrusionOk="0">
                    <a:moveTo>
                      <a:pt x="1" y="0"/>
                    </a:moveTo>
                    <a:cubicBezTo>
                      <a:pt x="6" y="5"/>
                      <a:pt x="12" y="12"/>
                      <a:pt x="22" y="22"/>
                    </a:cubicBezTo>
                    <a:cubicBezTo>
                      <a:pt x="22" y="17"/>
                      <a:pt x="22" y="17"/>
                      <a:pt x="28" y="17"/>
                    </a:cubicBez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109"/>
              <p:cNvSpPr/>
              <p:nvPr/>
            </p:nvSpPr>
            <p:spPr>
              <a:xfrm>
                <a:off x="5747544" y="2400936"/>
                <a:ext cx="262" cy="324"/>
              </a:xfrm>
              <a:custGeom>
                <a:avLst/>
                <a:gdLst/>
                <a:ahLst/>
                <a:cxnLst/>
                <a:rect l="l" t="t" r="r" b="b"/>
                <a:pathLst>
                  <a:path w="21" h="26" extrusionOk="0">
                    <a:moveTo>
                      <a:pt x="21" y="0"/>
                    </a:moveTo>
                    <a:lnTo>
                      <a:pt x="0" y="26"/>
                    </a:lnTo>
                    <a:cubicBezTo>
                      <a:pt x="5" y="21"/>
                      <a:pt x="11" y="21"/>
                      <a:pt x="16" y="16"/>
                    </a:cubicBezTo>
                    <a:cubicBezTo>
                      <a:pt x="16" y="10"/>
                      <a:pt x="21" y="5"/>
                      <a:pt x="2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109"/>
              <p:cNvSpPr/>
              <p:nvPr/>
            </p:nvSpPr>
            <p:spPr>
              <a:xfrm>
                <a:off x="5730853" y="2407555"/>
                <a:ext cx="287" cy="287"/>
              </a:xfrm>
              <a:custGeom>
                <a:avLst/>
                <a:gdLst/>
                <a:ahLst/>
                <a:cxnLst/>
                <a:rect l="l" t="t" r="r" b="b"/>
                <a:pathLst>
                  <a:path w="23" h="23" extrusionOk="0">
                    <a:moveTo>
                      <a:pt x="23" y="0"/>
                    </a:moveTo>
                    <a:lnTo>
                      <a:pt x="1" y="22"/>
                    </a:lnTo>
                    <a:lnTo>
                      <a:pt x="18" y="22"/>
                    </a:lnTo>
                    <a:cubicBezTo>
                      <a:pt x="18" y="17"/>
                      <a:pt x="23" y="5"/>
                      <a:pt x="2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5" name="Google Shape;13355;p109"/>
              <p:cNvSpPr/>
              <p:nvPr/>
            </p:nvSpPr>
            <p:spPr>
              <a:xfrm>
                <a:off x="5661012" y="2537328"/>
                <a:ext cx="287" cy="349"/>
              </a:xfrm>
              <a:custGeom>
                <a:avLst/>
                <a:gdLst/>
                <a:ahLst/>
                <a:cxnLst/>
                <a:rect l="l" t="t" r="r" b="b"/>
                <a:pathLst>
                  <a:path w="23" h="28" extrusionOk="0">
                    <a:moveTo>
                      <a:pt x="22" y="1"/>
                    </a:moveTo>
                    <a:cubicBezTo>
                      <a:pt x="12" y="6"/>
                      <a:pt x="12" y="11"/>
                      <a:pt x="7" y="17"/>
                    </a:cubicBezTo>
                    <a:cubicBezTo>
                      <a:pt x="0" y="23"/>
                      <a:pt x="0" y="28"/>
                      <a:pt x="0" y="28"/>
                    </a:cubicBezTo>
                    <a:lnTo>
                      <a:pt x="2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6" name="Google Shape;13356;p109"/>
              <p:cNvSpPr/>
              <p:nvPr/>
            </p:nvSpPr>
            <p:spPr>
              <a:xfrm>
                <a:off x="5707556" y="2440898"/>
                <a:ext cx="287" cy="287"/>
              </a:xfrm>
              <a:custGeom>
                <a:avLst/>
                <a:gdLst/>
                <a:ahLst/>
                <a:cxnLst/>
                <a:rect l="l" t="t" r="r" b="b"/>
                <a:pathLst>
                  <a:path w="23" h="23" extrusionOk="0">
                    <a:moveTo>
                      <a:pt x="0" y="1"/>
                    </a:moveTo>
                    <a:cubicBezTo>
                      <a:pt x="6" y="6"/>
                      <a:pt x="12" y="17"/>
                      <a:pt x="17" y="23"/>
                    </a:cubicBezTo>
                    <a:lnTo>
                      <a:pt x="22" y="23"/>
                    </a:ln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109"/>
              <p:cNvSpPr/>
              <p:nvPr/>
            </p:nvSpPr>
            <p:spPr>
              <a:xfrm>
                <a:off x="5790722" y="2361010"/>
                <a:ext cx="349" cy="287"/>
              </a:xfrm>
              <a:custGeom>
                <a:avLst/>
                <a:gdLst/>
                <a:ahLst/>
                <a:cxnLst/>
                <a:rect l="l" t="t" r="r" b="b"/>
                <a:pathLst>
                  <a:path w="28" h="23" extrusionOk="0">
                    <a:moveTo>
                      <a:pt x="1" y="0"/>
                    </a:moveTo>
                    <a:cubicBezTo>
                      <a:pt x="6" y="6"/>
                      <a:pt x="6" y="12"/>
                      <a:pt x="12" y="22"/>
                    </a:cubicBezTo>
                    <a:lnTo>
                      <a:pt x="28" y="22"/>
                    </a:ln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109"/>
              <p:cNvSpPr/>
              <p:nvPr/>
            </p:nvSpPr>
            <p:spPr>
              <a:xfrm>
                <a:off x="5780738" y="2354391"/>
                <a:ext cx="361" cy="262"/>
              </a:xfrm>
              <a:custGeom>
                <a:avLst/>
                <a:gdLst/>
                <a:ahLst/>
                <a:cxnLst/>
                <a:rect l="l" t="t" r="r" b="b"/>
                <a:pathLst>
                  <a:path w="29" h="21" extrusionOk="0">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109"/>
              <p:cNvSpPr/>
              <p:nvPr/>
            </p:nvSpPr>
            <p:spPr>
              <a:xfrm>
                <a:off x="5787382" y="2357670"/>
                <a:ext cx="349" cy="349"/>
              </a:xfrm>
              <a:custGeom>
                <a:avLst/>
                <a:gdLst/>
                <a:ahLst/>
                <a:cxnLst/>
                <a:rect l="l" t="t" r="r" b="b"/>
                <a:pathLst>
                  <a:path w="28" h="28" extrusionOk="0">
                    <a:moveTo>
                      <a:pt x="6" y="0"/>
                    </a:moveTo>
                    <a:cubicBezTo>
                      <a:pt x="0" y="11"/>
                      <a:pt x="0" y="22"/>
                      <a:pt x="0" y="27"/>
                    </a:cubicBezTo>
                    <a:cubicBezTo>
                      <a:pt x="11" y="27"/>
                      <a:pt x="22" y="27"/>
                      <a:pt x="28" y="22"/>
                    </a:cubicBezTo>
                    <a:lnTo>
                      <a:pt x="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109"/>
              <p:cNvSpPr/>
              <p:nvPr/>
            </p:nvSpPr>
            <p:spPr>
              <a:xfrm>
                <a:off x="5777397" y="2351026"/>
                <a:ext cx="349" cy="349"/>
              </a:xfrm>
              <a:custGeom>
                <a:avLst/>
                <a:gdLst/>
                <a:ahLst/>
                <a:cxnLst/>
                <a:rect l="l" t="t" r="r" b="b"/>
                <a:pathLst>
                  <a:path w="28" h="28" extrusionOk="0">
                    <a:moveTo>
                      <a:pt x="1" y="1"/>
                    </a:moveTo>
                    <a:lnTo>
                      <a:pt x="1" y="28"/>
                    </a:lnTo>
                    <a:cubicBezTo>
                      <a:pt x="11" y="28"/>
                      <a:pt x="18" y="23"/>
                      <a:pt x="28" y="23"/>
                    </a:cubicBezTo>
                    <a:cubicBezTo>
                      <a:pt x="23" y="18"/>
                      <a:pt x="11" y="7"/>
                      <a:pt x="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109"/>
              <p:cNvSpPr/>
              <p:nvPr/>
            </p:nvSpPr>
            <p:spPr>
              <a:xfrm>
                <a:off x="5677690" y="2490783"/>
                <a:ext cx="212" cy="287"/>
              </a:xfrm>
              <a:custGeom>
                <a:avLst/>
                <a:gdLst/>
                <a:ahLst/>
                <a:cxnLst/>
                <a:rect l="l" t="t" r="r" b="b"/>
                <a:pathLst>
                  <a:path w="17" h="23" extrusionOk="0">
                    <a:moveTo>
                      <a:pt x="16" y="1"/>
                    </a:moveTo>
                    <a:lnTo>
                      <a:pt x="1" y="23"/>
                    </a:lnTo>
                    <a:cubicBezTo>
                      <a:pt x="6" y="17"/>
                      <a:pt x="11" y="12"/>
                      <a:pt x="16" y="6"/>
                    </a:cubicBezTo>
                    <a:lnTo>
                      <a:pt x="1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2" name="Google Shape;13362;p109"/>
              <p:cNvSpPr/>
              <p:nvPr/>
            </p:nvSpPr>
            <p:spPr>
              <a:xfrm>
                <a:off x="5574430" y="2570672"/>
                <a:ext cx="349" cy="287"/>
              </a:xfrm>
              <a:custGeom>
                <a:avLst/>
                <a:gdLst/>
                <a:ahLst/>
                <a:cxnLst/>
                <a:rect l="l" t="t" r="r" b="b"/>
                <a:pathLst>
                  <a:path w="28" h="23" extrusionOk="0">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3" name="Google Shape;13363;p109"/>
              <p:cNvSpPr/>
              <p:nvPr/>
            </p:nvSpPr>
            <p:spPr>
              <a:xfrm>
                <a:off x="5571014" y="2567331"/>
                <a:ext cx="411" cy="411"/>
              </a:xfrm>
              <a:custGeom>
                <a:avLst/>
                <a:gdLst/>
                <a:ahLst/>
                <a:cxnLst/>
                <a:rect l="l" t="t" r="r" b="b"/>
                <a:pathLst>
                  <a:path w="33" h="33" extrusionOk="0">
                    <a:moveTo>
                      <a:pt x="7" y="1"/>
                    </a:moveTo>
                    <a:cubicBezTo>
                      <a:pt x="7" y="16"/>
                      <a:pt x="7" y="21"/>
                      <a:pt x="0" y="33"/>
                    </a:cubicBezTo>
                    <a:cubicBezTo>
                      <a:pt x="12" y="28"/>
                      <a:pt x="22" y="28"/>
                      <a:pt x="32" y="21"/>
                    </a:cubicBezTo>
                    <a:lnTo>
                      <a:pt x="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109"/>
              <p:cNvSpPr/>
              <p:nvPr/>
            </p:nvSpPr>
            <p:spPr>
              <a:xfrm>
                <a:off x="5587755" y="2570672"/>
                <a:ext cx="349" cy="287"/>
              </a:xfrm>
              <a:custGeom>
                <a:avLst/>
                <a:gdLst/>
                <a:ahLst/>
                <a:cxnLst/>
                <a:rect l="l" t="t" r="r" b="b"/>
                <a:pathLst>
                  <a:path w="28" h="23" extrusionOk="0">
                    <a:moveTo>
                      <a:pt x="28" y="1"/>
                    </a:moveTo>
                    <a:lnTo>
                      <a:pt x="1" y="23"/>
                    </a:lnTo>
                    <a:lnTo>
                      <a:pt x="11" y="23"/>
                    </a:lnTo>
                    <a:cubicBezTo>
                      <a:pt x="17" y="18"/>
                      <a:pt x="23" y="11"/>
                      <a:pt x="2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5" name="Google Shape;13365;p109"/>
              <p:cNvSpPr/>
              <p:nvPr/>
            </p:nvSpPr>
            <p:spPr>
              <a:xfrm>
                <a:off x="5667718" y="2527343"/>
                <a:ext cx="212" cy="349"/>
              </a:xfrm>
              <a:custGeom>
                <a:avLst/>
                <a:gdLst/>
                <a:ahLst/>
                <a:cxnLst/>
                <a:rect l="l" t="t" r="r" b="b"/>
                <a:pathLst>
                  <a:path w="17" h="28" extrusionOk="0">
                    <a:moveTo>
                      <a:pt x="17" y="1"/>
                    </a:moveTo>
                    <a:lnTo>
                      <a:pt x="0" y="28"/>
                    </a:lnTo>
                    <a:cubicBezTo>
                      <a:pt x="5" y="23"/>
                      <a:pt x="10" y="18"/>
                      <a:pt x="17" y="6"/>
                    </a:cubicBezTo>
                    <a:lnTo>
                      <a:pt x="1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6" name="Google Shape;13366;p109"/>
              <p:cNvSpPr/>
              <p:nvPr/>
            </p:nvSpPr>
            <p:spPr>
              <a:xfrm>
                <a:off x="5674349" y="2494062"/>
                <a:ext cx="274" cy="349"/>
              </a:xfrm>
              <a:custGeom>
                <a:avLst/>
                <a:gdLst/>
                <a:ahLst/>
                <a:cxnLst/>
                <a:rect l="l" t="t" r="r" b="b"/>
                <a:pathLst>
                  <a:path w="22" h="28" extrusionOk="0">
                    <a:moveTo>
                      <a:pt x="16" y="1"/>
                    </a:moveTo>
                    <a:lnTo>
                      <a:pt x="1" y="28"/>
                    </a:lnTo>
                    <a:lnTo>
                      <a:pt x="21" y="28"/>
                    </a:lnTo>
                    <a:cubicBezTo>
                      <a:pt x="16" y="23"/>
                      <a:pt x="21" y="12"/>
                      <a:pt x="1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7" name="Google Shape;13367;p109"/>
              <p:cNvSpPr/>
              <p:nvPr/>
            </p:nvSpPr>
            <p:spPr>
              <a:xfrm>
                <a:off x="5667643" y="2507399"/>
                <a:ext cx="287" cy="337"/>
              </a:xfrm>
              <a:custGeom>
                <a:avLst/>
                <a:gdLst/>
                <a:ahLst/>
                <a:cxnLst/>
                <a:rect l="l" t="t" r="r" b="b"/>
                <a:pathLst>
                  <a:path w="23" h="27" extrusionOk="0">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8" name="Google Shape;13368;p109"/>
              <p:cNvSpPr/>
              <p:nvPr/>
            </p:nvSpPr>
            <p:spPr>
              <a:xfrm>
                <a:off x="5797366" y="2364363"/>
                <a:ext cx="349" cy="274"/>
              </a:xfrm>
              <a:custGeom>
                <a:avLst/>
                <a:gdLst/>
                <a:ahLst/>
                <a:cxnLst/>
                <a:rect l="l" t="t" r="r" b="b"/>
                <a:pathLst>
                  <a:path w="28" h="22" extrusionOk="0">
                    <a:moveTo>
                      <a:pt x="0" y="1"/>
                    </a:moveTo>
                    <a:cubicBezTo>
                      <a:pt x="10" y="11"/>
                      <a:pt x="16" y="16"/>
                      <a:pt x="21" y="22"/>
                    </a:cubicBezTo>
                    <a:cubicBezTo>
                      <a:pt x="21" y="22"/>
                      <a:pt x="27" y="22"/>
                      <a:pt x="27" y="16"/>
                    </a:cubicBez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109"/>
              <p:cNvSpPr/>
              <p:nvPr/>
            </p:nvSpPr>
            <p:spPr>
              <a:xfrm>
                <a:off x="5804197" y="2337638"/>
                <a:ext cx="199" cy="287"/>
              </a:xfrm>
              <a:custGeom>
                <a:avLst/>
                <a:gdLst/>
                <a:ahLst/>
                <a:cxnLst/>
                <a:rect l="l" t="t" r="r" b="b"/>
                <a:pathLst>
                  <a:path w="16" h="23" extrusionOk="0">
                    <a:moveTo>
                      <a:pt x="0" y="1"/>
                    </a:moveTo>
                    <a:lnTo>
                      <a:pt x="16" y="23"/>
                    </a:lnTo>
                    <a:cubicBezTo>
                      <a:pt x="16" y="18"/>
                      <a:pt x="16" y="18"/>
                      <a:pt x="10" y="11"/>
                    </a:cubicBezTo>
                    <a:cubicBezTo>
                      <a:pt x="10" y="6"/>
                      <a:pt x="5" y="1"/>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109"/>
              <p:cNvSpPr/>
              <p:nvPr/>
            </p:nvSpPr>
            <p:spPr>
              <a:xfrm>
                <a:off x="5807538" y="2347561"/>
                <a:ext cx="349" cy="411"/>
              </a:xfrm>
              <a:custGeom>
                <a:avLst/>
                <a:gdLst/>
                <a:ahLst/>
                <a:cxnLst/>
                <a:rect l="l" t="t" r="r" b="b"/>
                <a:pathLst>
                  <a:path w="28" h="33" extrusionOk="0">
                    <a:moveTo>
                      <a:pt x="0" y="0"/>
                    </a:moveTo>
                    <a:lnTo>
                      <a:pt x="22" y="32"/>
                    </a:lnTo>
                    <a:cubicBezTo>
                      <a:pt x="22" y="21"/>
                      <a:pt x="22" y="16"/>
                      <a:pt x="27" y="5"/>
                    </a:cubicBezTo>
                    <a:cubicBezTo>
                      <a:pt x="17" y="5"/>
                      <a:pt x="11" y="5"/>
                      <a:pt x="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109"/>
              <p:cNvSpPr/>
              <p:nvPr/>
            </p:nvSpPr>
            <p:spPr>
              <a:xfrm>
                <a:off x="5754100" y="2337576"/>
                <a:ext cx="287" cy="349"/>
              </a:xfrm>
              <a:custGeom>
                <a:avLst/>
                <a:gdLst/>
                <a:ahLst/>
                <a:cxnLst/>
                <a:rect l="l" t="t" r="r" b="b"/>
                <a:pathLst>
                  <a:path w="23" h="28" extrusionOk="0">
                    <a:moveTo>
                      <a:pt x="22" y="1"/>
                    </a:moveTo>
                    <a:cubicBezTo>
                      <a:pt x="17" y="6"/>
                      <a:pt x="11" y="6"/>
                      <a:pt x="0" y="6"/>
                    </a:cubicBezTo>
                    <a:lnTo>
                      <a:pt x="0" y="28"/>
                    </a:lnTo>
                    <a:lnTo>
                      <a:pt x="2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2" name="Google Shape;13372;p109"/>
              <p:cNvSpPr/>
              <p:nvPr/>
            </p:nvSpPr>
            <p:spPr>
              <a:xfrm>
                <a:off x="5797429" y="2334298"/>
                <a:ext cx="411" cy="349"/>
              </a:xfrm>
              <a:custGeom>
                <a:avLst/>
                <a:gdLst/>
                <a:ahLst/>
                <a:cxnLst/>
                <a:rect l="l" t="t" r="r" b="b"/>
                <a:pathLst>
                  <a:path w="33" h="28" extrusionOk="0">
                    <a:moveTo>
                      <a:pt x="0" y="1"/>
                    </a:moveTo>
                    <a:lnTo>
                      <a:pt x="33" y="28"/>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3" name="Google Shape;13373;p109"/>
              <p:cNvSpPr/>
              <p:nvPr/>
            </p:nvSpPr>
            <p:spPr>
              <a:xfrm>
                <a:off x="5700862" y="2370920"/>
                <a:ext cx="274" cy="212"/>
              </a:xfrm>
              <a:custGeom>
                <a:avLst/>
                <a:gdLst/>
                <a:ahLst/>
                <a:cxnLst/>
                <a:rect l="l" t="t" r="r" b="b"/>
                <a:pathLst>
                  <a:path w="22" h="17" extrusionOk="0">
                    <a:moveTo>
                      <a:pt x="16" y="1"/>
                    </a:moveTo>
                    <a:cubicBezTo>
                      <a:pt x="11" y="6"/>
                      <a:pt x="6" y="11"/>
                      <a:pt x="1" y="16"/>
                    </a:cubicBezTo>
                    <a:lnTo>
                      <a:pt x="22" y="6"/>
                    </a:lnTo>
                    <a:cubicBezTo>
                      <a:pt x="22" y="1"/>
                      <a:pt x="16" y="1"/>
                      <a:pt x="1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109"/>
              <p:cNvSpPr/>
              <p:nvPr/>
            </p:nvSpPr>
            <p:spPr>
              <a:xfrm>
                <a:off x="5797491" y="2334148"/>
                <a:ext cx="349" cy="499"/>
              </a:xfrm>
              <a:custGeom>
                <a:avLst/>
                <a:gdLst/>
                <a:ahLst/>
                <a:cxnLst/>
                <a:rect l="l" t="t" r="r" b="b"/>
                <a:pathLst>
                  <a:path w="28" h="40" extrusionOk="0">
                    <a:moveTo>
                      <a:pt x="28" y="1"/>
                    </a:moveTo>
                    <a:cubicBezTo>
                      <a:pt x="22" y="7"/>
                      <a:pt x="11" y="7"/>
                      <a:pt x="0" y="13"/>
                    </a:cubicBezTo>
                    <a:cubicBezTo>
                      <a:pt x="11" y="18"/>
                      <a:pt x="17" y="28"/>
                      <a:pt x="28" y="40"/>
                    </a:cubicBezTo>
                    <a:lnTo>
                      <a:pt x="2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5" name="Google Shape;13375;p109"/>
              <p:cNvSpPr/>
              <p:nvPr/>
            </p:nvSpPr>
            <p:spPr>
              <a:xfrm>
                <a:off x="5967040" y="2434130"/>
                <a:ext cx="287" cy="224"/>
              </a:xfrm>
              <a:custGeom>
                <a:avLst/>
                <a:gdLst/>
                <a:ahLst/>
                <a:cxnLst/>
                <a:rect l="l" t="t" r="r" b="b"/>
                <a:pathLst>
                  <a:path w="23" h="18" extrusionOk="0">
                    <a:moveTo>
                      <a:pt x="23" y="1"/>
                    </a:moveTo>
                    <a:cubicBezTo>
                      <a:pt x="18" y="6"/>
                      <a:pt x="11" y="6"/>
                      <a:pt x="6" y="12"/>
                    </a:cubicBezTo>
                    <a:lnTo>
                      <a:pt x="1" y="18"/>
                    </a:lnTo>
                    <a:lnTo>
                      <a:pt x="18" y="6"/>
                    </a:lnTo>
                    <a:lnTo>
                      <a:pt x="2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6" name="Google Shape;13376;p109"/>
              <p:cNvSpPr/>
              <p:nvPr/>
            </p:nvSpPr>
            <p:spPr>
              <a:xfrm>
                <a:off x="5172708" y="1884959"/>
                <a:ext cx="2630" cy="2505"/>
              </a:xfrm>
              <a:custGeom>
                <a:avLst/>
                <a:gdLst/>
                <a:ahLst/>
                <a:cxnLst/>
                <a:rect l="l" t="t" r="r" b="b"/>
                <a:pathLst>
                  <a:path w="211" h="201" extrusionOk="0">
                    <a:moveTo>
                      <a:pt x="189" y="0"/>
                    </a:moveTo>
                    <a:cubicBezTo>
                      <a:pt x="125" y="22"/>
                      <a:pt x="65" y="44"/>
                      <a:pt x="1" y="60"/>
                    </a:cubicBezTo>
                    <a:cubicBezTo>
                      <a:pt x="33" y="109"/>
                      <a:pt x="60" y="151"/>
                      <a:pt x="92" y="200"/>
                    </a:cubicBezTo>
                    <a:cubicBezTo>
                      <a:pt x="130" y="141"/>
                      <a:pt x="167" y="87"/>
                      <a:pt x="211" y="27"/>
                    </a:cubicBezTo>
                    <a:lnTo>
                      <a:pt x="18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109"/>
              <p:cNvSpPr/>
              <p:nvPr/>
            </p:nvSpPr>
            <p:spPr>
              <a:xfrm>
                <a:off x="5499029" y="2266526"/>
                <a:ext cx="315153" cy="307848"/>
              </a:xfrm>
              <a:custGeom>
                <a:avLst/>
                <a:gdLst/>
                <a:ahLst/>
                <a:cxnLst/>
                <a:rect l="l" t="t" r="r" b="b"/>
                <a:pathLst>
                  <a:path w="25283" h="24697" extrusionOk="0">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109"/>
              <p:cNvSpPr/>
              <p:nvPr/>
            </p:nvSpPr>
            <p:spPr>
              <a:xfrm>
                <a:off x="5489655" y="2740756"/>
                <a:ext cx="354854" cy="267948"/>
              </a:xfrm>
              <a:custGeom>
                <a:avLst/>
                <a:gdLst/>
                <a:ahLst/>
                <a:cxnLst/>
                <a:rect l="l" t="t" r="r" b="b"/>
                <a:pathLst>
                  <a:path w="28468" h="21496" extrusionOk="0">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109"/>
              <p:cNvSpPr/>
              <p:nvPr/>
            </p:nvSpPr>
            <p:spPr>
              <a:xfrm>
                <a:off x="5922153" y="2281010"/>
                <a:ext cx="105840" cy="216791"/>
              </a:xfrm>
              <a:custGeom>
                <a:avLst/>
                <a:gdLst/>
                <a:ahLst/>
                <a:cxnLst/>
                <a:rect l="l" t="t" r="r" b="b"/>
                <a:pathLst>
                  <a:path w="8491" h="17392" extrusionOk="0">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82" name="Google Shape;13782;p109"/>
          <p:cNvGrpSpPr/>
          <p:nvPr/>
        </p:nvGrpSpPr>
        <p:grpSpPr>
          <a:xfrm>
            <a:off x="8290351" y="863900"/>
            <a:ext cx="123600" cy="3239150"/>
            <a:chOff x="8290351" y="863900"/>
            <a:chExt cx="123600" cy="3239150"/>
          </a:xfrm>
        </p:grpSpPr>
        <p:sp>
          <p:nvSpPr>
            <p:cNvPr id="13783" name="Google Shape;13783;p10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10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10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10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10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8" name="Google Shape;13788;p109">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789" name="Google Shape;13789;p109">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790" name="Google Shape;13790;p10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13791" name="Google Shape;13791;p109"/>
          <p:cNvSpPr txBox="1">
            <a:spLocks noGrp="1"/>
          </p:cNvSpPr>
          <p:nvPr>
            <p:ph type="subTitle" idx="1"/>
          </p:nvPr>
        </p:nvSpPr>
        <p:spPr>
          <a:xfrm>
            <a:off x="1091913" y="3434927"/>
            <a:ext cx="21579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Lisa Jones</a:t>
            </a:r>
            <a:endParaRPr/>
          </a:p>
        </p:txBody>
      </p:sp>
      <p:sp>
        <p:nvSpPr>
          <p:cNvPr id="13792" name="Google Shape;13792;p109"/>
          <p:cNvSpPr txBox="1">
            <a:spLocks noGrp="1"/>
          </p:cNvSpPr>
          <p:nvPr>
            <p:ph type="subTitle" idx="2"/>
          </p:nvPr>
        </p:nvSpPr>
        <p:spPr>
          <a:xfrm>
            <a:off x="1091913" y="3696702"/>
            <a:ext cx="21579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3793" name="Google Shape;13793;p109">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794" name="Google Shape;13794;p109">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795" name="Google Shape;13795;p109"/>
          <p:cNvSpPr txBox="1">
            <a:spLocks noGrp="1"/>
          </p:cNvSpPr>
          <p:nvPr>
            <p:ph type="subTitle" idx="5"/>
          </p:nvPr>
        </p:nvSpPr>
        <p:spPr>
          <a:xfrm>
            <a:off x="3493038" y="3434929"/>
            <a:ext cx="21579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Miles</a:t>
            </a:r>
            <a:endParaRPr/>
          </a:p>
        </p:txBody>
      </p:sp>
      <p:sp>
        <p:nvSpPr>
          <p:cNvPr id="13796" name="Google Shape;13796;p109"/>
          <p:cNvSpPr txBox="1">
            <a:spLocks noGrp="1"/>
          </p:cNvSpPr>
          <p:nvPr>
            <p:ph type="subTitle" idx="6"/>
          </p:nvPr>
        </p:nvSpPr>
        <p:spPr>
          <a:xfrm>
            <a:off x="3493038" y="3696704"/>
            <a:ext cx="21579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3797" name="Google Shape;13797;p109"/>
          <p:cNvSpPr txBox="1">
            <a:spLocks noGrp="1"/>
          </p:cNvSpPr>
          <p:nvPr>
            <p:ph type="subTitle" idx="7"/>
          </p:nvPr>
        </p:nvSpPr>
        <p:spPr>
          <a:xfrm>
            <a:off x="5894163" y="3434933"/>
            <a:ext cx="21579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Sandra Lee</a:t>
            </a:r>
            <a:endParaRPr/>
          </a:p>
        </p:txBody>
      </p:sp>
      <p:sp>
        <p:nvSpPr>
          <p:cNvPr id="13798" name="Google Shape;13798;p109"/>
          <p:cNvSpPr txBox="1">
            <a:spLocks noGrp="1"/>
          </p:cNvSpPr>
          <p:nvPr>
            <p:ph type="subTitle" idx="8"/>
          </p:nvPr>
        </p:nvSpPr>
        <p:spPr>
          <a:xfrm>
            <a:off x="5894163" y="3696709"/>
            <a:ext cx="21579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3802" name="Google Shape;13802;p109"/>
          <p:cNvSpPr/>
          <p:nvPr/>
        </p:nvSpPr>
        <p:spPr>
          <a:xfrm>
            <a:off x="3541300" y="1227850"/>
            <a:ext cx="275700" cy="27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03" name="Google Shape;13803;p109"/>
          <p:cNvCxnSpPr>
            <a:stCxn id="13800" idx="0"/>
            <a:endCxn id="13802" idx="2"/>
          </p:cNvCxnSpPr>
          <p:nvPr/>
        </p:nvCxnSpPr>
        <p:spPr>
          <a:xfrm rot="-5400000">
            <a:off x="2240923" y="1295565"/>
            <a:ext cx="1230300" cy="1370400"/>
          </a:xfrm>
          <a:prstGeom prst="bentConnector2">
            <a:avLst/>
          </a:prstGeom>
          <a:noFill/>
          <a:ln w="9525" cap="flat" cmpd="sng">
            <a:solidFill>
              <a:schemeClr val="dk1"/>
            </a:solidFill>
            <a:prstDash val="solid"/>
            <a:round/>
            <a:headEnd type="none" w="med" len="med"/>
            <a:tailEnd type="oval" w="med" len="med"/>
          </a:ln>
        </p:spPr>
      </p:cxnSp>
      <p:cxnSp>
        <p:nvCxnSpPr>
          <p:cNvPr id="13804" name="Google Shape;13804;p109"/>
          <p:cNvCxnSpPr>
            <a:stCxn id="13799" idx="0"/>
            <a:endCxn id="13805" idx="4"/>
          </p:cNvCxnSpPr>
          <p:nvPr/>
        </p:nvCxnSpPr>
        <p:spPr>
          <a:xfrm rot="5400000" flipH="1">
            <a:off x="4241702" y="2265625"/>
            <a:ext cx="608700" cy="51900"/>
          </a:xfrm>
          <a:prstGeom prst="bentConnector3">
            <a:avLst>
              <a:gd name="adj1" fmla="val 49998"/>
            </a:avLst>
          </a:prstGeom>
          <a:noFill/>
          <a:ln w="9525" cap="flat" cmpd="sng">
            <a:solidFill>
              <a:schemeClr val="dk1"/>
            </a:solidFill>
            <a:prstDash val="solid"/>
            <a:round/>
            <a:headEnd type="none" w="med" len="med"/>
            <a:tailEnd type="oval" w="med" len="med"/>
          </a:ln>
        </p:spPr>
      </p:cxnSp>
      <p:cxnSp>
        <p:nvCxnSpPr>
          <p:cNvPr id="13806" name="Google Shape;13806;p109"/>
          <p:cNvCxnSpPr>
            <a:stCxn id="13801" idx="0"/>
            <a:endCxn id="13807" idx="6"/>
          </p:cNvCxnSpPr>
          <p:nvPr/>
        </p:nvCxnSpPr>
        <p:spPr>
          <a:xfrm rot="5400000" flipH="1">
            <a:off x="5662131" y="1284915"/>
            <a:ext cx="1230300" cy="1391700"/>
          </a:xfrm>
          <a:prstGeom prst="bentConnector2">
            <a:avLst/>
          </a:prstGeom>
          <a:noFill/>
          <a:ln w="9525" cap="flat" cmpd="sng">
            <a:solidFill>
              <a:schemeClr val="dk1"/>
            </a:solidFill>
            <a:prstDash val="solid"/>
            <a:round/>
            <a:headEnd type="none" w="med" len="med"/>
            <a:tailEnd type="oval" w="med" len="med"/>
          </a:ln>
        </p:spPr>
      </p:cxnSp>
      <p:sp>
        <p:nvSpPr>
          <p:cNvPr id="13805" name="Google Shape;13805;p109"/>
          <p:cNvSpPr/>
          <p:nvPr/>
        </p:nvSpPr>
        <p:spPr>
          <a:xfrm>
            <a:off x="4382175" y="1711550"/>
            <a:ext cx="275700" cy="27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7" name="Google Shape;13807;p109"/>
          <p:cNvSpPr/>
          <p:nvPr/>
        </p:nvSpPr>
        <p:spPr>
          <a:xfrm>
            <a:off x="5305725" y="1227838"/>
            <a:ext cx="275700" cy="27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109"/>
          <p:cNvSpPr/>
          <p:nvPr/>
        </p:nvSpPr>
        <p:spPr>
          <a:xfrm>
            <a:off x="8291538" y="330379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109">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16" name="Google Shape;13816;p109">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20"/>
        <p:cNvGrpSpPr/>
        <p:nvPr/>
      </p:nvGrpSpPr>
      <p:grpSpPr>
        <a:xfrm>
          <a:off x="0" y="0"/>
          <a:ext cx="0" cy="0"/>
          <a:chOff x="0" y="0"/>
          <a:chExt cx="0" cy="0"/>
        </a:xfrm>
      </p:grpSpPr>
      <p:sp>
        <p:nvSpPr>
          <p:cNvPr id="13821" name="Google Shape;13821;p110">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22" name="Google Shape;13822;p110">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23" name="Google Shape;13823;p110"/>
          <p:cNvSpPr txBox="1">
            <a:spLocks noGrp="1"/>
          </p:cNvSpPr>
          <p:nvPr>
            <p:ph type="title"/>
          </p:nvPr>
        </p:nvSpPr>
        <p:spPr>
          <a:xfrm>
            <a:off x="954575" y="1718125"/>
            <a:ext cx="3044100" cy="87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More info on our website</a:t>
            </a:r>
            <a:endParaRPr/>
          </a:p>
        </p:txBody>
      </p:sp>
      <p:sp>
        <p:nvSpPr>
          <p:cNvPr id="13824" name="Google Shape;13824;p110"/>
          <p:cNvSpPr txBox="1">
            <a:spLocks noGrp="1"/>
          </p:cNvSpPr>
          <p:nvPr>
            <p:ph type="subTitle" idx="1"/>
          </p:nvPr>
        </p:nvSpPr>
        <p:spPr>
          <a:xfrm>
            <a:off x="954575" y="2700032"/>
            <a:ext cx="30441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825" name="Google Shape;13825;p110"/>
          <p:cNvGrpSpPr/>
          <p:nvPr/>
        </p:nvGrpSpPr>
        <p:grpSpPr>
          <a:xfrm>
            <a:off x="4645179" y="1332338"/>
            <a:ext cx="3044100" cy="2478807"/>
            <a:chOff x="4645179" y="1343213"/>
            <a:chExt cx="3044100" cy="2478807"/>
          </a:xfrm>
        </p:grpSpPr>
        <p:sp>
          <p:nvSpPr>
            <p:cNvPr id="13826" name="Google Shape;13826;p110"/>
            <p:cNvSpPr/>
            <p:nvPr/>
          </p:nvSpPr>
          <p:spPr>
            <a:xfrm>
              <a:off x="4645179" y="1343213"/>
              <a:ext cx="3044100" cy="208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27" name="Google Shape;13827;p110"/>
            <p:cNvSpPr/>
            <p:nvPr/>
          </p:nvSpPr>
          <p:spPr>
            <a:xfrm>
              <a:off x="5867169" y="3430344"/>
              <a:ext cx="600036" cy="327813"/>
            </a:xfrm>
            <a:custGeom>
              <a:avLst/>
              <a:gdLst/>
              <a:ahLst/>
              <a:cxnLst/>
              <a:rect l="l" t="t" r="r" b="b"/>
              <a:pathLst>
                <a:path w="29834" h="17416" extrusionOk="0">
                  <a:moveTo>
                    <a:pt x="2511" y="0"/>
                  </a:moveTo>
                  <a:lnTo>
                    <a:pt x="0" y="17416"/>
                  </a:lnTo>
                  <a:lnTo>
                    <a:pt x="29833" y="17416"/>
                  </a:lnTo>
                  <a:lnTo>
                    <a:pt x="27003" y="0"/>
                  </a:lnTo>
                  <a:close/>
                </a:path>
              </a:pathLst>
            </a:cu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28" name="Google Shape;13828;p110"/>
            <p:cNvSpPr/>
            <p:nvPr/>
          </p:nvSpPr>
          <p:spPr>
            <a:xfrm>
              <a:off x="5524785" y="3758156"/>
              <a:ext cx="1284751" cy="63864"/>
            </a:xfrm>
            <a:custGeom>
              <a:avLst/>
              <a:gdLst/>
              <a:ahLst/>
              <a:cxnLst/>
              <a:rect l="l" t="t" r="r" b="b"/>
              <a:pathLst>
                <a:path w="50536" h="1256" extrusionOk="0">
                  <a:moveTo>
                    <a:pt x="1" y="1"/>
                  </a:moveTo>
                  <a:lnTo>
                    <a:pt x="1" y="1256"/>
                  </a:lnTo>
                  <a:lnTo>
                    <a:pt x="50536" y="1256"/>
                  </a:lnTo>
                  <a:lnTo>
                    <a:pt x="50536" y="1"/>
                  </a:lnTo>
                  <a:close/>
                </a:path>
              </a:pathLst>
            </a:cu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29" name="Google Shape;13829;p110"/>
            <p:cNvSpPr/>
            <p:nvPr/>
          </p:nvSpPr>
          <p:spPr>
            <a:xfrm>
              <a:off x="6109439" y="3204129"/>
              <a:ext cx="115494" cy="116079"/>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30" name="Google Shape;13830;p110"/>
          <p:cNvPicPr preferRelativeResize="0"/>
          <p:nvPr/>
        </p:nvPicPr>
        <p:blipFill rotWithShape="1">
          <a:blip r:embed="rId3">
            <a:alphaModFix/>
          </a:blip>
          <a:srcRect l="455" r="455"/>
          <a:stretch/>
        </p:blipFill>
        <p:spPr>
          <a:xfrm>
            <a:off x="4731839" y="1431774"/>
            <a:ext cx="2870700" cy="1629600"/>
          </a:xfrm>
          <a:prstGeom prst="roundRect">
            <a:avLst>
              <a:gd name="adj" fmla="val 0"/>
            </a:avLst>
          </a:prstGeom>
          <a:noFill/>
          <a:ln w="9525" cap="flat" cmpd="sng">
            <a:solidFill>
              <a:schemeClr val="dk1"/>
            </a:solidFill>
            <a:prstDash val="solid"/>
            <a:round/>
            <a:headEnd type="none" w="sm" len="sm"/>
            <a:tailEnd type="none" w="sm" len="sm"/>
          </a:ln>
        </p:spPr>
      </p:pic>
      <p:grpSp>
        <p:nvGrpSpPr>
          <p:cNvPr id="13841" name="Google Shape;13841;p110"/>
          <p:cNvGrpSpPr/>
          <p:nvPr/>
        </p:nvGrpSpPr>
        <p:grpSpPr>
          <a:xfrm>
            <a:off x="8290351" y="863900"/>
            <a:ext cx="123600" cy="3239150"/>
            <a:chOff x="8290351" y="863900"/>
            <a:chExt cx="123600" cy="3239150"/>
          </a:xfrm>
        </p:grpSpPr>
        <p:sp>
          <p:nvSpPr>
            <p:cNvPr id="13842" name="Google Shape;13842;p11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3" name="Google Shape;13843;p11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11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11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11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7" name="Google Shape;13847;p110">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848" name="Google Shape;13848;p110">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849" name="Google Shape;13849;p110"/>
          <p:cNvSpPr/>
          <p:nvPr/>
        </p:nvSpPr>
        <p:spPr>
          <a:xfrm>
            <a:off x="8291538" y="334678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110">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51" name="Google Shape;13851;p110">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855"/>
        <p:cNvGrpSpPr/>
        <p:nvPr/>
      </p:nvGrpSpPr>
      <p:grpSpPr>
        <a:xfrm>
          <a:off x="0" y="0"/>
          <a:ext cx="0" cy="0"/>
          <a:chOff x="0" y="0"/>
          <a:chExt cx="0" cy="0"/>
        </a:xfrm>
      </p:grpSpPr>
      <p:sp>
        <p:nvSpPr>
          <p:cNvPr id="13856" name="Google Shape;13856;p11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57" name="Google Shape;13857;p11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3858" name="Google Shape;13858;p111"/>
          <p:cNvGrpSpPr/>
          <p:nvPr/>
        </p:nvGrpSpPr>
        <p:grpSpPr>
          <a:xfrm>
            <a:off x="713075" y="1283030"/>
            <a:ext cx="3991525" cy="2573868"/>
            <a:chOff x="713075" y="1225734"/>
            <a:chExt cx="3991525" cy="2895891"/>
          </a:xfrm>
        </p:grpSpPr>
        <p:sp>
          <p:nvSpPr>
            <p:cNvPr id="13859" name="Google Shape;13859;p111"/>
            <p:cNvSpPr/>
            <p:nvPr/>
          </p:nvSpPr>
          <p:spPr>
            <a:xfrm>
              <a:off x="713075" y="1225734"/>
              <a:ext cx="399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3860" name="Google Shape;13860;p111"/>
            <p:cNvGrpSpPr/>
            <p:nvPr/>
          </p:nvGrpSpPr>
          <p:grpSpPr>
            <a:xfrm>
              <a:off x="3925025" y="1331775"/>
              <a:ext cx="655400" cy="157800"/>
              <a:chOff x="7968325" y="355525"/>
              <a:chExt cx="655400" cy="157800"/>
            </a:xfrm>
          </p:grpSpPr>
          <p:sp>
            <p:nvSpPr>
              <p:cNvPr id="13861" name="Google Shape;13861;p11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62" name="Google Shape;13862;p11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3863" name="Google Shape;13863;p11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64" name="Google Shape;13864;p11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3865" name="Google Shape;13865;p11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6" name="Google Shape;13866;p11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67" name="Google Shape;13867;p11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3868" name="Google Shape;13868;p111"/>
            <p:cNvSpPr/>
            <p:nvPr/>
          </p:nvSpPr>
          <p:spPr>
            <a:xfrm>
              <a:off x="713100" y="1595625"/>
              <a:ext cx="39915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3869" name="Google Shape;13869;p111"/>
          <p:cNvSpPr txBox="1">
            <a:spLocks noGrp="1"/>
          </p:cNvSpPr>
          <p:nvPr>
            <p:ph type="title"/>
          </p:nvPr>
        </p:nvSpPr>
        <p:spPr>
          <a:xfrm>
            <a:off x="815012" y="1827700"/>
            <a:ext cx="3783900" cy="9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Don't miss a detail on our app</a:t>
            </a:r>
            <a:endParaRPr/>
          </a:p>
        </p:txBody>
      </p:sp>
      <p:sp>
        <p:nvSpPr>
          <p:cNvPr id="13870" name="Google Shape;13870;p111"/>
          <p:cNvSpPr txBox="1">
            <a:spLocks noGrp="1"/>
          </p:cNvSpPr>
          <p:nvPr>
            <p:ph type="subTitle" idx="1"/>
          </p:nvPr>
        </p:nvSpPr>
        <p:spPr>
          <a:xfrm>
            <a:off x="1186788" y="2871149"/>
            <a:ext cx="3044100" cy="7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3871" name="Google Shape;13871;p111"/>
          <p:cNvGrpSpPr/>
          <p:nvPr/>
        </p:nvGrpSpPr>
        <p:grpSpPr>
          <a:xfrm>
            <a:off x="5534949" y="1162025"/>
            <a:ext cx="1885200" cy="2820900"/>
            <a:chOff x="5458749" y="1162025"/>
            <a:chExt cx="1885200" cy="2820900"/>
          </a:xfrm>
        </p:grpSpPr>
        <p:sp>
          <p:nvSpPr>
            <p:cNvPr id="13872" name="Google Shape;13872;p111"/>
            <p:cNvSpPr/>
            <p:nvPr/>
          </p:nvSpPr>
          <p:spPr>
            <a:xfrm rot="-5400000">
              <a:off x="4990899" y="1629875"/>
              <a:ext cx="2820900" cy="1885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73" name="Google Shape;13873;p111"/>
            <p:cNvSpPr/>
            <p:nvPr/>
          </p:nvSpPr>
          <p:spPr>
            <a:xfrm>
              <a:off x="6366549" y="3816118"/>
              <a:ext cx="69600" cy="660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4" name="Google Shape;13874;p111"/>
          <p:cNvSpPr/>
          <p:nvPr/>
        </p:nvSpPr>
        <p:spPr>
          <a:xfrm rot="-5400000">
            <a:off x="6149199" y="2483237"/>
            <a:ext cx="656700" cy="26700"/>
          </a:xfrm>
          <a:prstGeom prst="roundRect">
            <a:avLst>
              <a:gd name="adj" fmla="val 50000"/>
            </a:avLst>
          </a:prstGeom>
          <a:solidFill>
            <a:srgbClr val="FFFFFF">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75" name="Google Shape;13875;p111"/>
          <p:cNvPicPr preferRelativeResize="0"/>
          <p:nvPr/>
        </p:nvPicPr>
        <p:blipFill rotWithShape="1">
          <a:blip r:embed="rId3">
            <a:alphaModFix/>
          </a:blip>
          <a:srcRect l="6822" r="55377"/>
          <a:stretch/>
        </p:blipFill>
        <p:spPr>
          <a:xfrm>
            <a:off x="5659749" y="1288350"/>
            <a:ext cx="1635600" cy="2433900"/>
          </a:xfrm>
          <a:prstGeom prst="roundRect">
            <a:avLst>
              <a:gd name="adj" fmla="val 0"/>
            </a:avLst>
          </a:prstGeom>
          <a:noFill/>
          <a:ln w="9525" cap="flat" cmpd="sng">
            <a:solidFill>
              <a:schemeClr val="dk1"/>
            </a:solidFill>
            <a:prstDash val="solid"/>
            <a:round/>
            <a:headEnd type="none" w="sm" len="sm"/>
            <a:tailEnd type="none" w="sm" len="sm"/>
          </a:ln>
        </p:spPr>
      </p:pic>
      <p:grpSp>
        <p:nvGrpSpPr>
          <p:cNvPr id="13882" name="Google Shape;13882;p111"/>
          <p:cNvGrpSpPr/>
          <p:nvPr/>
        </p:nvGrpSpPr>
        <p:grpSpPr>
          <a:xfrm>
            <a:off x="8290351" y="863900"/>
            <a:ext cx="123600" cy="3239150"/>
            <a:chOff x="8290351" y="863900"/>
            <a:chExt cx="123600" cy="3239150"/>
          </a:xfrm>
        </p:grpSpPr>
        <p:sp>
          <p:nvSpPr>
            <p:cNvPr id="13883" name="Google Shape;13883;p11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4" name="Google Shape;13884;p11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11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11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11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9" name="Google Shape;13889;p111">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890" name="Google Shape;13890;p111">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891" name="Google Shape;13891;p111"/>
          <p:cNvSpPr/>
          <p:nvPr/>
        </p:nvSpPr>
        <p:spPr>
          <a:xfrm>
            <a:off x="8291538" y="338977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111">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93" name="Google Shape;13893;p111">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897"/>
        <p:cNvGrpSpPr/>
        <p:nvPr/>
      </p:nvGrpSpPr>
      <p:grpSpPr>
        <a:xfrm>
          <a:off x="0" y="0"/>
          <a:ext cx="0" cy="0"/>
          <a:chOff x="0" y="0"/>
          <a:chExt cx="0" cy="0"/>
        </a:xfrm>
      </p:grpSpPr>
      <p:sp>
        <p:nvSpPr>
          <p:cNvPr id="13898" name="Google Shape;13898;p11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99" name="Google Shape;13899;p11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00" name="Google Shape;13900;p112"/>
          <p:cNvSpPr txBox="1">
            <a:spLocks noGrp="1"/>
          </p:cNvSpPr>
          <p:nvPr>
            <p:ph type="title"/>
          </p:nvPr>
        </p:nvSpPr>
        <p:spPr>
          <a:xfrm>
            <a:off x="5072950" y="1718125"/>
            <a:ext cx="3044100" cy="87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All the info you need</a:t>
            </a:r>
            <a:endParaRPr/>
          </a:p>
        </p:txBody>
      </p:sp>
      <p:grpSp>
        <p:nvGrpSpPr>
          <p:cNvPr id="13901" name="Google Shape;13901;p112"/>
          <p:cNvGrpSpPr/>
          <p:nvPr/>
        </p:nvGrpSpPr>
        <p:grpSpPr>
          <a:xfrm>
            <a:off x="954574" y="1570098"/>
            <a:ext cx="3481200" cy="1995901"/>
            <a:chOff x="954574" y="1570098"/>
            <a:chExt cx="3481200" cy="1995901"/>
          </a:xfrm>
        </p:grpSpPr>
        <p:sp>
          <p:nvSpPr>
            <p:cNvPr id="13902" name="Google Shape;13902;p112">
              <a:hlinkClick r:id="" action="ppaction://hlinkshowjump?jump=previousslide"/>
            </p:cNvPr>
            <p:cNvSpPr/>
            <p:nvPr/>
          </p:nvSpPr>
          <p:spPr>
            <a:xfrm>
              <a:off x="954586" y="1570098"/>
              <a:ext cx="3339300" cy="1995900"/>
            </a:xfrm>
            <a:prstGeom prst="roundRect">
              <a:avLst>
                <a:gd name="adj" fmla="val 9359"/>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112"/>
            <p:cNvSpPr/>
            <p:nvPr/>
          </p:nvSpPr>
          <p:spPr>
            <a:xfrm>
              <a:off x="954574" y="1570099"/>
              <a:ext cx="3481200" cy="1995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04" name="Google Shape;13904;p112"/>
            <p:cNvSpPr/>
            <p:nvPr/>
          </p:nvSpPr>
          <p:spPr>
            <a:xfrm rot="-5400000">
              <a:off x="3868933" y="2551398"/>
              <a:ext cx="816600" cy="333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05" name="Google Shape;13905;p112"/>
          <p:cNvPicPr preferRelativeResize="0"/>
          <p:nvPr/>
        </p:nvPicPr>
        <p:blipFill rotWithShape="1">
          <a:blip r:embed="rId3">
            <a:alphaModFix/>
          </a:blip>
          <a:srcRect/>
          <a:stretch/>
        </p:blipFill>
        <p:spPr>
          <a:xfrm>
            <a:off x="1111961" y="1717398"/>
            <a:ext cx="3024600" cy="1701300"/>
          </a:xfrm>
          <a:prstGeom prst="roundRect">
            <a:avLst>
              <a:gd name="adj" fmla="val 0"/>
            </a:avLst>
          </a:prstGeom>
          <a:noFill/>
          <a:ln w="9525" cap="flat" cmpd="sng">
            <a:solidFill>
              <a:schemeClr val="dk1"/>
            </a:solidFill>
            <a:prstDash val="solid"/>
            <a:round/>
            <a:headEnd type="none" w="sm" len="sm"/>
            <a:tailEnd type="none" w="sm" len="sm"/>
          </a:ln>
        </p:spPr>
      </p:pic>
      <p:sp>
        <p:nvSpPr>
          <p:cNvPr id="13906" name="Google Shape;13906;p112"/>
          <p:cNvSpPr txBox="1">
            <a:spLocks noGrp="1"/>
          </p:cNvSpPr>
          <p:nvPr>
            <p:ph type="subTitle" idx="1"/>
          </p:nvPr>
        </p:nvSpPr>
        <p:spPr>
          <a:xfrm>
            <a:off x="5072950" y="2700032"/>
            <a:ext cx="30441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3910" name="Google Shape;13910;p112"/>
          <p:cNvGrpSpPr/>
          <p:nvPr/>
        </p:nvGrpSpPr>
        <p:grpSpPr>
          <a:xfrm>
            <a:off x="8290351" y="863900"/>
            <a:ext cx="123600" cy="3239150"/>
            <a:chOff x="8290351" y="863900"/>
            <a:chExt cx="123600" cy="3239150"/>
          </a:xfrm>
        </p:grpSpPr>
        <p:sp>
          <p:nvSpPr>
            <p:cNvPr id="13911" name="Google Shape;13911;p11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11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11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11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11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1" name="Google Shape;13921;p112">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922" name="Google Shape;13922;p112">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923" name="Google Shape;13923;p112"/>
          <p:cNvSpPr/>
          <p:nvPr/>
        </p:nvSpPr>
        <p:spPr>
          <a:xfrm>
            <a:off x="8291538" y="343277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112">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25" name="Google Shape;13925;p112">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29"/>
        <p:cNvGrpSpPr/>
        <p:nvPr/>
      </p:nvGrpSpPr>
      <p:grpSpPr>
        <a:xfrm>
          <a:off x="0" y="0"/>
          <a:ext cx="0" cy="0"/>
          <a:chOff x="0" y="0"/>
          <a:chExt cx="0" cy="0"/>
        </a:xfrm>
      </p:grpSpPr>
      <p:grpSp>
        <p:nvGrpSpPr>
          <p:cNvPr id="13930" name="Google Shape;13930;p113"/>
          <p:cNvGrpSpPr/>
          <p:nvPr/>
        </p:nvGrpSpPr>
        <p:grpSpPr>
          <a:xfrm>
            <a:off x="1157389" y="2981396"/>
            <a:ext cx="2045901" cy="1173191"/>
            <a:chOff x="954574" y="1570098"/>
            <a:chExt cx="3481200" cy="1995901"/>
          </a:xfrm>
        </p:grpSpPr>
        <p:sp>
          <p:nvSpPr>
            <p:cNvPr id="13931" name="Google Shape;13931;p113">
              <a:hlinkClick r:id="" action="ppaction://hlinkshowjump?jump=previousslide"/>
            </p:cNvPr>
            <p:cNvSpPr/>
            <p:nvPr/>
          </p:nvSpPr>
          <p:spPr>
            <a:xfrm>
              <a:off x="954586" y="1570098"/>
              <a:ext cx="3339300" cy="1995900"/>
            </a:xfrm>
            <a:prstGeom prst="roundRect">
              <a:avLst>
                <a:gd name="adj" fmla="val 9359"/>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113"/>
            <p:cNvSpPr/>
            <p:nvPr/>
          </p:nvSpPr>
          <p:spPr>
            <a:xfrm>
              <a:off x="954574" y="1570099"/>
              <a:ext cx="3481200" cy="1995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33" name="Google Shape;13933;p113"/>
            <p:cNvSpPr/>
            <p:nvPr/>
          </p:nvSpPr>
          <p:spPr>
            <a:xfrm rot="-5400000">
              <a:off x="3868856" y="2539866"/>
              <a:ext cx="816600" cy="56400"/>
            </a:xfrm>
            <a:prstGeom prst="roundRect">
              <a:avLst>
                <a:gd name="adj" fmla="val 50000"/>
              </a:avLst>
            </a:prstGeom>
            <a:solidFill>
              <a:schemeClr val="accent3"/>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34" name="Google Shape;13934;p113"/>
          <p:cNvPicPr preferRelativeResize="0"/>
          <p:nvPr/>
        </p:nvPicPr>
        <p:blipFill rotWithShape="1">
          <a:blip r:embed="rId3">
            <a:alphaModFix/>
          </a:blip>
          <a:srcRect l="9" r="9"/>
          <a:stretch/>
        </p:blipFill>
        <p:spPr>
          <a:xfrm>
            <a:off x="1249982" y="3067933"/>
            <a:ext cx="1777800" cy="1000200"/>
          </a:xfrm>
          <a:prstGeom prst="roundRect">
            <a:avLst>
              <a:gd name="adj" fmla="val 0"/>
            </a:avLst>
          </a:prstGeom>
          <a:noFill/>
          <a:ln w="9525" cap="flat" cmpd="sng">
            <a:solidFill>
              <a:schemeClr val="dk1"/>
            </a:solidFill>
            <a:prstDash val="solid"/>
            <a:round/>
            <a:headEnd type="none" w="sm" len="sm"/>
            <a:tailEnd type="none" w="sm" len="sm"/>
          </a:ln>
        </p:spPr>
      </p:pic>
      <p:sp>
        <p:nvSpPr>
          <p:cNvPr id="13935" name="Google Shape;13935;p113"/>
          <p:cNvSpPr/>
          <p:nvPr/>
        </p:nvSpPr>
        <p:spPr>
          <a:xfrm rot="-5400000">
            <a:off x="6149199" y="2554712"/>
            <a:ext cx="656700" cy="26700"/>
          </a:xfrm>
          <a:prstGeom prst="roundRect">
            <a:avLst>
              <a:gd name="adj" fmla="val 50000"/>
            </a:avLst>
          </a:prstGeom>
          <a:solidFill>
            <a:srgbClr val="FFFFFF">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6" name="Google Shape;13936;p113"/>
          <p:cNvGrpSpPr/>
          <p:nvPr/>
        </p:nvGrpSpPr>
        <p:grpSpPr>
          <a:xfrm>
            <a:off x="4790650" y="1545872"/>
            <a:ext cx="3203611" cy="2608697"/>
            <a:chOff x="4645179" y="1343213"/>
            <a:chExt cx="3044100" cy="2478807"/>
          </a:xfrm>
        </p:grpSpPr>
        <p:sp>
          <p:nvSpPr>
            <p:cNvPr id="13937" name="Google Shape;13937;p113"/>
            <p:cNvSpPr/>
            <p:nvPr/>
          </p:nvSpPr>
          <p:spPr>
            <a:xfrm>
              <a:off x="4645179" y="1343213"/>
              <a:ext cx="3044100" cy="208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38" name="Google Shape;13938;p113"/>
            <p:cNvSpPr/>
            <p:nvPr/>
          </p:nvSpPr>
          <p:spPr>
            <a:xfrm>
              <a:off x="5867169" y="3430344"/>
              <a:ext cx="600036" cy="327813"/>
            </a:xfrm>
            <a:custGeom>
              <a:avLst/>
              <a:gdLst/>
              <a:ahLst/>
              <a:cxnLst/>
              <a:rect l="l" t="t" r="r" b="b"/>
              <a:pathLst>
                <a:path w="29834" h="17416" extrusionOk="0">
                  <a:moveTo>
                    <a:pt x="2511" y="0"/>
                  </a:moveTo>
                  <a:lnTo>
                    <a:pt x="0" y="17416"/>
                  </a:lnTo>
                  <a:lnTo>
                    <a:pt x="29833" y="17416"/>
                  </a:lnTo>
                  <a:lnTo>
                    <a:pt x="27003" y="0"/>
                  </a:lnTo>
                  <a:close/>
                </a:path>
              </a:pathLst>
            </a:custGeom>
            <a:solidFill>
              <a:schemeClr val="bg1">
                <a:lumMod val="8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39" name="Google Shape;13939;p113"/>
            <p:cNvSpPr/>
            <p:nvPr/>
          </p:nvSpPr>
          <p:spPr>
            <a:xfrm>
              <a:off x="5524785" y="3758156"/>
              <a:ext cx="1284751" cy="63864"/>
            </a:xfrm>
            <a:custGeom>
              <a:avLst/>
              <a:gdLst/>
              <a:ahLst/>
              <a:cxnLst/>
              <a:rect l="l" t="t" r="r" b="b"/>
              <a:pathLst>
                <a:path w="50536" h="1256" extrusionOk="0">
                  <a:moveTo>
                    <a:pt x="1" y="1"/>
                  </a:moveTo>
                  <a:lnTo>
                    <a:pt x="1" y="1256"/>
                  </a:lnTo>
                  <a:lnTo>
                    <a:pt x="50536" y="1256"/>
                  </a:lnTo>
                  <a:lnTo>
                    <a:pt x="50536" y="1"/>
                  </a:lnTo>
                  <a:close/>
                </a:path>
              </a:pathLst>
            </a:cu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40" name="Google Shape;13940;p113"/>
            <p:cNvSpPr/>
            <p:nvPr/>
          </p:nvSpPr>
          <p:spPr>
            <a:xfrm>
              <a:off x="6109439" y="3204129"/>
              <a:ext cx="115494" cy="116079"/>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bg1">
                <a:lumMod val="7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41" name="Google Shape;13941;p113"/>
          <p:cNvPicPr preferRelativeResize="0"/>
          <p:nvPr/>
        </p:nvPicPr>
        <p:blipFill rotWithShape="1">
          <a:blip r:embed="rId4">
            <a:alphaModFix/>
          </a:blip>
          <a:srcRect l="455" r="455"/>
          <a:stretch/>
        </p:blipFill>
        <p:spPr>
          <a:xfrm>
            <a:off x="4881767" y="1650492"/>
            <a:ext cx="3021000" cy="1715100"/>
          </a:xfrm>
          <a:prstGeom prst="roundRect">
            <a:avLst>
              <a:gd name="adj" fmla="val 0"/>
            </a:avLst>
          </a:prstGeom>
          <a:noFill/>
          <a:ln w="9525" cap="flat" cmpd="sng">
            <a:solidFill>
              <a:schemeClr val="dk1"/>
            </a:solidFill>
            <a:prstDash val="solid"/>
            <a:round/>
            <a:headEnd type="none" w="sm" len="sm"/>
            <a:tailEnd type="none" w="sm" len="sm"/>
          </a:ln>
        </p:spPr>
      </p:pic>
      <p:grpSp>
        <p:nvGrpSpPr>
          <p:cNvPr id="13942" name="Google Shape;13942;p113"/>
          <p:cNvGrpSpPr/>
          <p:nvPr/>
        </p:nvGrpSpPr>
        <p:grpSpPr>
          <a:xfrm>
            <a:off x="3320655" y="2132447"/>
            <a:ext cx="1350934" cy="2021457"/>
            <a:chOff x="5458749" y="1162025"/>
            <a:chExt cx="1885200" cy="2820900"/>
          </a:xfrm>
        </p:grpSpPr>
        <p:sp>
          <p:nvSpPr>
            <p:cNvPr id="13943" name="Google Shape;13943;p113"/>
            <p:cNvSpPr/>
            <p:nvPr/>
          </p:nvSpPr>
          <p:spPr>
            <a:xfrm rot="-5400000">
              <a:off x="4990899" y="1629875"/>
              <a:ext cx="2820900" cy="1885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44" name="Google Shape;13944;p113"/>
            <p:cNvSpPr/>
            <p:nvPr/>
          </p:nvSpPr>
          <p:spPr>
            <a:xfrm>
              <a:off x="6342618" y="3793427"/>
              <a:ext cx="117300" cy="111300"/>
            </a:xfrm>
            <a:prstGeom prst="roundRect">
              <a:avLst>
                <a:gd name="adj" fmla="val 50000"/>
              </a:avLst>
            </a:pr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45" name="Google Shape;13945;p113"/>
          <p:cNvPicPr preferRelativeResize="0"/>
          <p:nvPr/>
        </p:nvPicPr>
        <p:blipFill rotWithShape="1">
          <a:blip r:embed="rId5">
            <a:alphaModFix/>
          </a:blip>
          <a:srcRect l="51719" t="9389" r="17583" b="9381"/>
          <a:stretch/>
        </p:blipFill>
        <p:spPr>
          <a:xfrm>
            <a:off x="3410292" y="2223023"/>
            <a:ext cx="1171800" cy="1744200"/>
          </a:xfrm>
          <a:prstGeom prst="roundRect">
            <a:avLst>
              <a:gd name="adj" fmla="val 0"/>
            </a:avLst>
          </a:prstGeom>
          <a:noFill/>
          <a:ln w="9525" cap="flat" cmpd="sng">
            <a:solidFill>
              <a:schemeClr val="dk1"/>
            </a:solidFill>
            <a:prstDash val="solid"/>
            <a:round/>
            <a:headEnd type="none" w="sm" len="sm"/>
            <a:tailEnd type="none" w="sm" len="sm"/>
          </a:ln>
        </p:spPr>
      </p:pic>
      <p:grpSp>
        <p:nvGrpSpPr>
          <p:cNvPr id="13946" name="Google Shape;13946;p113"/>
          <p:cNvGrpSpPr/>
          <p:nvPr/>
        </p:nvGrpSpPr>
        <p:grpSpPr>
          <a:xfrm>
            <a:off x="8290351" y="863900"/>
            <a:ext cx="123600" cy="3239150"/>
            <a:chOff x="8290351" y="863900"/>
            <a:chExt cx="123600" cy="3239150"/>
          </a:xfrm>
        </p:grpSpPr>
        <p:sp>
          <p:nvSpPr>
            <p:cNvPr id="13947" name="Google Shape;13947;p11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11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11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11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11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52" name="Google Shape;13952;p11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53" name="Google Shape;13953;p11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54" name="Google Shape;13954;p113"/>
          <p:cNvSpPr txBox="1">
            <a:spLocks noGrp="1"/>
          </p:cNvSpPr>
          <p:nvPr>
            <p:ph type="title"/>
          </p:nvPr>
        </p:nvSpPr>
        <p:spPr>
          <a:xfrm>
            <a:off x="1048924" y="841636"/>
            <a:ext cx="2208000" cy="10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Online platform</a:t>
            </a:r>
            <a:endParaRPr/>
          </a:p>
        </p:txBody>
      </p:sp>
      <p:sp>
        <p:nvSpPr>
          <p:cNvPr id="13955" name="Google Shape;13955;p113"/>
          <p:cNvSpPr txBox="1">
            <a:spLocks noGrp="1"/>
          </p:cNvSpPr>
          <p:nvPr>
            <p:ph type="subTitle" idx="1"/>
          </p:nvPr>
        </p:nvSpPr>
        <p:spPr>
          <a:xfrm>
            <a:off x="1048924" y="1813036"/>
            <a:ext cx="2208000" cy="10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sp>
        <p:nvSpPr>
          <p:cNvPr id="13956" name="Google Shape;13956;p113">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957" name="Google Shape;13957;p113">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965" name="Google Shape;13965;p113"/>
          <p:cNvSpPr/>
          <p:nvPr/>
        </p:nvSpPr>
        <p:spPr>
          <a:xfrm>
            <a:off x="8291538" y="347576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113">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67" name="Google Shape;13967;p113">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954"/>
                                        </p:tgtEl>
                                        <p:attrNameLst>
                                          <p:attrName>style.visibility</p:attrName>
                                        </p:attrNameLst>
                                      </p:cBhvr>
                                      <p:to>
                                        <p:strVal val="visible"/>
                                      </p:to>
                                    </p:set>
                                    <p:anim calcmode="lin" valueType="num">
                                      <p:cBhvr additive="base">
                                        <p:cTn id="7" dur="1000"/>
                                        <p:tgtEl>
                                          <p:spTgt spid="1395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3955"/>
                                        </p:tgtEl>
                                        <p:attrNameLst>
                                          <p:attrName>style.visibility</p:attrName>
                                        </p:attrNameLst>
                                      </p:cBhvr>
                                      <p:to>
                                        <p:strVal val="visible"/>
                                      </p:to>
                                    </p:set>
                                    <p:anim calcmode="lin" valueType="num">
                                      <p:cBhvr additive="base">
                                        <p:cTn id="10" dur="1000"/>
                                        <p:tgtEl>
                                          <p:spTgt spid="13955"/>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13930"/>
                                        </p:tgtEl>
                                        <p:attrNameLst>
                                          <p:attrName>style.visibility</p:attrName>
                                        </p:attrNameLst>
                                      </p:cBhvr>
                                      <p:to>
                                        <p:strVal val="visible"/>
                                      </p:to>
                                    </p:set>
                                    <p:anim calcmode="lin" valueType="num">
                                      <p:cBhvr additive="base">
                                        <p:cTn id="13" dur="1000"/>
                                        <p:tgtEl>
                                          <p:spTgt spid="1393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934"/>
                                        </p:tgtEl>
                                        <p:attrNameLst>
                                          <p:attrName>style.visibility</p:attrName>
                                        </p:attrNameLst>
                                      </p:cBhvr>
                                      <p:to>
                                        <p:strVal val="visible"/>
                                      </p:to>
                                    </p:set>
                                    <p:anim calcmode="lin" valueType="num">
                                      <p:cBhvr additive="base">
                                        <p:cTn id="16" dur="1000"/>
                                        <p:tgtEl>
                                          <p:spTgt spid="13934"/>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942"/>
                                        </p:tgtEl>
                                        <p:attrNameLst>
                                          <p:attrName>style.visibility</p:attrName>
                                        </p:attrNameLst>
                                      </p:cBhvr>
                                      <p:to>
                                        <p:strVal val="visible"/>
                                      </p:to>
                                    </p:set>
                                    <p:anim calcmode="lin" valueType="num">
                                      <p:cBhvr additive="base">
                                        <p:cTn id="19" dur="1000"/>
                                        <p:tgtEl>
                                          <p:spTgt spid="13942"/>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3945"/>
                                        </p:tgtEl>
                                        <p:attrNameLst>
                                          <p:attrName>style.visibility</p:attrName>
                                        </p:attrNameLst>
                                      </p:cBhvr>
                                      <p:to>
                                        <p:strVal val="visible"/>
                                      </p:to>
                                    </p:set>
                                    <p:anim calcmode="lin" valueType="num">
                                      <p:cBhvr additive="base">
                                        <p:cTn id="22" dur="1000"/>
                                        <p:tgtEl>
                                          <p:spTgt spid="13945"/>
                                        </p:tgtEl>
                                        <p:attrNameLst>
                                          <p:attrName>ppt_y</p:attrName>
                                        </p:attrNameLst>
                                      </p:cBhvr>
                                      <p:tavLst>
                                        <p:tav tm="0">
                                          <p:val>
                                            <p:strVal val="#ppt_y+1"/>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3936"/>
                                        </p:tgtEl>
                                        <p:attrNameLst>
                                          <p:attrName>style.visibility</p:attrName>
                                        </p:attrNameLst>
                                      </p:cBhvr>
                                      <p:to>
                                        <p:strVal val="visible"/>
                                      </p:to>
                                    </p:set>
                                    <p:anim calcmode="lin" valueType="num">
                                      <p:cBhvr additive="base">
                                        <p:cTn id="25" dur="1000"/>
                                        <p:tgtEl>
                                          <p:spTgt spid="13936"/>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3941"/>
                                        </p:tgtEl>
                                        <p:attrNameLst>
                                          <p:attrName>style.visibility</p:attrName>
                                        </p:attrNameLst>
                                      </p:cBhvr>
                                      <p:to>
                                        <p:strVal val="visible"/>
                                      </p:to>
                                    </p:set>
                                    <p:anim calcmode="lin" valueType="num">
                                      <p:cBhvr additive="base">
                                        <p:cTn id="28" dur="1000"/>
                                        <p:tgtEl>
                                          <p:spTgt spid="139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40"/>
        <p:cNvGrpSpPr/>
        <p:nvPr/>
      </p:nvGrpSpPr>
      <p:grpSpPr>
        <a:xfrm>
          <a:off x="0" y="0"/>
          <a:ext cx="0" cy="0"/>
          <a:chOff x="0" y="0"/>
          <a:chExt cx="0" cy="0"/>
        </a:xfrm>
      </p:grpSpPr>
      <p:grpSp>
        <p:nvGrpSpPr>
          <p:cNvPr id="8441" name="Google Shape;8441;p60"/>
          <p:cNvGrpSpPr/>
          <p:nvPr/>
        </p:nvGrpSpPr>
        <p:grpSpPr>
          <a:xfrm>
            <a:off x="1148925" y="2301175"/>
            <a:ext cx="4450400" cy="907600"/>
            <a:chOff x="1148925" y="2298450"/>
            <a:chExt cx="4450400" cy="907600"/>
          </a:xfrm>
        </p:grpSpPr>
        <p:sp>
          <p:nvSpPr>
            <p:cNvPr id="8442" name="Google Shape;8442;p60"/>
            <p:cNvSpPr/>
            <p:nvPr/>
          </p:nvSpPr>
          <p:spPr>
            <a:xfrm>
              <a:off x="1149125" y="2298450"/>
              <a:ext cx="4450200" cy="9075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Nanum Gothic Coding"/>
                  <a:ea typeface="Nanum Gothic Coding"/>
                  <a:cs typeface="Nanum Gothic Coding"/>
                  <a:sym typeface="Nanum Gothic Coding"/>
                </a:rPr>
                <a:t>00</a:t>
              </a:r>
              <a:endParaRPr sz="1200">
                <a:solidFill>
                  <a:schemeClr val="dk1"/>
                </a:solidFill>
                <a:latin typeface="Nanum Gothic Coding"/>
                <a:ea typeface="Nanum Gothic Coding"/>
                <a:cs typeface="Nanum Gothic Coding"/>
                <a:sym typeface="Nanum Gothic Coding"/>
              </a:endParaRPr>
            </a:p>
          </p:txBody>
        </p:sp>
        <p:sp>
          <p:nvSpPr>
            <p:cNvPr id="8443" name="Google Shape;8443;p60"/>
            <p:cNvSpPr/>
            <p:nvPr/>
          </p:nvSpPr>
          <p:spPr>
            <a:xfrm>
              <a:off x="1148925" y="2476150"/>
              <a:ext cx="4450200" cy="729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44" name="Google Shape;8444;p60"/>
            <p:cNvGrpSpPr/>
            <p:nvPr/>
          </p:nvGrpSpPr>
          <p:grpSpPr>
            <a:xfrm>
              <a:off x="5129844" y="2338791"/>
              <a:ext cx="410280" cy="98701"/>
              <a:chOff x="4017845" y="1470641"/>
              <a:chExt cx="410280" cy="98701"/>
            </a:xfrm>
          </p:grpSpPr>
          <p:sp>
            <p:nvSpPr>
              <p:cNvPr id="8445" name="Google Shape;8445;p60"/>
              <p:cNvSpPr/>
              <p:nvPr/>
            </p:nvSpPr>
            <p:spPr>
              <a:xfrm>
                <a:off x="4173687"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0"/>
              <p:cNvSpPr/>
              <p:nvPr/>
            </p:nvSpPr>
            <p:spPr>
              <a:xfrm>
                <a:off x="4017845"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0"/>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8" name="Google Shape;8448;p60"/>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449" name="Google Shape;8449;p60"/>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0" name="Google Shape;8450;p60"/>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451" name="Google Shape;8451;p60"/>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grpSp>
        <p:nvGrpSpPr>
          <p:cNvPr id="8452" name="Google Shape;8452;p60"/>
          <p:cNvGrpSpPr/>
          <p:nvPr/>
        </p:nvGrpSpPr>
        <p:grpSpPr>
          <a:xfrm>
            <a:off x="1148925" y="1284000"/>
            <a:ext cx="4450400" cy="907600"/>
            <a:chOff x="1148925" y="1284000"/>
            <a:chExt cx="4450400" cy="907600"/>
          </a:xfrm>
        </p:grpSpPr>
        <p:sp>
          <p:nvSpPr>
            <p:cNvPr id="8453" name="Google Shape;8453;p60"/>
            <p:cNvSpPr/>
            <p:nvPr/>
          </p:nvSpPr>
          <p:spPr>
            <a:xfrm>
              <a:off x="1149125" y="1284000"/>
              <a:ext cx="4450200" cy="9075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Nanum Gothic Coding"/>
                  <a:ea typeface="Nanum Gothic Coding"/>
                  <a:cs typeface="Nanum Gothic Coding"/>
                  <a:sym typeface="Nanum Gothic Coding"/>
                </a:rPr>
                <a:t>00</a:t>
              </a:r>
              <a:endParaRPr sz="1200">
                <a:solidFill>
                  <a:schemeClr val="dk1"/>
                </a:solidFill>
                <a:latin typeface="Nanum Gothic Coding"/>
                <a:ea typeface="Nanum Gothic Coding"/>
                <a:cs typeface="Nanum Gothic Coding"/>
                <a:sym typeface="Nanum Gothic Coding"/>
              </a:endParaRPr>
            </a:p>
          </p:txBody>
        </p:sp>
        <p:sp>
          <p:nvSpPr>
            <p:cNvPr id="8454" name="Google Shape;8454;p60"/>
            <p:cNvSpPr/>
            <p:nvPr/>
          </p:nvSpPr>
          <p:spPr>
            <a:xfrm>
              <a:off x="1148925" y="1461700"/>
              <a:ext cx="4450200" cy="729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55" name="Google Shape;8455;p60"/>
            <p:cNvGrpSpPr/>
            <p:nvPr/>
          </p:nvGrpSpPr>
          <p:grpSpPr>
            <a:xfrm>
              <a:off x="5129845" y="1328391"/>
              <a:ext cx="410280" cy="98701"/>
              <a:chOff x="4017845" y="1470641"/>
              <a:chExt cx="410280" cy="98701"/>
            </a:xfrm>
          </p:grpSpPr>
          <p:sp>
            <p:nvSpPr>
              <p:cNvPr id="8456" name="Google Shape;8456;p60"/>
              <p:cNvSpPr/>
              <p:nvPr/>
            </p:nvSpPr>
            <p:spPr>
              <a:xfrm>
                <a:off x="4173687"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0"/>
              <p:cNvSpPr/>
              <p:nvPr/>
            </p:nvSpPr>
            <p:spPr>
              <a:xfrm>
                <a:off x="4017845"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0"/>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9" name="Google Shape;8459;p60"/>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460" name="Google Shape;8460;p60"/>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1" name="Google Shape;8461;p60"/>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462" name="Google Shape;8462;p60"/>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sp>
        <p:nvSpPr>
          <p:cNvPr id="8463" name="Google Shape;8463;p60">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464" name="Google Shape;8464;p60">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65" name="Google Shape;8465;p60"/>
          <p:cNvGrpSpPr/>
          <p:nvPr/>
        </p:nvGrpSpPr>
        <p:grpSpPr>
          <a:xfrm>
            <a:off x="1148925" y="3318350"/>
            <a:ext cx="4450400" cy="907600"/>
            <a:chOff x="1148925" y="3318350"/>
            <a:chExt cx="4450400" cy="907600"/>
          </a:xfrm>
        </p:grpSpPr>
        <p:sp>
          <p:nvSpPr>
            <p:cNvPr id="8466" name="Google Shape;8466;p60"/>
            <p:cNvSpPr/>
            <p:nvPr/>
          </p:nvSpPr>
          <p:spPr>
            <a:xfrm>
              <a:off x="1149125" y="3318350"/>
              <a:ext cx="4450200" cy="907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Nanum Gothic Coding"/>
                  <a:ea typeface="Nanum Gothic Coding"/>
                  <a:cs typeface="Nanum Gothic Coding"/>
                  <a:sym typeface="Nanum Gothic Coding"/>
                </a:rPr>
                <a:t>00</a:t>
              </a:r>
              <a:endParaRPr sz="1200">
                <a:solidFill>
                  <a:schemeClr val="dk1"/>
                </a:solidFill>
                <a:latin typeface="Nanum Gothic Coding"/>
                <a:ea typeface="Nanum Gothic Coding"/>
                <a:cs typeface="Nanum Gothic Coding"/>
                <a:sym typeface="Nanum Gothic Coding"/>
              </a:endParaRPr>
            </a:p>
          </p:txBody>
        </p:sp>
        <p:sp>
          <p:nvSpPr>
            <p:cNvPr id="8467" name="Google Shape;8467;p60"/>
            <p:cNvSpPr/>
            <p:nvPr/>
          </p:nvSpPr>
          <p:spPr>
            <a:xfrm>
              <a:off x="1148925" y="3496050"/>
              <a:ext cx="4450200" cy="729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68" name="Google Shape;8468;p60"/>
            <p:cNvGrpSpPr/>
            <p:nvPr/>
          </p:nvGrpSpPr>
          <p:grpSpPr>
            <a:xfrm>
              <a:off x="5129845" y="3358691"/>
              <a:ext cx="410280" cy="98701"/>
              <a:chOff x="4017845" y="1470641"/>
              <a:chExt cx="410280" cy="98701"/>
            </a:xfrm>
          </p:grpSpPr>
          <p:sp>
            <p:nvSpPr>
              <p:cNvPr id="8469" name="Google Shape;8469;p60"/>
              <p:cNvSpPr/>
              <p:nvPr/>
            </p:nvSpPr>
            <p:spPr>
              <a:xfrm>
                <a:off x="4173687" y="1471206"/>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0"/>
              <p:cNvSpPr/>
              <p:nvPr/>
            </p:nvSpPr>
            <p:spPr>
              <a:xfrm>
                <a:off x="4017845" y="1471206"/>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0"/>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72" name="Google Shape;8472;p60"/>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473" name="Google Shape;8473;p60"/>
              <p:cNvSpPr/>
              <p:nvPr/>
            </p:nvSpPr>
            <p:spPr>
              <a:xfrm>
                <a:off x="4329420" y="1470641"/>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74" name="Google Shape;8474;p60"/>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475" name="Google Shape;8475;p60"/>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sp>
        <p:nvSpPr>
          <p:cNvPr id="8476" name="Google Shape;8476;p6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8477" name="Google Shape;8477;p60">
            <a:hlinkClick r:id="rId3" action="ppaction://hlinksldjump"/>
          </p:cNvPr>
          <p:cNvSpPr txBox="1">
            <a:spLocks noGrp="1"/>
          </p:cNvSpPr>
          <p:nvPr>
            <p:ph type="title" idx="6"/>
          </p:nvPr>
        </p:nvSpPr>
        <p:spPr>
          <a:xfrm>
            <a:off x="1357180" y="2515019"/>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8478" name="Google Shape;8478;p60">
            <a:hlinkClick r:id="rId4" action="ppaction://hlinksldjump"/>
          </p:cNvPr>
          <p:cNvSpPr txBox="1">
            <a:spLocks noGrp="1"/>
          </p:cNvSpPr>
          <p:nvPr>
            <p:ph type="title" idx="2"/>
          </p:nvPr>
        </p:nvSpPr>
        <p:spPr>
          <a:xfrm>
            <a:off x="2043650" y="1498621"/>
            <a:ext cx="33384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company</a:t>
            </a:r>
            <a:endParaRPr/>
          </a:p>
        </p:txBody>
      </p:sp>
      <p:sp>
        <p:nvSpPr>
          <p:cNvPr id="8479" name="Google Shape;8479;p60">
            <a:hlinkClick r:id="rId4" action="ppaction://hlinksldjump"/>
          </p:cNvPr>
          <p:cNvSpPr txBox="1">
            <a:spLocks noGrp="1"/>
          </p:cNvSpPr>
          <p:nvPr>
            <p:ph type="subTitle" idx="1"/>
          </p:nvPr>
        </p:nvSpPr>
        <p:spPr>
          <a:xfrm>
            <a:off x="2043650" y="1773787"/>
            <a:ext cx="3338400" cy="3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80" name="Google Shape;8480;p60">
            <a:hlinkClick r:id="rId4" action="ppaction://hlinksldjump"/>
          </p:cNvPr>
          <p:cNvSpPr txBox="1">
            <a:spLocks noGrp="1"/>
          </p:cNvSpPr>
          <p:nvPr>
            <p:ph type="title" idx="3"/>
          </p:nvPr>
        </p:nvSpPr>
        <p:spPr>
          <a:xfrm>
            <a:off x="1357178" y="1498610"/>
            <a:ext cx="565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8481" name="Google Shape;8481;p60"/>
          <p:cNvGrpSpPr/>
          <p:nvPr/>
        </p:nvGrpSpPr>
        <p:grpSpPr>
          <a:xfrm>
            <a:off x="8290201" y="863900"/>
            <a:ext cx="123600" cy="3239150"/>
            <a:chOff x="8290351" y="863900"/>
            <a:chExt cx="123600" cy="3239150"/>
          </a:xfrm>
        </p:grpSpPr>
        <p:sp>
          <p:nvSpPr>
            <p:cNvPr id="8482" name="Google Shape;8482;p6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0" name="Google Shape;8490;p60">
            <a:hlinkClick r:id="" action="ppaction://hlinkshowjump?jump=previousslide"/>
          </p:cNvPr>
          <p:cNvSpPr txBox="1">
            <a:spLocks noGrp="1"/>
          </p:cNvSpPr>
          <p:nvPr>
            <p:ph type="subTitle" idx="13"/>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491" name="Google Shape;8491;p60">
            <a:hlinkClick r:id="" action="ppaction://hlinkshowjump?jump=nextslide"/>
          </p:cNvPr>
          <p:cNvSpPr txBox="1">
            <a:spLocks noGrp="1"/>
          </p:cNvSpPr>
          <p:nvPr>
            <p:ph type="subTitle" idx="14"/>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492" name="Google Shape;8492;p60">
            <a:hlinkClick r:id="rId3" action="ppaction://hlinksldjump"/>
          </p:cNvPr>
          <p:cNvSpPr txBox="1">
            <a:spLocks noGrp="1"/>
          </p:cNvSpPr>
          <p:nvPr>
            <p:ph type="title" idx="4"/>
          </p:nvPr>
        </p:nvSpPr>
        <p:spPr>
          <a:xfrm>
            <a:off x="2043652" y="2513021"/>
            <a:ext cx="33384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The plan</a:t>
            </a:r>
            <a:endParaRPr/>
          </a:p>
        </p:txBody>
      </p:sp>
      <p:sp>
        <p:nvSpPr>
          <p:cNvPr id="8493" name="Google Shape;8493;p60">
            <a:hlinkClick r:id="rId3" action="ppaction://hlinksldjump"/>
          </p:cNvPr>
          <p:cNvSpPr txBox="1">
            <a:spLocks noGrp="1"/>
          </p:cNvSpPr>
          <p:nvPr>
            <p:ph type="subTitle" idx="5"/>
          </p:nvPr>
        </p:nvSpPr>
        <p:spPr>
          <a:xfrm>
            <a:off x="2043650" y="2786963"/>
            <a:ext cx="3338400" cy="3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94" name="Google Shape;8494;p60">
            <a:hlinkClick r:id="rId5" action="ppaction://hlinksldjump"/>
          </p:cNvPr>
          <p:cNvSpPr txBox="1">
            <a:spLocks noGrp="1"/>
          </p:cNvSpPr>
          <p:nvPr>
            <p:ph type="title" idx="7"/>
          </p:nvPr>
        </p:nvSpPr>
        <p:spPr>
          <a:xfrm>
            <a:off x="2043653" y="3527421"/>
            <a:ext cx="33384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The analysis</a:t>
            </a:r>
            <a:endParaRPr/>
          </a:p>
        </p:txBody>
      </p:sp>
      <p:sp>
        <p:nvSpPr>
          <p:cNvPr id="8495" name="Google Shape;8495;p60">
            <a:hlinkClick r:id="rId5" action="ppaction://hlinksldjump"/>
          </p:cNvPr>
          <p:cNvSpPr txBox="1">
            <a:spLocks noGrp="1"/>
          </p:cNvSpPr>
          <p:nvPr>
            <p:ph type="subTitle" idx="8"/>
          </p:nvPr>
        </p:nvSpPr>
        <p:spPr>
          <a:xfrm>
            <a:off x="2043675" y="3800138"/>
            <a:ext cx="3338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96" name="Google Shape;8496;p60">
            <a:hlinkClick r:id="rId5" action="ppaction://hlinksldjump"/>
          </p:cNvPr>
          <p:cNvSpPr txBox="1">
            <a:spLocks noGrp="1"/>
          </p:cNvSpPr>
          <p:nvPr>
            <p:ph type="title" idx="9"/>
          </p:nvPr>
        </p:nvSpPr>
        <p:spPr>
          <a:xfrm>
            <a:off x="1357178" y="3531129"/>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8500" name="Google Shape;8500;p60"/>
          <p:cNvGrpSpPr/>
          <p:nvPr/>
        </p:nvGrpSpPr>
        <p:grpSpPr>
          <a:xfrm>
            <a:off x="5679452" y="1295371"/>
            <a:ext cx="2313872" cy="896325"/>
            <a:chOff x="5679160" y="1295371"/>
            <a:chExt cx="2313872" cy="896325"/>
          </a:xfrm>
        </p:grpSpPr>
        <p:sp>
          <p:nvSpPr>
            <p:cNvPr id="8501" name="Google Shape;8501;p60"/>
            <p:cNvSpPr/>
            <p:nvPr/>
          </p:nvSpPr>
          <p:spPr>
            <a:xfrm>
              <a:off x="5679160" y="21360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0"/>
            <p:cNvSpPr/>
            <p:nvPr/>
          </p:nvSpPr>
          <p:spPr>
            <a:xfrm>
              <a:off x="5679160" y="20399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0"/>
            <p:cNvSpPr/>
            <p:nvPr/>
          </p:nvSpPr>
          <p:spPr>
            <a:xfrm>
              <a:off x="5679160" y="19437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0"/>
            <p:cNvSpPr/>
            <p:nvPr/>
          </p:nvSpPr>
          <p:spPr>
            <a:xfrm>
              <a:off x="5679160" y="1847557"/>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0"/>
            <p:cNvSpPr/>
            <p:nvPr/>
          </p:nvSpPr>
          <p:spPr>
            <a:xfrm>
              <a:off x="5679160" y="1751383"/>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0"/>
            <p:cNvSpPr/>
            <p:nvPr/>
          </p:nvSpPr>
          <p:spPr>
            <a:xfrm>
              <a:off x="5679160" y="1655209"/>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0"/>
            <p:cNvSpPr/>
            <p:nvPr/>
          </p:nvSpPr>
          <p:spPr>
            <a:xfrm>
              <a:off x="5679160" y="15596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0"/>
            <p:cNvSpPr/>
            <p:nvPr/>
          </p:nvSpPr>
          <p:spPr>
            <a:xfrm>
              <a:off x="5679160" y="14634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0"/>
            <p:cNvSpPr/>
            <p:nvPr/>
          </p:nvSpPr>
          <p:spPr>
            <a:xfrm>
              <a:off x="5679160" y="1367346"/>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0"/>
            <p:cNvSpPr/>
            <p:nvPr/>
          </p:nvSpPr>
          <p:spPr>
            <a:xfrm>
              <a:off x="5681630" y="2185219"/>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0"/>
            <p:cNvSpPr/>
            <p:nvPr/>
          </p:nvSpPr>
          <p:spPr>
            <a:xfrm>
              <a:off x="5681630" y="2089045"/>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0"/>
            <p:cNvSpPr/>
            <p:nvPr/>
          </p:nvSpPr>
          <p:spPr>
            <a:xfrm>
              <a:off x="5681630" y="199287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0"/>
            <p:cNvSpPr/>
            <p:nvPr/>
          </p:nvSpPr>
          <p:spPr>
            <a:xfrm>
              <a:off x="5681630" y="189669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0"/>
            <p:cNvSpPr/>
            <p:nvPr/>
          </p:nvSpPr>
          <p:spPr>
            <a:xfrm>
              <a:off x="5681630" y="1800524"/>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0"/>
            <p:cNvSpPr/>
            <p:nvPr/>
          </p:nvSpPr>
          <p:spPr>
            <a:xfrm>
              <a:off x="5681630" y="170435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0"/>
            <p:cNvSpPr/>
            <p:nvPr/>
          </p:nvSpPr>
          <p:spPr>
            <a:xfrm>
              <a:off x="5681630" y="1608813"/>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0"/>
            <p:cNvSpPr/>
            <p:nvPr/>
          </p:nvSpPr>
          <p:spPr>
            <a:xfrm>
              <a:off x="5681630" y="1512639"/>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0"/>
            <p:cNvSpPr/>
            <p:nvPr/>
          </p:nvSpPr>
          <p:spPr>
            <a:xfrm>
              <a:off x="5681630" y="1416487"/>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0"/>
            <p:cNvSpPr/>
            <p:nvPr/>
          </p:nvSpPr>
          <p:spPr>
            <a:xfrm>
              <a:off x="5681630" y="1320313"/>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0"/>
            <p:cNvSpPr/>
            <p:nvPr/>
          </p:nvSpPr>
          <p:spPr>
            <a:xfrm>
              <a:off x="5680702" y="21602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0"/>
            <p:cNvSpPr/>
            <p:nvPr/>
          </p:nvSpPr>
          <p:spPr>
            <a:xfrm>
              <a:off x="5680702" y="20641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0"/>
            <p:cNvSpPr/>
            <p:nvPr/>
          </p:nvSpPr>
          <p:spPr>
            <a:xfrm>
              <a:off x="5680702" y="19679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0"/>
            <p:cNvSpPr/>
            <p:nvPr/>
          </p:nvSpPr>
          <p:spPr>
            <a:xfrm>
              <a:off x="5680702" y="1871756"/>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0"/>
            <p:cNvSpPr/>
            <p:nvPr/>
          </p:nvSpPr>
          <p:spPr>
            <a:xfrm>
              <a:off x="5680702" y="177558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0"/>
            <p:cNvSpPr/>
            <p:nvPr/>
          </p:nvSpPr>
          <p:spPr>
            <a:xfrm>
              <a:off x="5680702" y="167940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0"/>
            <p:cNvSpPr/>
            <p:nvPr/>
          </p:nvSpPr>
          <p:spPr>
            <a:xfrm>
              <a:off x="5680702" y="15838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0"/>
            <p:cNvSpPr/>
            <p:nvPr/>
          </p:nvSpPr>
          <p:spPr>
            <a:xfrm>
              <a:off x="5680702" y="14876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0"/>
            <p:cNvSpPr/>
            <p:nvPr/>
          </p:nvSpPr>
          <p:spPr>
            <a:xfrm>
              <a:off x="5680702" y="1391545"/>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0"/>
            <p:cNvSpPr/>
            <p:nvPr/>
          </p:nvSpPr>
          <p:spPr>
            <a:xfrm>
              <a:off x="5680702" y="1295371"/>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0"/>
            <p:cNvSpPr/>
            <p:nvPr/>
          </p:nvSpPr>
          <p:spPr>
            <a:xfrm>
              <a:off x="5680702" y="2112450"/>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0"/>
            <p:cNvSpPr/>
            <p:nvPr/>
          </p:nvSpPr>
          <p:spPr>
            <a:xfrm>
              <a:off x="5680702" y="2016276"/>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0"/>
            <p:cNvSpPr/>
            <p:nvPr/>
          </p:nvSpPr>
          <p:spPr>
            <a:xfrm>
              <a:off x="5680702" y="192010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0"/>
            <p:cNvSpPr/>
            <p:nvPr/>
          </p:nvSpPr>
          <p:spPr>
            <a:xfrm>
              <a:off x="5680702" y="182392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0"/>
            <p:cNvSpPr/>
            <p:nvPr/>
          </p:nvSpPr>
          <p:spPr>
            <a:xfrm>
              <a:off x="5680702" y="1727755"/>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0"/>
            <p:cNvSpPr/>
            <p:nvPr/>
          </p:nvSpPr>
          <p:spPr>
            <a:xfrm>
              <a:off x="5680702" y="163158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0"/>
            <p:cNvSpPr/>
            <p:nvPr/>
          </p:nvSpPr>
          <p:spPr>
            <a:xfrm>
              <a:off x="5680702" y="1536044"/>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0"/>
            <p:cNvSpPr/>
            <p:nvPr/>
          </p:nvSpPr>
          <p:spPr>
            <a:xfrm>
              <a:off x="5680702" y="1439870"/>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0"/>
            <p:cNvSpPr/>
            <p:nvPr/>
          </p:nvSpPr>
          <p:spPr>
            <a:xfrm>
              <a:off x="5680702" y="1343718"/>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60"/>
          <p:cNvGrpSpPr/>
          <p:nvPr/>
        </p:nvGrpSpPr>
        <p:grpSpPr>
          <a:xfrm>
            <a:off x="5679452" y="2307896"/>
            <a:ext cx="2313872" cy="896325"/>
            <a:chOff x="5679160" y="1295371"/>
            <a:chExt cx="2313872" cy="896325"/>
          </a:xfrm>
        </p:grpSpPr>
        <p:sp>
          <p:nvSpPr>
            <p:cNvPr id="8540" name="Google Shape;8540;p60"/>
            <p:cNvSpPr/>
            <p:nvPr/>
          </p:nvSpPr>
          <p:spPr>
            <a:xfrm>
              <a:off x="5679160" y="21360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0"/>
            <p:cNvSpPr/>
            <p:nvPr/>
          </p:nvSpPr>
          <p:spPr>
            <a:xfrm>
              <a:off x="5679160" y="20399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0"/>
            <p:cNvSpPr/>
            <p:nvPr/>
          </p:nvSpPr>
          <p:spPr>
            <a:xfrm>
              <a:off x="5679160" y="19437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0"/>
            <p:cNvSpPr/>
            <p:nvPr/>
          </p:nvSpPr>
          <p:spPr>
            <a:xfrm>
              <a:off x="5679160" y="1847557"/>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0"/>
            <p:cNvSpPr/>
            <p:nvPr/>
          </p:nvSpPr>
          <p:spPr>
            <a:xfrm>
              <a:off x="5679160" y="1751383"/>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0"/>
            <p:cNvSpPr/>
            <p:nvPr/>
          </p:nvSpPr>
          <p:spPr>
            <a:xfrm>
              <a:off x="5679160" y="1655209"/>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0"/>
            <p:cNvSpPr/>
            <p:nvPr/>
          </p:nvSpPr>
          <p:spPr>
            <a:xfrm>
              <a:off x="5679160" y="15596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0"/>
            <p:cNvSpPr/>
            <p:nvPr/>
          </p:nvSpPr>
          <p:spPr>
            <a:xfrm>
              <a:off x="5679160" y="14634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0"/>
            <p:cNvSpPr/>
            <p:nvPr/>
          </p:nvSpPr>
          <p:spPr>
            <a:xfrm>
              <a:off x="5679160" y="1367346"/>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0"/>
            <p:cNvSpPr/>
            <p:nvPr/>
          </p:nvSpPr>
          <p:spPr>
            <a:xfrm>
              <a:off x="5681630" y="2185219"/>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0"/>
            <p:cNvSpPr/>
            <p:nvPr/>
          </p:nvSpPr>
          <p:spPr>
            <a:xfrm>
              <a:off x="5681630" y="2089045"/>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0"/>
            <p:cNvSpPr/>
            <p:nvPr/>
          </p:nvSpPr>
          <p:spPr>
            <a:xfrm>
              <a:off x="5681630" y="199287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0"/>
            <p:cNvSpPr/>
            <p:nvPr/>
          </p:nvSpPr>
          <p:spPr>
            <a:xfrm>
              <a:off x="5681630" y="189669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0"/>
            <p:cNvSpPr/>
            <p:nvPr/>
          </p:nvSpPr>
          <p:spPr>
            <a:xfrm>
              <a:off x="5681630" y="1800524"/>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0"/>
            <p:cNvSpPr/>
            <p:nvPr/>
          </p:nvSpPr>
          <p:spPr>
            <a:xfrm>
              <a:off x="5681630" y="170435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0"/>
            <p:cNvSpPr/>
            <p:nvPr/>
          </p:nvSpPr>
          <p:spPr>
            <a:xfrm>
              <a:off x="5681630" y="1608813"/>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0"/>
            <p:cNvSpPr/>
            <p:nvPr/>
          </p:nvSpPr>
          <p:spPr>
            <a:xfrm>
              <a:off x="5681630" y="1512639"/>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0"/>
            <p:cNvSpPr/>
            <p:nvPr/>
          </p:nvSpPr>
          <p:spPr>
            <a:xfrm>
              <a:off x="5681630" y="1416487"/>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0"/>
            <p:cNvSpPr/>
            <p:nvPr/>
          </p:nvSpPr>
          <p:spPr>
            <a:xfrm>
              <a:off x="5681630" y="1320313"/>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0"/>
            <p:cNvSpPr/>
            <p:nvPr/>
          </p:nvSpPr>
          <p:spPr>
            <a:xfrm>
              <a:off x="5680702" y="21602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0"/>
            <p:cNvSpPr/>
            <p:nvPr/>
          </p:nvSpPr>
          <p:spPr>
            <a:xfrm>
              <a:off x="5680702" y="20641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0"/>
            <p:cNvSpPr/>
            <p:nvPr/>
          </p:nvSpPr>
          <p:spPr>
            <a:xfrm>
              <a:off x="5680702" y="19679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0"/>
            <p:cNvSpPr/>
            <p:nvPr/>
          </p:nvSpPr>
          <p:spPr>
            <a:xfrm>
              <a:off x="5680702" y="1871756"/>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0"/>
            <p:cNvSpPr/>
            <p:nvPr/>
          </p:nvSpPr>
          <p:spPr>
            <a:xfrm>
              <a:off x="5680702" y="177558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0"/>
            <p:cNvSpPr/>
            <p:nvPr/>
          </p:nvSpPr>
          <p:spPr>
            <a:xfrm>
              <a:off x="5680702" y="167940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0"/>
            <p:cNvSpPr/>
            <p:nvPr/>
          </p:nvSpPr>
          <p:spPr>
            <a:xfrm>
              <a:off x="5680702" y="15838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0"/>
            <p:cNvSpPr/>
            <p:nvPr/>
          </p:nvSpPr>
          <p:spPr>
            <a:xfrm>
              <a:off x="5680702" y="14876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0"/>
            <p:cNvSpPr/>
            <p:nvPr/>
          </p:nvSpPr>
          <p:spPr>
            <a:xfrm>
              <a:off x="5680702" y="1391545"/>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0"/>
            <p:cNvSpPr/>
            <p:nvPr/>
          </p:nvSpPr>
          <p:spPr>
            <a:xfrm>
              <a:off x="5680702" y="1295371"/>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0"/>
            <p:cNvSpPr/>
            <p:nvPr/>
          </p:nvSpPr>
          <p:spPr>
            <a:xfrm>
              <a:off x="5680702" y="2112450"/>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0"/>
            <p:cNvSpPr/>
            <p:nvPr/>
          </p:nvSpPr>
          <p:spPr>
            <a:xfrm>
              <a:off x="5680702" y="2016276"/>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0"/>
            <p:cNvSpPr/>
            <p:nvPr/>
          </p:nvSpPr>
          <p:spPr>
            <a:xfrm>
              <a:off x="5680702" y="192010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0"/>
            <p:cNvSpPr/>
            <p:nvPr/>
          </p:nvSpPr>
          <p:spPr>
            <a:xfrm>
              <a:off x="5680702" y="182392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0"/>
            <p:cNvSpPr/>
            <p:nvPr/>
          </p:nvSpPr>
          <p:spPr>
            <a:xfrm>
              <a:off x="5680702" y="1727755"/>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0"/>
            <p:cNvSpPr/>
            <p:nvPr/>
          </p:nvSpPr>
          <p:spPr>
            <a:xfrm>
              <a:off x="5680702" y="163158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0"/>
            <p:cNvSpPr/>
            <p:nvPr/>
          </p:nvSpPr>
          <p:spPr>
            <a:xfrm>
              <a:off x="5680702" y="1536044"/>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0"/>
            <p:cNvSpPr/>
            <p:nvPr/>
          </p:nvSpPr>
          <p:spPr>
            <a:xfrm>
              <a:off x="5680702" y="1439870"/>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0"/>
            <p:cNvSpPr/>
            <p:nvPr/>
          </p:nvSpPr>
          <p:spPr>
            <a:xfrm>
              <a:off x="5680702" y="1343718"/>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60"/>
          <p:cNvGrpSpPr/>
          <p:nvPr/>
        </p:nvGrpSpPr>
        <p:grpSpPr>
          <a:xfrm>
            <a:off x="5679452" y="3326334"/>
            <a:ext cx="2313872" cy="896325"/>
            <a:chOff x="5679160" y="1295371"/>
            <a:chExt cx="2313872" cy="896325"/>
          </a:xfrm>
        </p:grpSpPr>
        <p:sp>
          <p:nvSpPr>
            <p:cNvPr id="8579" name="Google Shape;8579;p60"/>
            <p:cNvSpPr/>
            <p:nvPr/>
          </p:nvSpPr>
          <p:spPr>
            <a:xfrm>
              <a:off x="5679160" y="21360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0"/>
            <p:cNvSpPr/>
            <p:nvPr/>
          </p:nvSpPr>
          <p:spPr>
            <a:xfrm>
              <a:off x="5679160" y="20399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0"/>
            <p:cNvSpPr/>
            <p:nvPr/>
          </p:nvSpPr>
          <p:spPr>
            <a:xfrm>
              <a:off x="5679160" y="19437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0"/>
            <p:cNvSpPr/>
            <p:nvPr/>
          </p:nvSpPr>
          <p:spPr>
            <a:xfrm>
              <a:off x="5679160" y="1847557"/>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0"/>
            <p:cNvSpPr/>
            <p:nvPr/>
          </p:nvSpPr>
          <p:spPr>
            <a:xfrm>
              <a:off x="5679160" y="1751383"/>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0"/>
            <p:cNvSpPr/>
            <p:nvPr/>
          </p:nvSpPr>
          <p:spPr>
            <a:xfrm>
              <a:off x="5679160" y="1655209"/>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0"/>
            <p:cNvSpPr/>
            <p:nvPr/>
          </p:nvSpPr>
          <p:spPr>
            <a:xfrm>
              <a:off x="5679160" y="15596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0"/>
            <p:cNvSpPr/>
            <p:nvPr/>
          </p:nvSpPr>
          <p:spPr>
            <a:xfrm>
              <a:off x="5679160" y="14634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0"/>
            <p:cNvSpPr/>
            <p:nvPr/>
          </p:nvSpPr>
          <p:spPr>
            <a:xfrm>
              <a:off x="5679160" y="1367346"/>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0"/>
            <p:cNvSpPr/>
            <p:nvPr/>
          </p:nvSpPr>
          <p:spPr>
            <a:xfrm>
              <a:off x="5681630" y="2185219"/>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0"/>
            <p:cNvSpPr/>
            <p:nvPr/>
          </p:nvSpPr>
          <p:spPr>
            <a:xfrm>
              <a:off x="5681630" y="2089045"/>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0"/>
            <p:cNvSpPr/>
            <p:nvPr/>
          </p:nvSpPr>
          <p:spPr>
            <a:xfrm>
              <a:off x="5681630" y="199287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0"/>
            <p:cNvSpPr/>
            <p:nvPr/>
          </p:nvSpPr>
          <p:spPr>
            <a:xfrm>
              <a:off x="5681630" y="189669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0"/>
            <p:cNvSpPr/>
            <p:nvPr/>
          </p:nvSpPr>
          <p:spPr>
            <a:xfrm>
              <a:off x="5681630" y="1800524"/>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0"/>
            <p:cNvSpPr/>
            <p:nvPr/>
          </p:nvSpPr>
          <p:spPr>
            <a:xfrm>
              <a:off x="5681630" y="170435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0"/>
            <p:cNvSpPr/>
            <p:nvPr/>
          </p:nvSpPr>
          <p:spPr>
            <a:xfrm>
              <a:off x="5681630" y="1608813"/>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0"/>
            <p:cNvSpPr/>
            <p:nvPr/>
          </p:nvSpPr>
          <p:spPr>
            <a:xfrm>
              <a:off x="5681630" y="1512639"/>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0"/>
            <p:cNvSpPr/>
            <p:nvPr/>
          </p:nvSpPr>
          <p:spPr>
            <a:xfrm>
              <a:off x="5681630" y="1416487"/>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0"/>
            <p:cNvSpPr/>
            <p:nvPr/>
          </p:nvSpPr>
          <p:spPr>
            <a:xfrm>
              <a:off x="5681630" y="1320313"/>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0"/>
            <p:cNvSpPr/>
            <p:nvPr/>
          </p:nvSpPr>
          <p:spPr>
            <a:xfrm>
              <a:off x="5680702" y="21602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0"/>
            <p:cNvSpPr/>
            <p:nvPr/>
          </p:nvSpPr>
          <p:spPr>
            <a:xfrm>
              <a:off x="5680702" y="20641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0"/>
            <p:cNvSpPr/>
            <p:nvPr/>
          </p:nvSpPr>
          <p:spPr>
            <a:xfrm>
              <a:off x="5680702" y="19679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0"/>
            <p:cNvSpPr/>
            <p:nvPr/>
          </p:nvSpPr>
          <p:spPr>
            <a:xfrm>
              <a:off x="5680702" y="1871756"/>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0"/>
            <p:cNvSpPr/>
            <p:nvPr/>
          </p:nvSpPr>
          <p:spPr>
            <a:xfrm>
              <a:off x="5680702" y="177558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0"/>
            <p:cNvSpPr/>
            <p:nvPr/>
          </p:nvSpPr>
          <p:spPr>
            <a:xfrm>
              <a:off x="5680702" y="167940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0"/>
            <p:cNvSpPr/>
            <p:nvPr/>
          </p:nvSpPr>
          <p:spPr>
            <a:xfrm>
              <a:off x="5680702" y="15838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0"/>
            <p:cNvSpPr/>
            <p:nvPr/>
          </p:nvSpPr>
          <p:spPr>
            <a:xfrm>
              <a:off x="5680702" y="14876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0"/>
            <p:cNvSpPr/>
            <p:nvPr/>
          </p:nvSpPr>
          <p:spPr>
            <a:xfrm>
              <a:off x="5680702" y="1391545"/>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0"/>
            <p:cNvSpPr/>
            <p:nvPr/>
          </p:nvSpPr>
          <p:spPr>
            <a:xfrm>
              <a:off x="5680702" y="1295371"/>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0"/>
            <p:cNvSpPr/>
            <p:nvPr/>
          </p:nvSpPr>
          <p:spPr>
            <a:xfrm>
              <a:off x="5680702" y="2112450"/>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0"/>
            <p:cNvSpPr/>
            <p:nvPr/>
          </p:nvSpPr>
          <p:spPr>
            <a:xfrm>
              <a:off x="5680702" y="2016276"/>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0"/>
            <p:cNvSpPr/>
            <p:nvPr/>
          </p:nvSpPr>
          <p:spPr>
            <a:xfrm>
              <a:off x="5680702" y="192010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0"/>
            <p:cNvSpPr/>
            <p:nvPr/>
          </p:nvSpPr>
          <p:spPr>
            <a:xfrm>
              <a:off x="5680702" y="182392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0"/>
            <p:cNvSpPr/>
            <p:nvPr/>
          </p:nvSpPr>
          <p:spPr>
            <a:xfrm>
              <a:off x="5680702" y="1727755"/>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0"/>
            <p:cNvSpPr/>
            <p:nvPr/>
          </p:nvSpPr>
          <p:spPr>
            <a:xfrm>
              <a:off x="5680702" y="163158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0"/>
            <p:cNvSpPr/>
            <p:nvPr/>
          </p:nvSpPr>
          <p:spPr>
            <a:xfrm>
              <a:off x="5680702" y="1536044"/>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0"/>
            <p:cNvSpPr/>
            <p:nvPr/>
          </p:nvSpPr>
          <p:spPr>
            <a:xfrm>
              <a:off x="5680702" y="1439870"/>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0"/>
            <p:cNvSpPr/>
            <p:nvPr/>
          </p:nvSpPr>
          <p:spPr>
            <a:xfrm>
              <a:off x="5680702" y="1343718"/>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5" name="Google Shape;8625;p60"/>
          <p:cNvSpPr/>
          <p:nvPr/>
        </p:nvSpPr>
        <p:spPr>
          <a:xfrm>
            <a:off x="8291538" y="119722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0">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627" name="Google Shape;8627;p60">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17" name="Google Shape;8617;p60"/>
          <p:cNvPicPr preferRelativeResize="0">
            <a:picLocks noGrp="1"/>
          </p:cNvPicPr>
          <p:nvPr>
            <p:ph type="pic" idx="15"/>
          </p:nvPr>
        </p:nvPicPr>
        <p:blipFill rotWithShape="1">
          <a:blip r:embed="rId7">
            <a:alphaModFix amt="70000"/>
          </a:blip>
          <a:srcRect t="2698" b="42010"/>
          <a:stretch/>
        </p:blipFill>
        <p:spPr>
          <a:xfrm>
            <a:off x="5679463" y="1284200"/>
            <a:ext cx="2313851" cy="907500"/>
          </a:xfrm>
          <a:prstGeom prst="rect">
            <a:avLst/>
          </a:prstGeom>
        </p:spPr>
      </p:pic>
      <p:pic>
        <p:nvPicPr>
          <p:cNvPr id="8619" name="Google Shape;8619;p60"/>
          <p:cNvPicPr preferRelativeResize="0">
            <a:picLocks noGrp="1"/>
          </p:cNvPicPr>
          <p:nvPr>
            <p:ph type="pic" idx="17"/>
          </p:nvPr>
        </p:nvPicPr>
        <p:blipFill rotWithShape="1">
          <a:blip r:embed="rId8">
            <a:alphaModFix amt="70000"/>
          </a:blip>
          <a:srcRect t="32534" b="41319"/>
          <a:stretch/>
        </p:blipFill>
        <p:spPr>
          <a:xfrm>
            <a:off x="5679439" y="2301875"/>
            <a:ext cx="2313900" cy="907500"/>
          </a:xfrm>
          <a:prstGeom prst="rect">
            <a:avLst/>
          </a:prstGeom>
        </p:spPr>
      </p:pic>
      <p:pic>
        <p:nvPicPr>
          <p:cNvPr id="8618" name="Google Shape;8618;p60"/>
          <p:cNvPicPr preferRelativeResize="0">
            <a:picLocks noGrp="1"/>
          </p:cNvPicPr>
          <p:nvPr>
            <p:ph type="pic" idx="16"/>
          </p:nvPr>
        </p:nvPicPr>
        <p:blipFill rotWithShape="1">
          <a:blip r:embed="rId9">
            <a:alphaModFix amt="70000"/>
          </a:blip>
          <a:srcRect t="7022" b="34264"/>
          <a:stretch/>
        </p:blipFill>
        <p:spPr>
          <a:xfrm>
            <a:off x="5679439" y="3320025"/>
            <a:ext cx="2313900" cy="907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441"/>
                                        </p:tgtEl>
                                        <p:attrNameLst>
                                          <p:attrName>style.visibility</p:attrName>
                                        </p:attrNameLst>
                                      </p:cBhvr>
                                      <p:to>
                                        <p:strVal val="visible"/>
                                      </p:to>
                                    </p:set>
                                    <p:anim calcmode="lin" valueType="num">
                                      <p:cBhvr additive="base">
                                        <p:cTn id="7" dur="1000"/>
                                        <p:tgtEl>
                                          <p:spTgt spid="84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452"/>
                                        </p:tgtEl>
                                        <p:attrNameLst>
                                          <p:attrName>style.visibility</p:attrName>
                                        </p:attrNameLst>
                                      </p:cBhvr>
                                      <p:to>
                                        <p:strVal val="visible"/>
                                      </p:to>
                                    </p:set>
                                    <p:anim calcmode="lin" valueType="num">
                                      <p:cBhvr additive="base">
                                        <p:cTn id="10" dur="1000"/>
                                        <p:tgtEl>
                                          <p:spTgt spid="845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8465"/>
                                        </p:tgtEl>
                                        <p:attrNameLst>
                                          <p:attrName>style.visibility</p:attrName>
                                        </p:attrNameLst>
                                      </p:cBhvr>
                                      <p:to>
                                        <p:strVal val="visible"/>
                                      </p:to>
                                    </p:set>
                                    <p:anim calcmode="lin" valueType="num">
                                      <p:cBhvr additive="base">
                                        <p:cTn id="13" dur="1000"/>
                                        <p:tgtEl>
                                          <p:spTgt spid="8465"/>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8477"/>
                                        </p:tgtEl>
                                        <p:attrNameLst>
                                          <p:attrName>style.visibility</p:attrName>
                                        </p:attrNameLst>
                                      </p:cBhvr>
                                      <p:to>
                                        <p:strVal val="visible"/>
                                      </p:to>
                                    </p:set>
                                    <p:anim calcmode="lin" valueType="num">
                                      <p:cBhvr additive="base">
                                        <p:cTn id="16" dur="1000"/>
                                        <p:tgtEl>
                                          <p:spTgt spid="847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8478"/>
                                        </p:tgtEl>
                                        <p:attrNameLst>
                                          <p:attrName>style.visibility</p:attrName>
                                        </p:attrNameLst>
                                      </p:cBhvr>
                                      <p:to>
                                        <p:strVal val="visible"/>
                                      </p:to>
                                    </p:set>
                                    <p:anim calcmode="lin" valueType="num">
                                      <p:cBhvr additive="base">
                                        <p:cTn id="19" dur="1000"/>
                                        <p:tgtEl>
                                          <p:spTgt spid="8478"/>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8479"/>
                                        </p:tgtEl>
                                        <p:attrNameLst>
                                          <p:attrName>style.visibility</p:attrName>
                                        </p:attrNameLst>
                                      </p:cBhvr>
                                      <p:to>
                                        <p:strVal val="visible"/>
                                      </p:to>
                                    </p:set>
                                    <p:anim calcmode="lin" valueType="num">
                                      <p:cBhvr additive="base">
                                        <p:cTn id="22" dur="1000"/>
                                        <p:tgtEl>
                                          <p:spTgt spid="8479"/>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8480"/>
                                        </p:tgtEl>
                                        <p:attrNameLst>
                                          <p:attrName>style.visibility</p:attrName>
                                        </p:attrNameLst>
                                      </p:cBhvr>
                                      <p:to>
                                        <p:strVal val="visible"/>
                                      </p:to>
                                    </p:set>
                                    <p:anim calcmode="lin" valueType="num">
                                      <p:cBhvr additive="base">
                                        <p:cTn id="25" dur="1000"/>
                                        <p:tgtEl>
                                          <p:spTgt spid="848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8492"/>
                                        </p:tgtEl>
                                        <p:attrNameLst>
                                          <p:attrName>style.visibility</p:attrName>
                                        </p:attrNameLst>
                                      </p:cBhvr>
                                      <p:to>
                                        <p:strVal val="visible"/>
                                      </p:to>
                                    </p:set>
                                    <p:anim calcmode="lin" valueType="num">
                                      <p:cBhvr additive="base">
                                        <p:cTn id="28" dur="1000"/>
                                        <p:tgtEl>
                                          <p:spTgt spid="849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8493"/>
                                        </p:tgtEl>
                                        <p:attrNameLst>
                                          <p:attrName>style.visibility</p:attrName>
                                        </p:attrNameLst>
                                      </p:cBhvr>
                                      <p:to>
                                        <p:strVal val="visible"/>
                                      </p:to>
                                    </p:set>
                                    <p:anim calcmode="lin" valueType="num">
                                      <p:cBhvr additive="base">
                                        <p:cTn id="31" dur="1000"/>
                                        <p:tgtEl>
                                          <p:spTgt spid="8493"/>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8494"/>
                                        </p:tgtEl>
                                        <p:attrNameLst>
                                          <p:attrName>style.visibility</p:attrName>
                                        </p:attrNameLst>
                                      </p:cBhvr>
                                      <p:to>
                                        <p:strVal val="visible"/>
                                      </p:to>
                                    </p:set>
                                    <p:anim calcmode="lin" valueType="num">
                                      <p:cBhvr additive="base">
                                        <p:cTn id="34" dur="1000"/>
                                        <p:tgtEl>
                                          <p:spTgt spid="8494"/>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8495"/>
                                        </p:tgtEl>
                                        <p:attrNameLst>
                                          <p:attrName>style.visibility</p:attrName>
                                        </p:attrNameLst>
                                      </p:cBhvr>
                                      <p:to>
                                        <p:strVal val="visible"/>
                                      </p:to>
                                    </p:set>
                                    <p:anim calcmode="lin" valueType="num">
                                      <p:cBhvr additive="base">
                                        <p:cTn id="37" dur="1000"/>
                                        <p:tgtEl>
                                          <p:spTgt spid="8495"/>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8496"/>
                                        </p:tgtEl>
                                        <p:attrNameLst>
                                          <p:attrName>style.visibility</p:attrName>
                                        </p:attrNameLst>
                                      </p:cBhvr>
                                      <p:to>
                                        <p:strVal val="visible"/>
                                      </p:to>
                                    </p:set>
                                    <p:anim calcmode="lin" valueType="num">
                                      <p:cBhvr additive="base">
                                        <p:cTn id="40" dur="1000"/>
                                        <p:tgtEl>
                                          <p:spTgt spid="8496"/>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8500"/>
                                        </p:tgtEl>
                                        <p:attrNameLst>
                                          <p:attrName>style.visibility</p:attrName>
                                        </p:attrNameLst>
                                      </p:cBhvr>
                                      <p:to>
                                        <p:strVal val="visible"/>
                                      </p:to>
                                    </p:set>
                                    <p:anim calcmode="lin" valueType="num">
                                      <p:cBhvr additive="base">
                                        <p:cTn id="43" dur="1000"/>
                                        <p:tgtEl>
                                          <p:spTgt spid="850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8539"/>
                                        </p:tgtEl>
                                        <p:attrNameLst>
                                          <p:attrName>style.visibility</p:attrName>
                                        </p:attrNameLst>
                                      </p:cBhvr>
                                      <p:to>
                                        <p:strVal val="visible"/>
                                      </p:to>
                                    </p:set>
                                    <p:anim calcmode="lin" valueType="num">
                                      <p:cBhvr additive="base">
                                        <p:cTn id="46" dur="1000"/>
                                        <p:tgtEl>
                                          <p:spTgt spid="8539"/>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8578"/>
                                        </p:tgtEl>
                                        <p:attrNameLst>
                                          <p:attrName>style.visibility</p:attrName>
                                        </p:attrNameLst>
                                      </p:cBhvr>
                                      <p:to>
                                        <p:strVal val="visible"/>
                                      </p:to>
                                    </p:set>
                                    <p:anim calcmode="lin" valueType="num">
                                      <p:cBhvr additive="base">
                                        <p:cTn id="49" dur="1000"/>
                                        <p:tgtEl>
                                          <p:spTgt spid="8578"/>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8617"/>
                                        </p:tgtEl>
                                        <p:attrNameLst>
                                          <p:attrName>style.visibility</p:attrName>
                                        </p:attrNameLst>
                                      </p:cBhvr>
                                      <p:to>
                                        <p:strVal val="visible"/>
                                      </p:to>
                                    </p:set>
                                    <p:anim calcmode="lin" valueType="num">
                                      <p:cBhvr additive="base">
                                        <p:cTn id="52" dur="1000"/>
                                        <p:tgtEl>
                                          <p:spTgt spid="8617"/>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8618"/>
                                        </p:tgtEl>
                                        <p:attrNameLst>
                                          <p:attrName>style.visibility</p:attrName>
                                        </p:attrNameLst>
                                      </p:cBhvr>
                                      <p:to>
                                        <p:strVal val="visible"/>
                                      </p:to>
                                    </p:set>
                                    <p:anim calcmode="lin" valueType="num">
                                      <p:cBhvr additive="base">
                                        <p:cTn id="55" dur="1000"/>
                                        <p:tgtEl>
                                          <p:spTgt spid="8618"/>
                                        </p:tgtEl>
                                        <p:attrNameLst>
                                          <p:attrName>ppt_x</p:attrName>
                                        </p:attrNameLst>
                                      </p:cBhvr>
                                      <p:tavLst>
                                        <p:tav tm="0">
                                          <p:val>
                                            <p:strVal val="#ppt_x+1"/>
                                          </p:val>
                                        </p:tav>
                                        <p:tav tm="100000">
                                          <p:val>
                                            <p:strVal val="#ppt_x"/>
                                          </p:val>
                                        </p:tav>
                                      </p:tavLst>
                                    </p:anim>
                                  </p:childTnLst>
                                </p:cTn>
                              </p:par>
                              <p:par>
                                <p:cTn id="56" presetID="2" presetClass="entr" presetSubtype="2" fill="hold" nodeType="withEffect">
                                  <p:stCondLst>
                                    <p:cond delay="0"/>
                                  </p:stCondLst>
                                  <p:childTnLst>
                                    <p:set>
                                      <p:cBhvr>
                                        <p:cTn id="57" dur="1" fill="hold">
                                          <p:stCondLst>
                                            <p:cond delay="0"/>
                                          </p:stCondLst>
                                        </p:cTn>
                                        <p:tgtEl>
                                          <p:spTgt spid="8619"/>
                                        </p:tgtEl>
                                        <p:attrNameLst>
                                          <p:attrName>style.visibility</p:attrName>
                                        </p:attrNameLst>
                                      </p:cBhvr>
                                      <p:to>
                                        <p:strVal val="visible"/>
                                      </p:to>
                                    </p:set>
                                    <p:anim calcmode="lin" valueType="num">
                                      <p:cBhvr additive="base">
                                        <p:cTn id="58" dur="1000"/>
                                        <p:tgtEl>
                                          <p:spTgt spid="86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71"/>
        <p:cNvGrpSpPr/>
        <p:nvPr/>
      </p:nvGrpSpPr>
      <p:grpSpPr>
        <a:xfrm>
          <a:off x="0" y="0"/>
          <a:ext cx="0" cy="0"/>
          <a:chOff x="0" y="0"/>
          <a:chExt cx="0" cy="0"/>
        </a:xfrm>
      </p:grpSpPr>
      <p:grpSp>
        <p:nvGrpSpPr>
          <p:cNvPr id="13975" name="Google Shape;13975;p114"/>
          <p:cNvGrpSpPr/>
          <p:nvPr/>
        </p:nvGrpSpPr>
        <p:grpSpPr>
          <a:xfrm>
            <a:off x="5059521" y="1437248"/>
            <a:ext cx="2713964" cy="2455542"/>
            <a:chOff x="5037123" y="946496"/>
            <a:chExt cx="3163497" cy="3154197"/>
          </a:xfrm>
        </p:grpSpPr>
        <p:sp>
          <p:nvSpPr>
            <p:cNvPr id="13976" name="Google Shape;13976;p114"/>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114"/>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114"/>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114"/>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0" name="Google Shape;13980;p114"/>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114"/>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114"/>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114"/>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114"/>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114"/>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114"/>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114"/>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114"/>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114"/>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114"/>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114"/>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114"/>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114"/>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114"/>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114"/>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114"/>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114"/>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114"/>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114"/>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114"/>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114"/>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114"/>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114"/>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114"/>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114"/>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114"/>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114"/>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114"/>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114"/>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114"/>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114"/>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114"/>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114"/>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114"/>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114"/>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114"/>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114"/>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114"/>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114"/>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114"/>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114"/>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114"/>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114"/>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114"/>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114"/>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114"/>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114"/>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114"/>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114"/>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114"/>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114"/>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114"/>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114"/>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114"/>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114"/>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114"/>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114"/>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114"/>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114"/>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114"/>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114"/>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114"/>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114"/>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114"/>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114"/>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114"/>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114"/>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114"/>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114"/>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114"/>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114"/>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114"/>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114"/>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114"/>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114"/>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114"/>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114"/>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114"/>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114"/>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114"/>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114"/>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114"/>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114"/>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114"/>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114"/>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114"/>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114"/>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114"/>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114"/>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114"/>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114"/>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114"/>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114"/>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114"/>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114"/>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114"/>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114"/>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114"/>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114"/>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114"/>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114"/>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114"/>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114"/>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114"/>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114"/>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114"/>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114"/>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114"/>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114"/>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114"/>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114"/>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114"/>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114"/>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114"/>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114"/>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114"/>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114"/>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114"/>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114"/>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114"/>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114"/>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114"/>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114"/>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114"/>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5" name="Google Shape;14105;p114"/>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6" name="Google Shape;14106;p114"/>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114"/>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108" name="Google Shape;14108;p114"/>
          <p:cNvPicPr preferRelativeResize="0"/>
          <p:nvPr/>
        </p:nvPicPr>
        <p:blipFill rotWithShape="1">
          <a:blip r:embed="rId3">
            <a:alphaModFix amt="65000"/>
          </a:blip>
          <a:srcRect l="14991" r="10830"/>
          <a:stretch/>
        </p:blipFill>
        <p:spPr>
          <a:xfrm>
            <a:off x="5059225" y="1436450"/>
            <a:ext cx="2713823" cy="2472549"/>
          </a:xfrm>
          <a:prstGeom prst="rect">
            <a:avLst/>
          </a:prstGeom>
          <a:noFill/>
          <a:ln w="9525" cap="flat" cmpd="sng">
            <a:solidFill>
              <a:schemeClr val="dk1"/>
            </a:solidFill>
            <a:prstDash val="solid"/>
            <a:round/>
            <a:headEnd type="none" w="sm" len="sm"/>
            <a:tailEnd type="none" w="sm" len="sm"/>
          </a:ln>
        </p:spPr>
      </p:pic>
      <p:sp>
        <p:nvSpPr>
          <p:cNvPr id="13972" name="Google Shape;13972;p114">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73" name="Google Shape;13973;p114">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09" name="Google Shape;14109;p114"/>
          <p:cNvSpPr/>
          <p:nvPr/>
        </p:nvSpPr>
        <p:spPr>
          <a:xfrm>
            <a:off x="7600160" y="2255946"/>
            <a:ext cx="345600" cy="344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10" name="Google Shape;14110;p114"/>
          <p:cNvSpPr/>
          <p:nvPr/>
        </p:nvSpPr>
        <p:spPr>
          <a:xfrm>
            <a:off x="7600160" y="3245268"/>
            <a:ext cx="345600" cy="344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11" name="Google Shape;14111;p114"/>
          <p:cNvSpPr/>
          <p:nvPr/>
        </p:nvSpPr>
        <p:spPr>
          <a:xfrm>
            <a:off x="7600160" y="2750607"/>
            <a:ext cx="345600" cy="344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12" name="Google Shape;14112;p114"/>
          <p:cNvSpPr/>
          <p:nvPr/>
        </p:nvSpPr>
        <p:spPr>
          <a:xfrm>
            <a:off x="7600160" y="1761284"/>
            <a:ext cx="345600" cy="344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13" name="Google Shape;14113;p114"/>
          <p:cNvSpPr txBox="1">
            <a:spLocks noGrp="1"/>
          </p:cNvSpPr>
          <p:nvPr>
            <p:ph type="title"/>
          </p:nvPr>
        </p:nvSpPr>
        <p:spPr>
          <a:xfrm>
            <a:off x="1552100" y="1368975"/>
            <a:ext cx="2912700" cy="73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4114" name="Google Shape;14114;p114"/>
          <p:cNvSpPr txBox="1">
            <a:spLocks noGrp="1"/>
          </p:cNvSpPr>
          <p:nvPr>
            <p:ph type="subTitle" idx="1"/>
          </p:nvPr>
        </p:nvSpPr>
        <p:spPr>
          <a:xfrm>
            <a:off x="1552100" y="2127521"/>
            <a:ext cx="2912700" cy="8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yourwebsite.com</a:t>
            </a:r>
            <a:endParaRPr/>
          </a:p>
        </p:txBody>
      </p:sp>
      <p:sp>
        <p:nvSpPr>
          <p:cNvPr id="14115" name="Google Shape;14115;p114">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sz="1200"/>
          </a:p>
        </p:txBody>
      </p:sp>
      <p:sp>
        <p:nvSpPr>
          <p:cNvPr id="14116" name="Google Shape;14116;p114"/>
          <p:cNvSpPr/>
          <p:nvPr/>
        </p:nvSpPr>
        <p:spPr>
          <a:xfrm>
            <a:off x="7660581" y="1821129"/>
            <a:ext cx="224612" cy="224860"/>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7" name="Google Shape;14117;p114"/>
          <p:cNvGrpSpPr/>
          <p:nvPr/>
        </p:nvGrpSpPr>
        <p:grpSpPr>
          <a:xfrm>
            <a:off x="7660428" y="2316109"/>
            <a:ext cx="224832" cy="224653"/>
            <a:chOff x="3303268" y="3817349"/>
            <a:chExt cx="346056" cy="345674"/>
          </a:xfrm>
        </p:grpSpPr>
        <p:sp>
          <p:nvSpPr>
            <p:cNvPr id="14118" name="Google Shape;14118;p11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9" name="Google Shape;14119;p11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0" name="Google Shape;14120;p11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1" name="Google Shape;14121;p11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2" name="Google Shape;14122;p114"/>
          <p:cNvGrpSpPr/>
          <p:nvPr/>
        </p:nvGrpSpPr>
        <p:grpSpPr>
          <a:xfrm>
            <a:off x="7660422" y="3305432"/>
            <a:ext cx="224832" cy="224653"/>
            <a:chOff x="3752358" y="3817349"/>
            <a:chExt cx="346056" cy="345674"/>
          </a:xfrm>
        </p:grpSpPr>
        <p:sp>
          <p:nvSpPr>
            <p:cNvPr id="14123" name="Google Shape;14123;p11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4" name="Google Shape;14124;p11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5" name="Google Shape;14125;p11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11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7" name="Google Shape;14127;p114"/>
          <p:cNvGrpSpPr/>
          <p:nvPr/>
        </p:nvGrpSpPr>
        <p:grpSpPr>
          <a:xfrm>
            <a:off x="7660427" y="2810771"/>
            <a:ext cx="224812" cy="224653"/>
            <a:chOff x="4201447" y="3817349"/>
            <a:chExt cx="346024" cy="345674"/>
          </a:xfrm>
        </p:grpSpPr>
        <p:sp>
          <p:nvSpPr>
            <p:cNvPr id="14128" name="Google Shape;14128;p11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9" name="Google Shape;14129;p11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8" name="Google Shape;14138;p114"/>
          <p:cNvGrpSpPr/>
          <p:nvPr/>
        </p:nvGrpSpPr>
        <p:grpSpPr>
          <a:xfrm>
            <a:off x="8290351" y="863900"/>
            <a:ext cx="123600" cy="3239150"/>
            <a:chOff x="8290351" y="863900"/>
            <a:chExt cx="123600" cy="3239150"/>
          </a:xfrm>
        </p:grpSpPr>
        <p:sp>
          <p:nvSpPr>
            <p:cNvPr id="14139" name="Google Shape;14139;p11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11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1" name="Google Shape;14141;p11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11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11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44" name="Google Shape;14144;p114">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4145" name="Google Shape;14145;p114"/>
          <p:cNvSpPr txBox="1">
            <a:spLocks noGrp="1"/>
          </p:cNvSpPr>
          <p:nvPr>
            <p:ph type="subTitle" idx="3"/>
          </p:nvPr>
        </p:nvSpPr>
        <p:spPr>
          <a:xfrm>
            <a:off x="1373000" y="3702261"/>
            <a:ext cx="3270900" cy="214800"/>
          </a:xfrm>
          <a:prstGeom prst="rect">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t>Please keep this slide for attribution</a:t>
            </a:r>
            <a:endParaRPr sz="1200"/>
          </a:p>
        </p:txBody>
      </p:sp>
      <p:sp>
        <p:nvSpPr>
          <p:cNvPr id="14146" name="Google Shape;14146;p114"/>
          <p:cNvSpPr/>
          <p:nvPr/>
        </p:nvSpPr>
        <p:spPr>
          <a:xfrm>
            <a:off x="8291538" y="351875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114">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48" name="Google Shape;14148;p114">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52"/>
        <p:cNvGrpSpPr/>
        <p:nvPr/>
      </p:nvGrpSpPr>
      <p:grpSpPr>
        <a:xfrm>
          <a:off x="0" y="0"/>
          <a:ext cx="0" cy="0"/>
          <a:chOff x="0" y="0"/>
          <a:chExt cx="0" cy="0"/>
        </a:xfrm>
      </p:grpSpPr>
      <p:sp>
        <p:nvSpPr>
          <p:cNvPr id="14153" name="Google Shape;14153;p115">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54" name="Google Shape;14154;p115">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55" name="Google Shape;14155;p11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Digital marketing icon pack</a:t>
            </a:r>
            <a:endParaRPr/>
          </a:p>
        </p:txBody>
      </p:sp>
      <p:grpSp>
        <p:nvGrpSpPr>
          <p:cNvPr id="14156" name="Google Shape;14156;p115"/>
          <p:cNvGrpSpPr/>
          <p:nvPr/>
        </p:nvGrpSpPr>
        <p:grpSpPr>
          <a:xfrm>
            <a:off x="5968491" y="3574734"/>
            <a:ext cx="376699" cy="356172"/>
            <a:chOff x="6084267" y="4105869"/>
            <a:chExt cx="408434" cy="386178"/>
          </a:xfrm>
        </p:grpSpPr>
        <p:sp>
          <p:nvSpPr>
            <p:cNvPr id="14157" name="Google Shape;14157;p115"/>
            <p:cNvSpPr/>
            <p:nvPr/>
          </p:nvSpPr>
          <p:spPr>
            <a:xfrm>
              <a:off x="6084267" y="4201395"/>
              <a:ext cx="408434" cy="290651"/>
            </a:xfrm>
            <a:custGeom>
              <a:avLst/>
              <a:gdLst/>
              <a:ahLst/>
              <a:cxnLst/>
              <a:rect l="l" t="t" r="r" b="b"/>
              <a:pathLst>
                <a:path w="11813" h="8407" extrusionOk="0">
                  <a:moveTo>
                    <a:pt x="905" y="0"/>
                  </a:moveTo>
                  <a:cubicBezTo>
                    <a:pt x="405" y="0"/>
                    <a:pt x="0" y="405"/>
                    <a:pt x="0" y="905"/>
                  </a:cubicBezTo>
                  <a:lnTo>
                    <a:pt x="0" y="7502"/>
                  </a:lnTo>
                  <a:cubicBezTo>
                    <a:pt x="0" y="8002"/>
                    <a:pt x="405" y="8407"/>
                    <a:pt x="905" y="8407"/>
                  </a:cubicBezTo>
                  <a:lnTo>
                    <a:pt x="10907" y="8407"/>
                  </a:lnTo>
                  <a:cubicBezTo>
                    <a:pt x="11407" y="8407"/>
                    <a:pt x="11812" y="8002"/>
                    <a:pt x="11812" y="7502"/>
                  </a:cubicBezTo>
                  <a:lnTo>
                    <a:pt x="11812" y="4097"/>
                  </a:lnTo>
                  <a:cubicBezTo>
                    <a:pt x="11812" y="4001"/>
                    <a:pt x="11741" y="3906"/>
                    <a:pt x="11646" y="3906"/>
                  </a:cubicBezTo>
                  <a:cubicBezTo>
                    <a:pt x="11550" y="3906"/>
                    <a:pt x="11455" y="4001"/>
                    <a:pt x="11455" y="4097"/>
                  </a:cubicBezTo>
                  <a:lnTo>
                    <a:pt x="11455" y="7502"/>
                  </a:lnTo>
                  <a:cubicBezTo>
                    <a:pt x="11455" y="7812"/>
                    <a:pt x="11217" y="8050"/>
                    <a:pt x="10907" y="8050"/>
                  </a:cubicBezTo>
                  <a:lnTo>
                    <a:pt x="905" y="8050"/>
                  </a:lnTo>
                  <a:cubicBezTo>
                    <a:pt x="596" y="8050"/>
                    <a:pt x="358" y="7812"/>
                    <a:pt x="358" y="7502"/>
                  </a:cubicBezTo>
                  <a:lnTo>
                    <a:pt x="358" y="2001"/>
                  </a:lnTo>
                  <a:lnTo>
                    <a:pt x="6502" y="2001"/>
                  </a:lnTo>
                  <a:cubicBezTo>
                    <a:pt x="6597" y="2001"/>
                    <a:pt x="6668" y="1929"/>
                    <a:pt x="6668" y="1834"/>
                  </a:cubicBezTo>
                  <a:cubicBezTo>
                    <a:pt x="6668" y="1739"/>
                    <a:pt x="6597" y="1644"/>
                    <a:pt x="6502" y="1644"/>
                  </a:cubicBezTo>
                  <a:lnTo>
                    <a:pt x="358" y="1644"/>
                  </a:lnTo>
                  <a:lnTo>
                    <a:pt x="358" y="905"/>
                  </a:lnTo>
                  <a:cubicBezTo>
                    <a:pt x="358" y="596"/>
                    <a:pt x="596" y="334"/>
                    <a:pt x="905" y="334"/>
                  </a:cubicBezTo>
                  <a:lnTo>
                    <a:pt x="6097" y="334"/>
                  </a:lnTo>
                  <a:cubicBezTo>
                    <a:pt x="6192" y="334"/>
                    <a:pt x="6264" y="262"/>
                    <a:pt x="6264" y="167"/>
                  </a:cubicBezTo>
                  <a:cubicBezTo>
                    <a:pt x="6264" y="72"/>
                    <a:pt x="6192" y="0"/>
                    <a:pt x="6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8" name="Google Shape;14158;p115"/>
            <p:cNvSpPr/>
            <p:nvPr/>
          </p:nvSpPr>
          <p:spPr>
            <a:xfrm>
              <a:off x="6313145" y="4105869"/>
              <a:ext cx="179548" cy="238827"/>
            </a:xfrm>
            <a:custGeom>
              <a:avLst/>
              <a:gdLst/>
              <a:ahLst/>
              <a:cxnLst/>
              <a:rect l="l" t="t" r="r" b="b"/>
              <a:pathLst>
                <a:path w="5193" h="6908" extrusionOk="0">
                  <a:moveTo>
                    <a:pt x="1477" y="2049"/>
                  </a:moveTo>
                  <a:lnTo>
                    <a:pt x="1477" y="4407"/>
                  </a:lnTo>
                  <a:lnTo>
                    <a:pt x="1311" y="4407"/>
                  </a:lnTo>
                  <a:cubicBezTo>
                    <a:pt x="763" y="4407"/>
                    <a:pt x="334" y="3978"/>
                    <a:pt x="334" y="3454"/>
                  </a:cubicBezTo>
                  <a:lnTo>
                    <a:pt x="334" y="3025"/>
                  </a:lnTo>
                  <a:cubicBezTo>
                    <a:pt x="334" y="2478"/>
                    <a:pt x="763" y="2049"/>
                    <a:pt x="1311" y="2049"/>
                  </a:cubicBezTo>
                  <a:close/>
                  <a:moveTo>
                    <a:pt x="4478" y="358"/>
                  </a:moveTo>
                  <a:cubicBezTo>
                    <a:pt x="4668" y="358"/>
                    <a:pt x="4835" y="525"/>
                    <a:pt x="4835" y="715"/>
                  </a:cubicBezTo>
                  <a:lnTo>
                    <a:pt x="4835" y="5740"/>
                  </a:lnTo>
                  <a:cubicBezTo>
                    <a:pt x="4835" y="5955"/>
                    <a:pt x="4668" y="6121"/>
                    <a:pt x="4478" y="6121"/>
                  </a:cubicBezTo>
                  <a:cubicBezTo>
                    <a:pt x="4264" y="6121"/>
                    <a:pt x="4097" y="5955"/>
                    <a:pt x="4097" y="5740"/>
                  </a:cubicBezTo>
                  <a:lnTo>
                    <a:pt x="4097" y="2763"/>
                  </a:lnTo>
                  <a:cubicBezTo>
                    <a:pt x="4097" y="2668"/>
                    <a:pt x="4002" y="2597"/>
                    <a:pt x="3906" y="2597"/>
                  </a:cubicBezTo>
                  <a:cubicBezTo>
                    <a:pt x="3811" y="2597"/>
                    <a:pt x="3740" y="2668"/>
                    <a:pt x="3740" y="2763"/>
                  </a:cubicBezTo>
                  <a:lnTo>
                    <a:pt x="3740" y="5359"/>
                  </a:lnTo>
                  <a:lnTo>
                    <a:pt x="2644" y="4454"/>
                  </a:lnTo>
                  <a:cubicBezTo>
                    <a:pt x="2597" y="4430"/>
                    <a:pt x="2573" y="4407"/>
                    <a:pt x="2525" y="4407"/>
                  </a:cubicBezTo>
                  <a:lnTo>
                    <a:pt x="1834" y="4407"/>
                  </a:lnTo>
                  <a:lnTo>
                    <a:pt x="1834" y="2049"/>
                  </a:lnTo>
                  <a:lnTo>
                    <a:pt x="2525" y="2049"/>
                  </a:lnTo>
                  <a:cubicBezTo>
                    <a:pt x="2573" y="2049"/>
                    <a:pt x="2597" y="2025"/>
                    <a:pt x="2644" y="2001"/>
                  </a:cubicBezTo>
                  <a:lnTo>
                    <a:pt x="3740" y="1096"/>
                  </a:lnTo>
                  <a:lnTo>
                    <a:pt x="3740" y="2025"/>
                  </a:lnTo>
                  <a:cubicBezTo>
                    <a:pt x="3740" y="2120"/>
                    <a:pt x="3811" y="2192"/>
                    <a:pt x="3906" y="2192"/>
                  </a:cubicBezTo>
                  <a:cubicBezTo>
                    <a:pt x="4002" y="2192"/>
                    <a:pt x="4097" y="2120"/>
                    <a:pt x="4097" y="2025"/>
                  </a:cubicBezTo>
                  <a:lnTo>
                    <a:pt x="4097" y="715"/>
                  </a:lnTo>
                  <a:cubicBezTo>
                    <a:pt x="4097" y="525"/>
                    <a:pt x="4264" y="358"/>
                    <a:pt x="4478" y="358"/>
                  </a:cubicBezTo>
                  <a:close/>
                  <a:moveTo>
                    <a:pt x="4478" y="1"/>
                  </a:moveTo>
                  <a:cubicBezTo>
                    <a:pt x="4097" y="1"/>
                    <a:pt x="3787" y="287"/>
                    <a:pt x="3740" y="644"/>
                  </a:cubicBezTo>
                  <a:lnTo>
                    <a:pt x="2454" y="1692"/>
                  </a:lnTo>
                  <a:lnTo>
                    <a:pt x="1311" y="1692"/>
                  </a:lnTo>
                  <a:cubicBezTo>
                    <a:pt x="572" y="1692"/>
                    <a:pt x="1" y="2287"/>
                    <a:pt x="1" y="3025"/>
                  </a:cubicBezTo>
                  <a:lnTo>
                    <a:pt x="1" y="3454"/>
                  </a:lnTo>
                  <a:cubicBezTo>
                    <a:pt x="1" y="4169"/>
                    <a:pt x="572" y="4764"/>
                    <a:pt x="1311" y="4764"/>
                  </a:cubicBezTo>
                  <a:lnTo>
                    <a:pt x="1311" y="5002"/>
                  </a:lnTo>
                  <a:cubicBezTo>
                    <a:pt x="1311" y="5097"/>
                    <a:pt x="1382" y="5169"/>
                    <a:pt x="1477" y="5169"/>
                  </a:cubicBezTo>
                  <a:cubicBezTo>
                    <a:pt x="1572" y="5169"/>
                    <a:pt x="1644" y="5097"/>
                    <a:pt x="1644" y="5002"/>
                  </a:cubicBezTo>
                  <a:lnTo>
                    <a:pt x="1644" y="4764"/>
                  </a:lnTo>
                  <a:lnTo>
                    <a:pt x="2454" y="4764"/>
                  </a:lnTo>
                  <a:lnTo>
                    <a:pt x="2692" y="4954"/>
                  </a:lnTo>
                  <a:lnTo>
                    <a:pt x="2311" y="5312"/>
                  </a:lnTo>
                  <a:cubicBezTo>
                    <a:pt x="2287" y="5359"/>
                    <a:pt x="2263" y="5407"/>
                    <a:pt x="2263" y="5454"/>
                  </a:cubicBezTo>
                  <a:lnTo>
                    <a:pt x="2263" y="6478"/>
                  </a:lnTo>
                  <a:cubicBezTo>
                    <a:pt x="2263" y="6526"/>
                    <a:pt x="2239" y="6550"/>
                    <a:pt x="2192" y="6550"/>
                  </a:cubicBezTo>
                  <a:lnTo>
                    <a:pt x="1715" y="6550"/>
                  </a:lnTo>
                  <a:cubicBezTo>
                    <a:pt x="1692" y="6550"/>
                    <a:pt x="1644" y="6526"/>
                    <a:pt x="1644" y="6478"/>
                  </a:cubicBezTo>
                  <a:lnTo>
                    <a:pt x="1644" y="5740"/>
                  </a:lnTo>
                  <a:cubicBezTo>
                    <a:pt x="1644" y="5645"/>
                    <a:pt x="1572" y="5574"/>
                    <a:pt x="1477" y="5574"/>
                  </a:cubicBezTo>
                  <a:cubicBezTo>
                    <a:pt x="1382" y="5574"/>
                    <a:pt x="1311" y="5645"/>
                    <a:pt x="1311" y="5740"/>
                  </a:cubicBezTo>
                  <a:lnTo>
                    <a:pt x="1311" y="6478"/>
                  </a:lnTo>
                  <a:cubicBezTo>
                    <a:pt x="1311" y="6717"/>
                    <a:pt x="1501" y="6907"/>
                    <a:pt x="1715" y="6907"/>
                  </a:cubicBezTo>
                  <a:lnTo>
                    <a:pt x="2192" y="6907"/>
                  </a:lnTo>
                  <a:cubicBezTo>
                    <a:pt x="2430" y="6907"/>
                    <a:pt x="2620" y="6717"/>
                    <a:pt x="2620" y="6478"/>
                  </a:cubicBezTo>
                  <a:lnTo>
                    <a:pt x="2620" y="5526"/>
                  </a:lnTo>
                  <a:lnTo>
                    <a:pt x="2978" y="5169"/>
                  </a:lnTo>
                  <a:lnTo>
                    <a:pt x="3740" y="5812"/>
                  </a:lnTo>
                  <a:cubicBezTo>
                    <a:pt x="3787" y="6193"/>
                    <a:pt x="4097" y="6455"/>
                    <a:pt x="4478" y="6455"/>
                  </a:cubicBezTo>
                  <a:cubicBezTo>
                    <a:pt x="4859" y="6455"/>
                    <a:pt x="5192" y="6145"/>
                    <a:pt x="5192" y="5740"/>
                  </a:cubicBezTo>
                  <a:lnTo>
                    <a:pt x="5192" y="715"/>
                  </a:lnTo>
                  <a:cubicBezTo>
                    <a:pt x="5192" y="334"/>
                    <a:pt x="4859" y="1"/>
                    <a:pt x="4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9" name="Google Shape;14159;p115"/>
            <p:cNvSpPr/>
            <p:nvPr/>
          </p:nvSpPr>
          <p:spPr>
            <a:xfrm>
              <a:off x="6220937" y="4315004"/>
              <a:ext cx="135085" cy="135075"/>
            </a:xfrm>
            <a:custGeom>
              <a:avLst/>
              <a:gdLst/>
              <a:ahLst/>
              <a:cxnLst/>
              <a:rect l="l" t="t" r="r" b="b"/>
              <a:pathLst>
                <a:path w="3907" h="3907" extrusionOk="0">
                  <a:moveTo>
                    <a:pt x="1953" y="1"/>
                  </a:moveTo>
                  <a:cubicBezTo>
                    <a:pt x="882" y="1"/>
                    <a:pt x="1" y="882"/>
                    <a:pt x="1" y="1954"/>
                  </a:cubicBezTo>
                  <a:cubicBezTo>
                    <a:pt x="1" y="2358"/>
                    <a:pt x="120" y="2739"/>
                    <a:pt x="334" y="3073"/>
                  </a:cubicBezTo>
                  <a:cubicBezTo>
                    <a:pt x="365" y="3119"/>
                    <a:pt x="425" y="3145"/>
                    <a:pt x="483" y="3145"/>
                  </a:cubicBezTo>
                  <a:cubicBezTo>
                    <a:pt x="515" y="3145"/>
                    <a:pt x="547" y="3137"/>
                    <a:pt x="572" y="3121"/>
                  </a:cubicBezTo>
                  <a:cubicBezTo>
                    <a:pt x="667" y="3049"/>
                    <a:pt x="667" y="2954"/>
                    <a:pt x="620" y="2882"/>
                  </a:cubicBezTo>
                  <a:cubicBezTo>
                    <a:pt x="429" y="2597"/>
                    <a:pt x="334" y="2287"/>
                    <a:pt x="334" y="1954"/>
                  </a:cubicBezTo>
                  <a:cubicBezTo>
                    <a:pt x="334" y="1072"/>
                    <a:pt x="1072" y="334"/>
                    <a:pt x="1953" y="334"/>
                  </a:cubicBezTo>
                  <a:cubicBezTo>
                    <a:pt x="2834" y="334"/>
                    <a:pt x="3573" y="1072"/>
                    <a:pt x="3573" y="1954"/>
                  </a:cubicBezTo>
                  <a:cubicBezTo>
                    <a:pt x="3573" y="2835"/>
                    <a:pt x="2834" y="3573"/>
                    <a:pt x="1953" y="3573"/>
                  </a:cubicBezTo>
                  <a:cubicBezTo>
                    <a:pt x="1644" y="3573"/>
                    <a:pt x="1358" y="3478"/>
                    <a:pt x="1120" y="3335"/>
                  </a:cubicBezTo>
                  <a:cubicBezTo>
                    <a:pt x="1086" y="3318"/>
                    <a:pt x="1052" y="3310"/>
                    <a:pt x="1020" y="3310"/>
                  </a:cubicBezTo>
                  <a:cubicBezTo>
                    <a:pt x="960" y="3310"/>
                    <a:pt x="904" y="3336"/>
                    <a:pt x="858" y="3382"/>
                  </a:cubicBezTo>
                  <a:cubicBezTo>
                    <a:pt x="810" y="3478"/>
                    <a:pt x="834" y="3573"/>
                    <a:pt x="929" y="3621"/>
                  </a:cubicBezTo>
                  <a:cubicBezTo>
                    <a:pt x="1239" y="3811"/>
                    <a:pt x="1596" y="3906"/>
                    <a:pt x="1953" y="3906"/>
                  </a:cubicBezTo>
                  <a:cubicBezTo>
                    <a:pt x="3025" y="3906"/>
                    <a:pt x="3906" y="3025"/>
                    <a:pt x="3906" y="1954"/>
                  </a:cubicBezTo>
                  <a:cubicBezTo>
                    <a:pt x="3906" y="882"/>
                    <a:pt x="3025"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115"/>
            <p:cNvSpPr/>
            <p:nvPr/>
          </p:nvSpPr>
          <p:spPr>
            <a:xfrm>
              <a:off x="6267853" y="4350097"/>
              <a:ext cx="54386" cy="64581"/>
            </a:xfrm>
            <a:custGeom>
              <a:avLst/>
              <a:gdLst/>
              <a:ahLst/>
              <a:cxnLst/>
              <a:rect l="l" t="t" r="r" b="b"/>
              <a:pathLst>
                <a:path w="1573" h="1868" extrusionOk="0">
                  <a:moveTo>
                    <a:pt x="382" y="343"/>
                  </a:moveTo>
                  <a:lnTo>
                    <a:pt x="1215" y="915"/>
                  </a:lnTo>
                  <a:cubicBezTo>
                    <a:pt x="1215" y="915"/>
                    <a:pt x="1215" y="939"/>
                    <a:pt x="1215" y="939"/>
                  </a:cubicBezTo>
                  <a:cubicBezTo>
                    <a:pt x="1215" y="939"/>
                    <a:pt x="1215" y="962"/>
                    <a:pt x="1215" y="962"/>
                  </a:cubicBezTo>
                  <a:lnTo>
                    <a:pt x="382" y="1534"/>
                  </a:lnTo>
                  <a:lnTo>
                    <a:pt x="358" y="1534"/>
                  </a:lnTo>
                  <a:cubicBezTo>
                    <a:pt x="358" y="1510"/>
                    <a:pt x="358" y="1510"/>
                    <a:pt x="358" y="1510"/>
                  </a:cubicBezTo>
                  <a:lnTo>
                    <a:pt x="358" y="367"/>
                  </a:lnTo>
                  <a:cubicBezTo>
                    <a:pt x="358" y="367"/>
                    <a:pt x="358" y="367"/>
                    <a:pt x="358" y="343"/>
                  </a:cubicBezTo>
                  <a:close/>
                  <a:moveTo>
                    <a:pt x="382" y="0"/>
                  </a:moveTo>
                  <a:cubicBezTo>
                    <a:pt x="320" y="0"/>
                    <a:pt x="256" y="12"/>
                    <a:pt x="191" y="34"/>
                  </a:cubicBezTo>
                  <a:cubicBezTo>
                    <a:pt x="72" y="105"/>
                    <a:pt x="1" y="224"/>
                    <a:pt x="1" y="367"/>
                  </a:cubicBezTo>
                  <a:lnTo>
                    <a:pt x="1" y="1510"/>
                  </a:lnTo>
                  <a:cubicBezTo>
                    <a:pt x="1" y="1653"/>
                    <a:pt x="72" y="1772"/>
                    <a:pt x="191" y="1844"/>
                  </a:cubicBezTo>
                  <a:cubicBezTo>
                    <a:pt x="263" y="1867"/>
                    <a:pt x="311" y="1867"/>
                    <a:pt x="382" y="1867"/>
                  </a:cubicBezTo>
                  <a:cubicBezTo>
                    <a:pt x="453" y="1867"/>
                    <a:pt x="525" y="1867"/>
                    <a:pt x="596" y="1820"/>
                  </a:cubicBezTo>
                  <a:lnTo>
                    <a:pt x="1406" y="1248"/>
                  </a:lnTo>
                  <a:cubicBezTo>
                    <a:pt x="1501" y="1177"/>
                    <a:pt x="1573" y="1058"/>
                    <a:pt x="1573" y="939"/>
                  </a:cubicBezTo>
                  <a:cubicBezTo>
                    <a:pt x="1573" y="820"/>
                    <a:pt x="1501" y="700"/>
                    <a:pt x="1406" y="629"/>
                  </a:cubicBezTo>
                  <a:lnTo>
                    <a:pt x="596" y="57"/>
                  </a:lnTo>
                  <a:cubicBezTo>
                    <a:pt x="531" y="18"/>
                    <a:pt x="458"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1" name="Google Shape;14161;p115"/>
            <p:cNvSpPr/>
            <p:nvPr/>
          </p:nvSpPr>
          <p:spPr>
            <a:xfrm>
              <a:off x="6113067" y="4230195"/>
              <a:ext cx="15697" cy="12412"/>
            </a:xfrm>
            <a:custGeom>
              <a:avLst/>
              <a:gdLst/>
              <a:ahLst/>
              <a:cxnLst/>
              <a:rect l="l" t="t" r="r" b="b"/>
              <a:pathLst>
                <a:path w="454" h="359" extrusionOk="0">
                  <a:moveTo>
                    <a:pt x="191" y="1"/>
                  </a:moveTo>
                  <a:cubicBezTo>
                    <a:pt x="96" y="1"/>
                    <a:pt x="1" y="72"/>
                    <a:pt x="1" y="168"/>
                  </a:cubicBezTo>
                  <a:cubicBezTo>
                    <a:pt x="1" y="263"/>
                    <a:pt x="96" y="358"/>
                    <a:pt x="191" y="358"/>
                  </a:cubicBezTo>
                  <a:lnTo>
                    <a:pt x="287" y="358"/>
                  </a:lnTo>
                  <a:cubicBezTo>
                    <a:pt x="382" y="358"/>
                    <a:pt x="453" y="263"/>
                    <a:pt x="453" y="168"/>
                  </a:cubicBezTo>
                  <a:cubicBezTo>
                    <a:pt x="453" y="72"/>
                    <a:pt x="382"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2" name="Google Shape;14162;p115"/>
            <p:cNvSpPr/>
            <p:nvPr/>
          </p:nvSpPr>
          <p:spPr>
            <a:xfrm>
              <a:off x="6150130" y="4230195"/>
              <a:ext cx="15662" cy="12412"/>
            </a:xfrm>
            <a:custGeom>
              <a:avLst/>
              <a:gdLst/>
              <a:ahLst/>
              <a:cxnLst/>
              <a:rect l="l" t="t" r="r" b="b"/>
              <a:pathLst>
                <a:path w="453" h="359" extrusionOk="0">
                  <a:moveTo>
                    <a:pt x="191" y="1"/>
                  </a:moveTo>
                  <a:cubicBezTo>
                    <a:pt x="96" y="1"/>
                    <a:pt x="0" y="72"/>
                    <a:pt x="0" y="168"/>
                  </a:cubicBezTo>
                  <a:cubicBezTo>
                    <a:pt x="0" y="263"/>
                    <a:pt x="96" y="358"/>
                    <a:pt x="191" y="358"/>
                  </a:cubicBezTo>
                  <a:lnTo>
                    <a:pt x="286" y="358"/>
                  </a:lnTo>
                  <a:cubicBezTo>
                    <a:pt x="381" y="358"/>
                    <a:pt x="453" y="263"/>
                    <a:pt x="453" y="168"/>
                  </a:cubicBezTo>
                  <a:cubicBezTo>
                    <a:pt x="453" y="72"/>
                    <a:pt x="381"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115"/>
            <p:cNvSpPr/>
            <p:nvPr/>
          </p:nvSpPr>
          <p:spPr>
            <a:xfrm>
              <a:off x="6187193" y="4230195"/>
              <a:ext cx="15662" cy="12412"/>
            </a:xfrm>
            <a:custGeom>
              <a:avLst/>
              <a:gdLst/>
              <a:ahLst/>
              <a:cxnLst/>
              <a:rect l="l" t="t" r="r" b="b"/>
              <a:pathLst>
                <a:path w="453" h="359" extrusionOk="0">
                  <a:moveTo>
                    <a:pt x="191" y="1"/>
                  </a:moveTo>
                  <a:cubicBezTo>
                    <a:pt x="72" y="1"/>
                    <a:pt x="0" y="72"/>
                    <a:pt x="0" y="168"/>
                  </a:cubicBezTo>
                  <a:cubicBezTo>
                    <a:pt x="0" y="263"/>
                    <a:pt x="72" y="358"/>
                    <a:pt x="191" y="358"/>
                  </a:cubicBezTo>
                  <a:lnTo>
                    <a:pt x="286" y="358"/>
                  </a:lnTo>
                  <a:cubicBezTo>
                    <a:pt x="381" y="358"/>
                    <a:pt x="453" y="263"/>
                    <a:pt x="453" y="168"/>
                  </a:cubicBezTo>
                  <a:cubicBezTo>
                    <a:pt x="453" y="72"/>
                    <a:pt x="381"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4" name="Google Shape;14164;p115"/>
          <p:cNvGrpSpPr/>
          <p:nvPr/>
        </p:nvGrpSpPr>
        <p:grpSpPr>
          <a:xfrm>
            <a:off x="2190575" y="1486748"/>
            <a:ext cx="376690" cy="376680"/>
            <a:chOff x="1988077" y="1511500"/>
            <a:chExt cx="408425" cy="408413"/>
          </a:xfrm>
        </p:grpSpPr>
        <p:sp>
          <p:nvSpPr>
            <p:cNvPr id="14165" name="Google Shape;14165;p115"/>
            <p:cNvSpPr/>
            <p:nvPr/>
          </p:nvSpPr>
          <p:spPr>
            <a:xfrm>
              <a:off x="2051451" y="1576568"/>
              <a:ext cx="280818" cy="280763"/>
            </a:xfrm>
            <a:custGeom>
              <a:avLst/>
              <a:gdLst/>
              <a:ahLst/>
              <a:cxnLst/>
              <a:rect l="l" t="t" r="r" b="b"/>
              <a:pathLst>
                <a:path w="8122" h="8121" extrusionOk="0">
                  <a:moveTo>
                    <a:pt x="4073" y="0"/>
                  </a:moveTo>
                  <a:cubicBezTo>
                    <a:pt x="1835" y="0"/>
                    <a:pt x="1" y="1810"/>
                    <a:pt x="1" y="4049"/>
                  </a:cubicBezTo>
                  <a:cubicBezTo>
                    <a:pt x="1" y="6287"/>
                    <a:pt x="1835" y="8121"/>
                    <a:pt x="4073" y="8121"/>
                  </a:cubicBezTo>
                  <a:cubicBezTo>
                    <a:pt x="6312" y="8121"/>
                    <a:pt x="8122" y="6287"/>
                    <a:pt x="8122" y="4049"/>
                  </a:cubicBezTo>
                  <a:cubicBezTo>
                    <a:pt x="8122" y="3001"/>
                    <a:pt x="7741" y="2001"/>
                    <a:pt x="7002" y="1239"/>
                  </a:cubicBezTo>
                  <a:cubicBezTo>
                    <a:pt x="6967" y="1203"/>
                    <a:pt x="6925" y="1185"/>
                    <a:pt x="6883" y="1185"/>
                  </a:cubicBezTo>
                  <a:cubicBezTo>
                    <a:pt x="6842" y="1185"/>
                    <a:pt x="6800" y="1203"/>
                    <a:pt x="6764" y="1239"/>
                  </a:cubicBezTo>
                  <a:cubicBezTo>
                    <a:pt x="6693" y="1310"/>
                    <a:pt x="6693" y="1405"/>
                    <a:pt x="6740" y="1477"/>
                  </a:cubicBezTo>
                  <a:cubicBezTo>
                    <a:pt x="7407" y="2167"/>
                    <a:pt x="7788" y="3096"/>
                    <a:pt x="7788" y="4049"/>
                  </a:cubicBezTo>
                  <a:cubicBezTo>
                    <a:pt x="7788" y="6097"/>
                    <a:pt x="6121" y="7764"/>
                    <a:pt x="4073" y="7764"/>
                  </a:cubicBezTo>
                  <a:cubicBezTo>
                    <a:pt x="2025" y="7764"/>
                    <a:pt x="358" y="6097"/>
                    <a:pt x="358" y="4049"/>
                  </a:cubicBezTo>
                  <a:cubicBezTo>
                    <a:pt x="358" y="2001"/>
                    <a:pt x="2025" y="334"/>
                    <a:pt x="4073" y="334"/>
                  </a:cubicBezTo>
                  <a:cubicBezTo>
                    <a:pt x="4835" y="334"/>
                    <a:pt x="5597" y="572"/>
                    <a:pt x="6217" y="1024"/>
                  </a:cubicBezTo>
                  <a:cubicBezTo>
                    <a:pt x="6242" y="1041"/>
                    <a:pt x="6273" y="1049"/>
                    <a:pt x="6305" y="1049"/>
                  </a:cubicBezTo>
                  <a:cubicBezTo>
                    <a:pt x="6363" y="1049"/>
                    <a:pt x="6424" y="1023"/>
                    <a:pt x="6455" y="977"/>
                  </a:cubicBezTo>
                  <a:cubicBezTo>
                    <a:pt x="6502" y="905"/>
                    <a:pt x="6502" y="786"/>
                    <a:pt x="6407" y="739"/>
                  </a:cubicBezTo>
                  <a:cubicBezTo>
                    <a:pt x="5716" y="238"/>
                    <a:pt x="4907"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6" name="Google Shape;14166;p115"/>
            <p:cNvSpPr/>
            <p:nvPr/>
          </p:nvSpPr>
          <p:spPr>
            <a:xfrm>
              <a:off x="2083570" y="1607857"/>
              <a:ext cx="217408" cy="217392"/>
            </a:xfrm>
            <a:custGeom>
              <a:avLst/>
              <a:gdLst/>
              <a:ahLst/>
              <a:cxnLst/>
              <a:rect l="l" t="t" r="r" b="b"/>
              <a:pathLst>
                <a:path w="6288" h="6288" extrusionOk="0">
                  <a:moveTo>
                    <a:pt x="4264" y="1310"/>
                  </a:moveTo>
                  <a:lnTo>
                    <a:pt x="4287" y="2215"/>
                  </a:lnTo>
                  <a:lnTo>
                    <a:pt x="2001" y="2215"/>
                  </a:lnTo>
                  <a:lnTo>
                    <a:pt x="2001" y="2144"/>
                  </a:lnTo>
                  <a:cubicBezTo>
                    <a:pt x="2001" y="1739"/>
                    <a:pt x="2358" y="1381"/>
                    <a:pt x="2763" y="1381"/>
                  </a:cubicBezTo>
                  <a:lnTo>
                    <a:pt x="4121" y="1381"/>
                  </a:lnTo>
                  <a:cubicBezTo>
                    <a:pt x="4144" y="1381"/>
                    <a:pt x="4192" y="1381"/>
                    <a:pt x="4216" y="1358"/>
                  </a:cubicBezTo>
                  <a:lnTo>
                    <a:pt x="4264" y="1310"/>
                  </a:lnTo>
                  <a:close/>
                  <a:moveTo>
                    <a:pt x="3549" y="4477"/>
                  </a:moveTo>
                  <a:lnTo>
                    <a:pt x="3549" y="4787"/>
                  </a:lnTo>
                  <a:cubicBezTo>
                    <a:pt x="3549" y="5001"/>
                    <a:pt x="3359" y="5192"/>
                    <a:pt x="3144" y="5192"/>
                  </a:cubicBezTo>
                  <a:cubicBezTo>
                    <a:pt x="2906" y="5192"/>
                    <a:pt x="2739" y="5001"/>
                    <a:pt x="2739" y="4787"/>
                  </a:cubicBezTo>
                  <a:lnTo>
                    <a:pt x="2739" y="4477"/>
                  </a:lnTo>
                  <a:cubicBezTo>
                    <a:pt x="2858" y="4501"/>
                    <a:pt x="3001" y="4525"/>
                    <a:pt x="3144" y="4525"/>
                  </a:cubicBezTo>
                  <a:cubicBezTo>
                    <a:pt x="3287" y="4525"/>
                    <a:pt x="3430" y="4501"/>
                    <a:pt x="3549" y="4477"/>
                  </a:cubicBezTo>
                  <a:close/>
                  <a:moveTo>
                    <a:pt x="3882" y="5001"/>
                  </a:moveTo>
                  <a:cubicBezTo>
                    <a:pt x="4168" y="5073"/>
                    <a:pt x="4454" y="5263"/>
                    <a:pt x="4668" y="5478"/>
                  </a:cubicBezTo>
                  <a:cubicBezTo>
                    <a:pt x="4240" y="5763"/>
                    <a:pt x="3716" y="5930"/>
                    <a:pt x="3144" y="5930"/>
                  </a:cubicBezTo>
                  <a:cubicBezTo>
                    <a:pt x="2596" y="5930"/>
                    <a:pt x="2049" y="5787"/>
                    <a:pt x="1596" y="5478"/>
                  </a:cubicBezTo>
                  <a:cubicBezTo>
                    <a:pt x="1834" y="5263"/>
                    <a:pt x="2096" y="5073"/>
                    <a:pt x="2406" y="5001"/>
                  </a:cubicBezTo>
                  <a:cubicBezTo>
                    <a:pt x="2501" y="5311"/>
                    <a:pt x="2787" y="5525"/>
                    <a:pt x="3144" y="5525"/>
                  </a:cubicBezTo>
                  <a:cubicBezTo>
                    <a:pt x="3478" y="5525"/>
                    <a:pt x="3787" y="5311"/>
                    <a:pt x="3882" y="5001"/>
                  </a:cubicBezTo>
                  <a:close/>
                  <a:moveTo>
                    <a:pt x="3144" y="0"/>
                  </a:moveTo>
                  <a:cubicBezTo>
                    <a:pt x="1406" y="0"/>
                    <a:pt x="1" y="1405"/>
                    <a:pt x="1" y="3144"/>
                  </a:cubicBezTo>
                  <a:cubicBezTo>
                    <a:pt x="1" y="3620"/>
                    <a:pt x="96" y="4072"/>
                    <a:pt x="310" y="4501"/>
                  </a:cubicBezTo>
                  <a:cubicBezTo>
                    <a:pt x="347" y="4574"/>
                    <a:pt x="411" y="4605"/>
                    <a:pt x="482" y="4605"/>
                  </a:cubicBezTo>
                  <a:cubicBezTo>
                    <a:pt x="503" y="4605"/>
                    <a:pt x="526" y="4602"/>
                    <a:pt x="548" y="4596"/>
                  </a:cubicBezTo>
                  <a:cubicBezTo>
                    <a:pt x="620" y="4549"/>
                    <a:pt x="668" y="4430"/>
                    <a:pt x="620" y="4358"/>
                  </a:cubicBezTo>
                  <a:cubicBezTo>
                    <a:pt x="429" y="3977"/>
                    <a:pt x="358" y="3572"/>
                    <a:pt x="358" y="3144"/>
                  </a:cubicBezTo>
                  <a:cubicBezTo>
                    <a:pt x="358" y="1596"/>
                    <a:pt x="1596" y="357"/>
                    <a:pt x="3144" y="357"/>
                  </a:cubicBezTo>
                  <a:cubicBezTo>
                    <a:pt x="4692" y="357"/>
                    <a:pt x="5931" y="1596"/>
                    <a:pt x="5931" y="3144"/>
                  </a:cubicBezTo>
                  <a:cubicBezTo>
                    <a:pt x="5931" y="4001"/>
                    <a:pt x="5549" y="4763"/>
                    <a:pt x="4954" y="5263"/>
                  </a:cubicBezTo>
                  <a:cubicBezTo>
                    <a:pt x="4668" y="4977"/>
                    <a:pt x="4311" y="4739"/>
                    <a:pt x="3906" y="4644"/>
                  </a:cubicBezTo>
                  <a:lnTo>
                    <a:pt x="3906" y="4334"/>
                  </a:lnTo>
                  <a:cubicBezTo>
                    <a:pt x="4025" y="4263"/>
                    <a:pt x="4121" y="4168"/>
                    <a:pt x="4216" y="4072"/>
                  </a:cubicBezTo>
                  <a:cubicBezTo>
                    <a:pt x="4287" y="4001"/>
                    <a:pt x="4287" y="3882"/>
                    <a:pt x="4216" y="3834"/>
                  </a:cubicBezTo>
                  <a:cubicBezTo>
                    <a:pt x="4180" y="3799"/>
                    <a:pt x="4133" y="3781"/>
                    <a:pt x="4088" y="3781"/>
                  </a:cubicBezTo>
                  <a:cubicBezTo>
                    <a:pt x="4043" y="3781"/>
                    <a:pt x="4002" y="3799"/>
                    <a:pt x="3978" y="3834"/>
                  </a:cubicBezTo>
                  <a:cubicBezTo>
                    <a:pt x="3740" y="4072"/>
                    <a:pt x="3454" y="4192"/>
                    <a:pt x="3144" y="4192"/>
                  </a:cubicBezTo>
                  <a:cubicBezTo>
                    <a:pt x="2525" y="4192"/>
                    <a:pt x="2001" y="3668"/>
                    <a:pt x="2001" y="3048"/>
                  </a:cubicBezTo>
                  <a:lnTo>
                    <a:pt x="2001" y="2572"/>
                  </a:lnTo>
                  <a:lnTo>
                    <a:pt x="4287" y="2572"/>
                  </a:lnTo>
                  <a:lnTo>
                    <a:pt x="4287" y="3048"/>
                  </a:lnTo>
                  <a:cubicBezTo>
                    <a:pt x="4287" y="3120"/>
                    <a:pt x="4264" y="3191"/>
                    <a:pt x="4264" y="3263"/>
                  </a:cubicBezTo>
                  <a:cubicBezTo>
                    <a:pt x="4240" y="3358"/>
                    <a:pt x="4311" y="3429"/>
                    <a:pt x="4406" y="3453"/>
                  </a:cubicBezTo>
                  <a:cubicBezTo>
                    <a:pt x="4419" y="3456"/>
                    <a:pt x="4431" y="3458"/>
                    <a:pt x="4443" y="3458"/>
                  </a:cubicBezTo>
                  <a:cubicBezTo>
                    <a:pt x="4520" y="3458"/>
                    <a:pt x="4576" y="3393"/>
                    <a:pt x="4597" y="3310"/>
                  </a:cubicBezTo>
                  <a:cubicBezTo>
                    <a:pt x="4621" y="3239"/>
                    <a:pt x="4621" y="3144"/>
                    <a:pt x="4621" y="3048"/>
                  </a:cubicBezTo>
                  <a:lnTo>
                    <a:pt x="4621" y="2382"/>
                  </a:lnTo>
                  <a:lnTo>
                    <a:pt x="4621" y="1096"/>
                  </a:lnTo>
                  <a:cubicBezTo>
                    <a:pt x="4621" y="1000"/>
                    <a:pt x="4549" y="929"/>
                    <a:pt x="4478" y="881"/>
                  </a:cubicBezTo>
                  <a:cubicBezTo>
                    <a:pt x="4441" y="863"/>
                    <a:pt x="4405" y="855"/>
                    <a:pt x="4370" y="855"/>
                  </a:cubicBezTo>
                  <a:cubicBezTo>
                    <a:pt x="4313" y="855"/>
                    <a:pt x="4260" y="876"/>
                    <a:pt x="4216" y="905"/>
                  </a:cubicBezTo>
                  <a:lnTo>
                    <a:pt x="4049" y="1048"/>
                  </a:lnTo>
                  <a:lnTo>
                    <a:pt x="2763" y="1048"/>
                  </a:lnTo>
                  <a:cubicBezTo>
                    <a:pt x="2168" y="1048"/>
                    <a:pt x="1668" y="1548"/>
                    <a:pt x="1668" y="2144"/>
                  </a:cubicBezTo>
                  <a:lnTo>
                    <a:pt x="1668" y="2382"/>
                  </a:lnTo>
                  <a:lnTo>
                    <a:pt x="1668" y="3048"/>
                  </a:lnTo>
                  <a:cubicBezTo>
                    <a:pt x="1668" y="3596"/>
                    <a:pt x="1954" y="4072"/>
                    <a:pt x="2382" y="4334"/>
                  </a:cubicBezTo>
                  <a:lnTo>
                    <a:pt x="2382" y="4644"/>
                  </a:lnTo>
                  <a:cubicBezTo>
                    <a:pt x="1977" y="4739"/>
                    <a:pt x="1620" y="4977"/>
                    <a:pt x="1334" y="5263"/>
                  </a:cubicBezTo>
                  <a:cubicBezTo>
                    <a:pt x="1215" y="5168"/>
                    <a:pt x="1096" y="5073"/>
                    <a:pt x="1001" y="4954"/>
                  </a:cubicBezTo>
                  <a:cubicBezTo>
                    <a:pt x="973" y="4912"/>
                    <a:pt x="921" y="4887"/>
                    <a:pt x="869" y="4887"/>
                  </a:cubicBezTo>
                  <a:cubicBezTo>
                    <a:pt x="831" y="4887"/>
                    <a:pt x="793" y="4900"/>
                    <a:pt x="763" y="4930"/>
                  </a:cubicBezTo>
                  <a:cubicBezTo>
                    <a:pt x="691" y="5001"/>
                    <a:pt x="691" y="5096"/>
                    <a:pt x="739" y="5168"/>
                  </a:cubicBezTo>
                  <a:cubicBezTo>
                    <a:pt x="1334" y="5882"/>
                    <a:pt x="2215" y="6287"/>
                    <a:pt x="3144" y="6287"/>
                  </a:cubicBezTo>
                  <a:cubicBezTo>
                    <a:pt x="4883" y="6287"/>
                    <a:pt x="6288" y="4882"/>
                    <a:pt x="6288" y="3144"/>
                  </a:cubicBezTo>
                  <a:cubicBezTo>
                    <a:pt x="6288" y="1405"/>
                    <a:pt x="4883" y="0"/>
                    <a:pt x="3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115"/>
            <p:cNvSpPr/>
            <p:nvPr/>
          </p:nvSpPr>
          <p:spPr>
            <a:xfrm>
              <a:off x="2253188" y="1512330"/>
              <a:ext cx="143313" cy="142473"/>
            </a:xfrm>
            <a:custGeom>
              <a:avLst/>
              <a:gdLst/>
              <a:ahLst/>
              <a:cxnLst/>
              <a:rect l="l" t="t" r="r" b="b"/>
              <a:pathLst>
                <a:path w="4145" h="4121" extrusionOk="0">
                  <a:moveTo>
                    <a:pt x="2049" y="334"/>
                  </a:moveTo>
                  <a:cubicBezTo>
                    <a:pt x="2501" y="334"/>
                    <a:pt x="2882" y="715"/>
                    <a:pt x="2882" y="1168"/>
                  </a:cubicBezTo>
                  <a:cubicBezTo>
                    <a:pt x="2882" y="1620"/>
                    <a:pt x="2501" y="2001"/>
                    <a:pt x="2049" y="2001"/>
                  </a:cubicBezTo>
                  <a:cubicBezTo>
                    <a:pt x="1596" y="2001"/>
                    <a:pt x="1239" y="1620"/>
                    <a:pt x="1239" y="1168"/>
                  </a:cubicBezTo>
                  <a:cubicBezTo>
                    <a:pt x="1239" y="715"/>
                    <a:pt x="1596" y="334"/>
                    <a:pt x="2049" y="334"/>
                  </a:cubicBezTo>
                  <a:close/>
                  <a:moveTo>
                    <a:pt x="3144" y="715"/>
                  </a:moveTo>
                  <a:lnTo>
                    <a:pt x="3144" y="715"/>
                  </a:lnTo>
                  <a:cubicBezTo>
                    <a:pt x="3549" y="1049"/>
                    <a:pt x="3787" y="1525"/>
                    <a:pt x="3787" y="2073"/>
                  </a:cubicBezTo>
                  <a:cubicBezTo>
                    <a:pt x="3787" y="2335"/>
                    <a:pt x="3739" y="2597"/>
                    <a:pt x="3620" y="2835"/>
                  </a:cubicBezTo>
                  <a:cubicBezTo>
                    <a:pt x="3501" y="2454"/>
                    <a:pt x="3263" y="2144"/>
                    <a:pt x="2930" y="1930"/>
                  </a:cubicBezTo>
                  <a:cubicBezTo>
                    <a:pt x="3120" y="1739"/>
                    <a:pt x="3239" y="1453"/>
                    <a:pt x="3239" y="1168"/>
                  </a:cubicBezTo>
                  <a:cubicBezTo>
                    <a:pt x="3239" y="1001"/>
                    <a:pt x="3192" y="858"/>
                    <a:pt x="3144" y="715"/>
                  </a:cubicBezTo>
                  <a:close/>
                  <a:moveTo>
                    <a:pt x="2049" y="1"/>
                  </a:moveTo>
                  <a:cubicBezTo>
                    <a:pt x="1548" y="1"/>
                    <a:pt x="1072" y="167"/>
                    <a:pt x="691" y="501"/>
                  </a:cubicBezTo>
                  <a:cubicBezTo>
                    <a:pt x="334" y="810"/>
                    <a:pt x="72" y="1263"/>
                    <a:pt x="1" y="1739"/>
                  </a:cubicBezTo>
                  <a:cubicBezTo>
                    <a:pt x="1" y="1834"/>
                    <a:pt x="48" y="1906"/>
                    <a:pt x="143" y="1930"/>
                  </a:cubicBezTo>
                  <a:cubicBezTo>
                    <a:pt x="156" y="1933"/>
                    <a:pt x="168" y="1934"/>
                    <a:pt x="181" y="1934"/>
                  </a:cubicBezTo>
                  <a:cubicBezTo>
                    <a:pt x="262" y="1934"/>
                    <a:pt x="334" y="1870"/>
                    <a:pt x="334" y="1787"/>
                  </a:cubicBezTo>
                  <a:cubicBezTo>
                    <a:pt x="405" y="1382"/>
                    <a:pt x="620" y="1025"/>
                    <a:pt x="929" y="763"/>
                  </a:cubicBezTo>
                  <a:cubicBezTo>
                    <a:pt x="953" y="739"/>
                    <a:pt x="953" y="739"/>
                    <a:pt x="977" y="715"/>
                  </a:cubicBezTo>
                  <a:lnTo>
                    <a:pt x="977" y="715"/>
                  </a:lnTo>
                  <a:cubicBezTo>
                    <a:pt x="905" y="858"/>
                    <a:pt x="882" y="1001"/>
                    <a:pt x="882" y="1168"/>
                  </a:cubicBezTo>
                  <a:cubicBezTo>
                    <a:pt x="882" y="1453"/>
                    <a:pt x="1001" y="1739"/>
                    <a:pt x="1167" y="1930"/>
                  </a:cubicBezTo>
                  <a:cubicBezTo>
                    <a:pt x="1072" y="2001"/>
                    <a:pt x="977" y="2073"/>
                    <a:pt x="905" y="2168"/>
                  </a:cubicBezTo>
                  <a:cubicBezTo>
                    <a:pt x="834" y="2215"/>
                    <a:pt x="834" y="2335"/>
                    <a:pt x="905" y="2406"/>
                  </a:cubicBezTo>
                  <a:cubicBezTo>
                    <a:pt x="929" y="2430"/>
                    <a:pt x="977" y="2454"/>
                    <a:pt x="1025" y="2454"/>
                  </a:cubicBezTo>
                  <a:cubicBezTo>
                    <a:pt x="1072" y="2454"/>
                    <a:pt x="1120" y="2430"/>
                    <a:pt x="1144" y="2406"/>
                  </a:cubicBezTo>
                  <a:cubicBezTo>
                    <a:pt x="1239" y="2311"/>
                    <a:pt x="1334" y="2239"/>
                    <a:pt x="1453" y="2168"/>
                  </a:cubicBezTo>
                  <a:cubicBezTo>
                    <a:pt x="1644" y="2287"/>
                    <a:pt x="1834" y="2335"/>
                    <a:pt x="2049" y="2335"/>
                  </a:cubicBezTo>
                  <a:cubicBezTo>
                    <a:pt x="2263" y="2335"/>
                    <a:pt x="2477" y="2287"/>
                    <a:pt x="2644" y="2168"/>
                  </a:cubicBezTo>
                  <a:cubicBezTo>
                    <a:pt x="3049" y="2382"/>
                    <a:pt x="3311" y="2787"/>
                    <a:pt x="3358" y="3240"/>
                  </a:cubicBezTo>
                  <a:cubicBezTo>
                    <a:pt x="3096" y="3525"/>
                    <a:pt x="2739" y="3716"/>
                    <a:pt x="2334" y="3787"/>
                  </a:cubicBezTo>
                  <a:cubicBezTo>
                    <a:pt x="2263" y="3787"/>
                    <a:pt x="2191" y="3882"/>
                    <a:pt x="2215" y="3978"/>
                  </a:cubicBezTo>
                  <a:cubicBezTo>
                    <a:pt x="2215" y="4073"/>
                    <a:pt x="2287" y="4121"/>
                    <a:pt x="2382" y="4121"/>
                  </a:cubicBezTo>
                  <a:lnTo>
                    <a:pt x="2406" y="4121"/>
                  </a:lnTo>
                  <a:cubicBezTo>
                    <a:pt x="2882" y="4049"/>
                    <a:pt x="3311" y="3787"/>
                    <a:pt x="3644" y="3430"/>
                  </a:cubicBezTo>
                  <a:cubicBezTo>
                    <a:pt x="3954" y="3049"/>
                    <a:pt x="4144" y="2573"/>
                    <a:pt x="4144" y="2073"/>
                  </a:cubicBezTo>
                  <a:cubicBezTo>
                    <a:pt x="4144" y="930"/>
                    <a:pt x="3192"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115"/>
            <p:cNvSpPr/>
            <p:nvPr/>
          </p:nvSpPr>
          <p:spPr>
            <a:xfrm>
              <a:off x="1988077" y="1511500"/>
              <a:ext cx="144109" cy="143303"/>
            </a:xfrm>
            <a:custGeom>
              <a:avLst/>
              <a:gdLst/>
              <a:ahLst/>
              <a:cxnLst/>
              <a:rect l="l" t="t" r="r" b="b"/>
              <a:pathLst>
                <a:path w="4168" h="4145" extrusionOk="0">
                  <a:moveTo>
                    <a:pt x="2096" y="358"/>
                  </a:moveTo>
                  <a:cubicBezTo>
                    <a:pt x="2548" y="358"/>
                    <a:pt x="2906" y="739"/>
                    <a:pt x="2906" y="1192"/>
                  </a:cubicBezTo>
                  <a:cubicBezTo>
                    <a:pt x="2906" y="1644"/>
                    <a:pt x="2548" y="2025"/>
                    <a:pt x="2096" y="2025"/>
                  </a:cubicBezTo>
                  <a:cubicBezTo>
                    <a:pt x="1643" y="2025"/>
                    <a:pt x="1262" y="1644"/>
                    <a:pt x="1262" y="1192"/>
                  </a:cubicBezTo>
                  <a:cubicBezTo>
                    <a:pt x="1262" y="739"/>
                    <a:pt x="1643" y="358"/>
                    <a:pt x="2096" y="358"/>
                  </a:cubicBezTo>
                  <a:close/>
                  <a:moveTo>
                    <a:pt x="1024" y="715"/>
                  </a:moveTo>
                  <a:cubicBezTo>
                    <a:pt x="953" y="858"/>
                    <a:pt x="905" y="1025"/>
                    <a:pt x="905" y="1192"/>
                  </a:cubicBezTo>
                  <a:cubicBezTo>
                    <a:pt x="905" y="1477"/>
                    <a:pt x="1024" y="1763"/>
                    <a:pt x="1215" y="1954"/>
                  </a:cubicBezTo>
                  <a:cubicBezTo>
                    <a:pt x="881" y="2168"/>
                    <a:pt x="643" y="2478"/>
                    <a:pt x="524" y="2835"/>
                  </a:cubicBezTo>
                  <a:cubicBezTo>
                    <a:pt x="405" y="2621"/>
                    <a:pt x="357" y="2359"/>
                    <a:pt x="357" y="2073"/>
                  </a:cubicBezTo>
                  <a:cubicBezTo>
                    <a:pt x="357" y="1525"/>
                    <a:pt x="619" y="1049"/>
                    <a:pt x="1024" y="715"/>
                  </a:cubicBezTo>
                  <a:close/>
                  <a:moveTo>
                    <a:pt x="2096" y="1"/>
                  </a:moveTo>
                  <a:cubicBezTo>
                    <a:pt x="929" y="1"/>
                    <a:pt x="0" y="930"/>
                    <a:pt x="0" y="2073"/>
                  </a:cubicBezTo>
                  <a:cubicBezTo>
                    <a:pt x="0" y="2573"/>
                    <a:pt x="191" y="3049"/>
                    <a:pt x="500" y="3430"/>
                  </a:cubicBezTo>
                  <a:cubicBezTo>
                    <a:pt x="834" y="3811"/>
                    <a:pt x="1262" y="4049"/>
                    <a:pt x="1739" y="4145"/>
                  </a:cubicBezTo>
                  <a:lnTo>
                    <a:pt x="1763" y="4145"/>
                  </a:lnTo>
                  <a:cubicBezTo>
                    <a:pt x="1858" y="4145"/>
                    <a:pt x="1929" y="4073"/>
                    <a:pt x="1953" y="4002"/>
                  </a:cubicBezTo>
                  <a:cubicBezTo>
                    <a:pt x="1953" y="3906"/>
                    <a:pt x="1905" y="3811"/>
                    <a:pt x="1810" y="3787"/>
                  </a:cubicBezTo>
                  <a:cubicBezTo>
                    <a:pt x="1405" y="3716"/>
                    <a:pt x="1048" y="3525"/>
                    <a:pt x="786" y="3240"/>
                  </a:cubicBezTo>
                  <a:cubicBezTo>
                    <a:pt x="834" y="2787"/>
                    <a:pt x="1096" y="2406"/>
                    <a:pt x="1501" y="2192"/>
                  </a:cubicBezTo>
                  <a:cubicBezTo>
                    <a:pt x="1667" y="2311"/>
                    <a:pt x="1882" y="2359"/>
                    <a:pt x="2096" y="2359"/>
                  </a:cubicBezTo>
                  <a:cubicBezTo>
                    <a:pt x="2310" y="2359"/>
                    <a:pt x="2501" y="2311"/>
                    <a:pt x="2691" y="2192"/>
                  </a:cubicBezTo>
                  <a:cubicBezTo>
                    <a:pt x="2810" y="2263"/>
                    <a:pt x="2906" y="2335"/>
                    <a:pt x="3001" y="2430"/>
                  </a:cubicBezTo>
                  <a:cubicBezTo>
                    <a:pt x="3025" y="2454"/>
                    <a:pt x="3072" y="2478"/>
                    <a:pt x="3120" y="2478"/>
                  </a:cubicBezTo>
                  <a:cubicBezTo>
                    <a:pt x="3168" y="2478"/>
                    <a:pt x="3215" y="2454"/>
                    <a:pt x="3239" y="2430"/>
                  </a:cubicBezTo>
                  <a:cubicBezTo>
                    <a:pt x="3310" y="2359"/>
                    <a:pt x="3310" y="2239"/>
                    <a:pt x="3239" y="2168"/>
                  </a:cubicBezTo>
                  <a:cubicBezTo>
                    <a:pt x="3168" y="2097"/>
                    <a:pt x="3072" y="2025"/>
                    <a:pt x="2977" y="1954"/>
                  </a:cubicBezTo>
                  <a:cubicBezTo>
                    <a:pt x="3144" y="1763"/>
                    <a:pt x="3263" y="1477"/>
                    <a:pt x="3263" y="1192"/>
                  </a:cubicBezTo>
                  <a:cubicBezTo>
                    <a:pt x="3263" y="1025"/>
                    <a:pt x="3215" y="858"/>
                    <a:pt x="3168" y="715"/>
                  </a:cubicBezTo>
                  <a:lnTo>
                    <a:pt x="3168" y="715"/>
                  </a:lnTo>
                  <a:cubicBezTo>
                    <a:pt x="3191" y="739"/>
                    <a:pt x="3191" y="763"/>
                    <a:pt x="3215" y="763"/>
                  </a:cubicBezTo>
                  <a:cubicBezTo>
                    <a:pt x="3525" y="1025"/>
                    <a:pt x="3739" y="1406"/>
                    <a:pt x="3811" y="1811"/>
                  </a:cubicBezTo>
                  <a:cubicBezTo>
                    <a:pt x="3811" y="1894"/>
                    <a:pt x="3882" y="1958"/>
                    <a:pt x="3964" y="1958"/>
                  </a:cubicBezTo>
                  <a:cubicBezTo>
                    <a:pt x="3976" y="1958"/>
                    <a:pt x="3989" y="1957"/>
                    <a:pt x="4001" y="1954"/>
                  </a:cubicBezTo>
                  <a:cubicBezTo>
                    <a:pt x="4096" y="1930"/>
                    <a:pt x="4168" y="1858"/>
                    <a:pt x="4144" y="1763"/>
                  </a:cubicBezTo>
                  <a:cubicBezTo>
                    <a:pt x="4073" y="1263"/>
                    <a:pt x="3811" y="834"/>
                    <a:pt x="3453" y="501"/>
                  </a:cubicBezTo>
                  <a:cubicBezTo>
                    <a:pt x="3072" y="191"/>
                    <a:pt x="2596"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115"/>
            <p:cNvSpPr/>
            <p:nvPr/>
          </p:nvSpPr>
          <p:spPr>
            <a:xfrm>
              <a:off x="2253188" y="1778132"/>
              <a:ext cx="143313" cy="141782"/>
            </a:xfrm>
            <a:custGeom>
              <a:avLst/>
              <a:gdLst/>
              <a:ahLst/>
              <a:cxnLst/>
              <a:rect l="l" t="t" r="r" b="b"/>
              <a:pathLst>
                <a:path w="4145" h="4101" extrusionOk="0">
                  <a:moveTo>
                    <a:pt x="3144" y="695"/>
                  </a:moveTo>
                  <a:lnTo>
                    <a:pt x="3144" y="695"/>
                  </a:lnTo>
                  <a:cubicBezTo>
                    <a:pt x="3549" y="1005"/>
                    <a:pt x="3787" y="1505"/>
                    <a:pt x="3787" y="2029"/>
                  </a:cubicBezTo>
                  <a:cubicBezTo>
                    <a:pt x="3787" y="2291"/>
                    <a:pt x="3739" y="2553"/>
                    <a:pt x="3620" y="2767"/>
                  </a:cubicBezTo>
                  <a:cubicBezTo>
                    <a:pt x="3501" y="2410"/>
                    <a:pt x="3263" y="2100"/>
                    <a:pt x="2930" y="1886"/>
                  </a:cubicBezTo>
                  <a:cubicBezTo>
                    <a:pt x="3120" y="1672"/>
                    <a:pt x="3239" y="1410"/>
                    <a:pt x="3239" y="1100"/>
                  </a:cubicBezTo>
                  <a:cubicBezTo>
                    <a:pt x="3239" y="957"/>
                    <a:pt x="3192" y="838"/>
                    <a:pt x="3144" y="695"/>
                  </a:cubicBezTo>
                  <a:close/>
                  <a:moveTo>
                    <a:pt x="2644" y="2124"/>
                  </a:moveTo>
                  <a:cubicBezTo>
                    <a:pt x="3049" y="2315"/>
                    <a:pt x="3311" y="2720"/>
                    <a:pt x="3358" y="3172"/>
                  </a:cubicBezTo>
                  <a:cubicBezTo>
                    <a:pt x="3025" y="3529"/>
                    <a:pt x="2572" y="3744"/>
                    <a:pt x="2049" y="3744"/>
                  </a:cubicBezTo>
                  <a:cubicBezTo>
                    <a:pt x="1548" y="3744"/>
                    <a:pt x="1096" y="3529"/>
                    <a:pt x="763" y="3172"/>
                  </a:cubicBezTo>
                  <a:cubicBezTo>
                    <a:pt x="786" y="2720"/>
                    <a:pt x="1072" y="2315"/>
                    <a:pt x="1453" y="2124"/>
                  </a:cubicBezTo>
                  <a:cubicBezTo>
                    <a:pt x="1644" y="2220"/>
                    <a:pt x="1834" y="2291"/>
                    <a:pt x="2049" y="2291"/>
                  </a:cubicBezTo>
                  <a:cubicBezTo>
                    <a:pt x="2287" y="2291"/>
                    <a:pt x="2477" y="2220"/>
                    <a:pt x="2644" y="2124"/>
                  </a:cubicBezTo>
                  <a:close/>
                  <a:moveTo>
                    <a:pt x="2369" y="0"/>
                  </a:moveTo>
                  <a:cubicBezTo>
                    <a:pt x="2293" y="0"/>
                    <a:pt x="2236" y="65"/>
                    <a:pt x="2215" y="148"/>
                  </a:cubicBezTo>
                  <a:cubicBezTo>
                    <a:pt x="2191" y="219"/>
                    <a:pt x="2239" y="314"/>
                    <a:pt x="2334" y="338"/>
                  </a:cubicBezTo>
                  <a:cubicBezTo>
                    <a:pt x="2668" y="457"/>
                    <a:pt x="2882" y="767"/>
                    <a:pt x="2882" y="1100"/>
                  </a:cubicBezTo>
                  <a:cubicBezTo>
                    <a:pt x="2882" y="1577"/>
                    <a:pt x="2501" y="1934"/>
                    <a:pt x="2049" y="1934"/>
                  </a:cubicBezTo>
                  <a:cubicBezTo>
                    <a:pt x="1787" y="1934"/>
                    <a:pt x="1525" y="1815"/>
                    <a:pt x="1382" y="1577"/>
                  </a:cubicBezTo>
                  <a:cubicBezTo>
                    <a:pt x="1351" y="1530"/>
                    <a:pt x="1290" y="1504"/>
                    <a:pt x="1232" y="1504"/>
                  </a:cubicBezTo>
                  <a:cubicBezTo>
                    <a:pt x="1200" y="1504"/>
                    <a:pt x="1169" y="1512"/>
                    <a:pt x="1144" y="1529"/>
                  </a:cubicBezTo>
                  <a:cubicBezTo>
                    <a:pt x="1048" y="1600"/>
                    <a:pt x="1048" y="1696"/>
                    <a:pt x="1096" y="1767"/>
                  </a:cubicBezTo>
                  <a:cubicBezTo>
                    <a:pt x="1120" y="1815"/>
                    <a:pt x="1144" y="1862"/>
                    <a:pt x="1167" y="1886"/>
                  </a:cubicBezTo>
                  <a:cubicBezTo>
                    <a:pt x="858" y="2100"/>
                    <a:pt x="620" y="2410"/>
                    <a:pt x="501" y="2767"/>
                  </a:cubicBezTo>
                  <a:cubicBezTo>
                    <a:pt x="429" y="2648"/>
                    <a:pt x="382" y="2481"/>
                    <a:pt x="358" y="2339"/>
                  </a:cubicBezTo>
                  <a:cubicBezTo>
                    <a:pt x="337" y="2256"/>
                    <a:pt x="262" y="2191"/>
                    <a:pt x="181" y="2191"/>
                  </a:cubicBezTo>
                  <a:cubicBezTo>
                    <a:pt x="168" y="2191"/>
                    <a:pt x="156" y="2193"/>
                    <a:pt x="143" y="2196"/>
                  </a:cubicBezTo>
                  <a:cubicBezTo>
                    <a:pt x="48" y="2220"/>
                    <a:pt x="1" y="2315"/>
                    <a:pt x="1" y="2410"/>
                  </a:cubicBezTo>
                  <a:cubicBezTo>
                    <a:pt x="191" y="3386"/>
                    <a:pt x="1048" y="4101"/>
                    <a:pt x="2049" y="4101"/>
                  </a:cubicBezTo>
                  <a:cubicBezTo>
                    <a:pt x="3215" y="4101"/>
                    <a:pt x="4144" y="3172"/>
                    <a:pt x="4144" y="2029"/>
                  </a:cubicBezTo>
                  <a:cubicBezTo>
                    <a:pt x="4144" y="1029"/>
                    <a:pt x="3406" y="171"/>
                    <a:pt x="2406" y="5"/>
                  </a:cubicBezTo>
                  <a:cubicBezTo>
                    <a:pt x="2393" y="2"/>
                    <a:pt x="2381" y="0"/>
                    <a:pt x="2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115"/>
            <p:cNvSpPr/>
            <p:nvPr/>
          </p:nvSpPr>
          <p:spPr>
            <a:xfrm>
              <a:off x="1988077" y="1778132"/>
              <a:ext cx="143279" cy="141782"/>
            </a:xfrm>
            <a:custGeom>
              <a:avLst/>
              <a:gdLst/>
              <a:ahLst/>
              <a:cxnLst/>
              <a:rect l="l" t="t" r="r" b="b"/>
              <a:pathLst>
                <a:path w="4144" h="4101" extrusionOk="0">
                  <a:moveTo>
                    <a:pt x="1000" y="695"/>
                  </a:moveTo>
                  <a:lnTo>
                    <a:pt x="1000" y="695"/>
                  </a:lnTo>
                  <a:cubicBezTo>
                    <a:pt x="953" y="838"/>
                    <a:pt x="905" y="957"/>
                    <a:pt x="905" y="1100"/>
                  </a:cubicBezTo>
                  <a:cubicBezTo>
                    <a:pt x="905" y="1410"/>
                    <a:pt x="1024" y="1672"/>
                    <a:pt x="1215" y="1886"/>
                  </a:cubicBezTo>
                  <a:cubicBezTo>
                    <a:pt x="881" y="2100"/>
                    <a:pt x="643" y="2410"/>
                    <a:pt x="524" y="2767"/>
                  </a:cubicBezTo>
                  <a:cubicBezTo>
                    <a:pt x="405" y="2553"/>
                    <a:pt x="357" y="2291"/>
                    <a:pt x="357" y="2029"/>
                  </a:cubicBezTo>
                  <a:cubicBezTo>
                    <a:pt x="357" y="1505"/>
                    <a:pt x="596" y="1029"/>
                    <a:pt x="1000" y="695"/>
                  </a:cubicBezTo>
                  <a:close/>
                  <a:moveTo>
                    <a:pt x="2691" y="2124"/>
                  </a:moveTo>
                  <a:cubicBezTo>
                    <a:pt x="3072" y="2315"/>
                    <a:pt x="3358" y="2720"/>
                    <a:pt x="3382" y="3172"/>
                  </a:cubicBezTo>
                  <a:cubicBezTo>
                    <a:pt x="3048" y="3529"/>
                    <a:pt x="2596" y="3744"/>
                    <a:pt x="2096" y="3744"/>
                  </a:cubicBezTo>
                  <a:cubicBezTo>
                    <a:pt x="1572" y="3744"/>
                    <a:pt x="1120" y="3529"/>
                    <a:pt x="786" y="3172"/>
                  </a:cubicBezTo>
                  <a:cubicBezTo>
                    <a:pt x="834" y="2720"/>
                    <a:pt x="1096" y="2315"/>
                    <a:pt x="1501" y="2124"/>
                  </a:cubicBezTo>
                  <a:cubicBezTo>
                    <a:pt x="1667" y="2220"/>
                    <a:pt x="1882" y="2291"/>
                    <a:pt x="2096" y="2291"/>
                  </a:cubicBezTo>
                  <a:cubicBezTo>
                    <a:pt x="2310" y="2291"/>
                    <a:pt x="2501" y="2220"/>
                    <a:pt x="2691" y="2124"/>
                  </a:cubicBezTo>
                  <a:close/>
                  <a:moveTo>
                    <a:pt x="1768" y="0"/>
                  </a:moveTo>
                  <a:cubicBezTo>
                    <a:pt x="1758" y="0"/>
                    <a:pt x="1748" y="2"/>
                    <a:pt x="1739" y="5"/>
                  </a:cubicBezTo>
                  <a:cubicBezTo>
                    <a:pt x="738" y="171"/>
                    <a:pt x="0" y="1029"/>
                    <a:pt x="0" y="2029"/>
                  </a:cubicBezTo>
                  <a:cubicBezTo>
                    <a:pt x="0" y="3172"/>
                    <a:pt x="953" y="4101"/>
                    <a:pt x="2096" y="4101"/>
                  </a:cubicBezTo>
                  <a:cubicBezTo>
                    <a:pt x="3096" y="4101"/>
                    <a:pt x="3953" y="3386"/>
                    <a:pt x="4144" y="2410"/>
                  </a:cubicBezTo>
                  <a:cubicBezTo>
                    <a:pt x="4144" y="2315"/>
                    <a:pt x="4096" y="2220"/>
                    <a:pt x="4001" y="2196"/>
                  </a:cubicBezTo>
                  <a:cubicBezTo>
                    <a:pt x="3989" y="2193"/>
                    <a:pt x="3976" y="2191"/>
                    <a:pt x="3964" y="2191"/>
                  </a:cubicBezTo>
                  <a:cubicBezTo>
                    <a:pt x="3882" y="2191"/>
                    <a:pt x="3807" y="2256"/>
                    <a:pt x="3787" y="2339"/>
                  </a:cubicBezTo>
                  <a:cubicBezTo>
                    <a:pt x="3763" y="2481"/>
                    <a:pt x="3715" y="2648"/>
                    <a:pt x="3644" y="2767"/>
                  </a:cubicBezTo>
                  <a:cubicBezTo>
                    <a:pt x="3525" y="2410"/>
                    <a:pt x="3287" y="2100"/>
                    <a:pt x="2977" y="1886"/>
                  </a:cubicBezTo>
                  <a:cubicBezTo>
                    <a:pt x="3001" y="1862"/>
                    <a:pt x="3025" y="1815"/>
                    <a:pt x="3048" y="1791"/>
                  </a:cubicBezTo>
                  <a:cubicBezTo>
                    <a:pt x="3096" y="1696"/>
                    <a:pt x="3096" y="1600"/>
                    <a:pt x="3001" y="1553"/>
                  </a:cubicBezTo>
                  <a:cubicBezTo>
                    <a:pt x="2971" y="1523"/>
                    <a:pt x="2933" y="1510"/>
                    <a:pt x="2895" y="1510"/>
                  </a:cubicBezTo>
                  <a:cubicBezTo>
                    <a:pt x="2842" y="1510"/>
                    <a:pt x="2790" y="1535"/>
                    <a:pt x="2763" y="1577"/>
                  </a:cubicBezTo>
                  <a:cubicBezTo>
                    <a:pt x="2620" y="1815"/>
                    <a:pt x="2358" y="1934"/>
                    <a:pt x="2096" y="1934"/>
                  </a:cubicBezTo>
                  <a:cubicBezTo>
                    <a:pt x="1643" y="1934"/>
                    <a:pt x="1262" y="1577"/>
                    <a:pt x="1262" y="1100"/>
                  </a:cubicBezTo>
                  <a:cubicBezTo>
                    <a:pt x="1262" y="767"/>
                    <a:pt x="1477" y="457"/>
                    <a:pt x="1810" y="338"/>
                  </a:cubicBezTo>
                  <a:cubicBezTo>
                    <a:pt x="1882" y="314"/>
                    <a:pt x="1953" y="219"/>
                    <a:pt x="1929" y="148"/>
                  </a:cubicBezTo>
                  <a:cubicBezTo>
                    <a:pt x="1909" y="65"/>
                    <a:pt x="1834" y="0"/>
                    <a:pt x="1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1" name="Google Shape;14171;p115"/>
          <p:cNvGrpSpPr/>
          <p:nvPr/>
        </p:nvGrpSpPr>
        <p:grpSpPr>
          <a:xfrm>
            <a:off x="2190575" y="1980086"/>
            <a:ext cx="376699" cy="376672"/>
            <a:chOff x="1988077" y="2129019"/>
            <a:chExt cx="408434" cy="408405"/>
          </a:xfrm>
        </p:grpSpPr>
        <p:sp>
          <p:nvSpPr>
            <p:cNvPr id="14172" name="Google Shape;14172;p115"/>
            <p:cNvSpPr/>
            <p:nvPr/>
          </p:nvSpPr>
          <p:spPr>
            <a:xfrm>
              <a:off x="2221899" y="2170819"/>
              <a:ext cx="133425" cy="133623"/>
            </a:xfrm>
            <a:custGeom>
              <a:avLst/>
              <a:gdLst/>
              <a:ahLst/>
              <a:cxnLst/>
              <a:rect l="l" t="t" r="r" b="b"/>
              <a:pathLst>
                <a:path w="3859" h="3865" extrusionOk="0">
                  <a:moveTo>
                    <a:pt x="190" y="0"/>
                  </a:moveTo>
                  <a:cubicBezTo>
                    <a:pt x="113" y="0"/>
                    <a:pt x="44" y="46"/>
                    <a:pt x="24" y="125"/>
                  </a:cubicBezTo>
                  <a:cubicBezTo>
                    <a:pt x="1" y="221"/>
                    <a:pt x="72" y="316"/>
                    <a:pt x="143" y="340"/>
                  </a:cubicBezTo>
                  <a:cubicBezTo>
                    <a:pt x="1810" y="721"/>
                    <a:pt x="3144" y="2054"/>
                    <a:pt x="3501" y="3721"/>
                  </a:cubicBezTo>
                  <a:cubicBezTo>
                    <a:pt x="3525" y="3793"/>
                    <a:pt x="3597" y="3864"/>
                    <a:pt x="3668" y="3864"/>
                  </a:cubicBezTo>
                  <a:cubicBezTo>
                    <a:pt x="3692" y="3864"/>
                    <a:pt x="3716" y="3840"/>
                    <a:pt x="3716" y="3840"/>
                  </a:cubicBezTo>
                  <a:cubicBezTo>
                    <a:pt x="3811" y="3840"/>
                    <a:pt x="3858" y="3745"/>
                    <a:pt x="3858" y="3650"/>
                  </a:cubicBezTo>
                  <a:cubicBezTo>
                    <a:pt x="3454" y="1840"/>
                    <a:pt x="2025" y="411"/>
                    <a:pt x="239" y="6"/>
                  </a:cubicBezTo>
                  <a:cubicBezTo>
                    <a:pt x="222" y="2"/>
                    <a:pt x="206"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115"/>
            <p:cNvSpPr/>
            <p:nvPr/>
          </p:nvSpPr>
          <p:spPr>
            <a:xfrm>
              <a:off x="2221069" y="2363532"/>
              <a:ext cx="134255" cy="132724"/>
            </a:xfrm>
            <a:custGeom>
              <a:avLst/>
              <a:gdLst/>
              <a:ahLst/>
              <a:cxnLst/>
              <a:rect l="l" t="t" r="r" b="b"/>
              <a:pathLst>
                <a:path w="3883" h="3839" extrusionOk="0">
                  <a:moveTo>
                    <a:pt x="3701" y="0"/>
                  </a:moveTo>
                  <a:cubicBezTo>
                    <a:pt x="3620" y="0"/>
                    <a:pt x="3546" y="62"/>
                    <a:pt x="3525" y="124"/>
                  </a:cubicBezTo>
                  <a:cubicBezTo>
                    <a:pt x="3144" y="1791"/>
                    <a:pt x="1811" y="3124"/>
                    <a:pt x="144" y="3482"/>
                  </a:cubicBezTo>
                  <a:cubicBezTo>
                    <a:pt x="48" y="3506"/>
                    <a:pt x="1" y="3601"/>
                    <a:pt x="25" y="3696"/>
                  </a:cubicBezTo>
                  <a:cubicBezTo>
                    <a:pt x="25" y="3767"/>
                    <a:pt x="96" y="3839"/>
                    <a:pt x="191" y="3839"/>
                  </a:cubicBezTo>
                  <a:lnTo>
                    <a:pt x="215" y="3839"/>
                  </a:lnTo>
                  <a:cubicBezTo>
                    <a:pt x="2025" y="3434"/>
                    <a:pt x="3454" y="2005"/>
                    <a:pt x="3859" y="219"/>
                  </a:cubicBezTo>
                  <a:cubicBezTo>
                    <a:pt x="3882" y="124"/>
                    <a:pt x="3835" y="29"/>
                    <a:pt x="3740" y="5"/>
                  </a:cubicBezTo>
                  <a:cubicBezTo>
                    <a:pt x="3727" y="2"/>
                    <a:pt x="3714" y="0"/>
                    <a:pt x="3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115"/>
            <p:cNvSpPr/>
            <p:nvPr/>
          </p:nvSpPr>
          <p:spPr>
            <a:xfrm>
              <a:off x="2029220" y="2362633"/>
              <a:ext cx="133425" cy="132828"/>
            </a:xfrm>
            <a:custGeom>
              <a:avLst/>
              <a:gdLst/>
              <a:ahLst/>
              <a:cxnLst/>
              <a:rect l="l" t="t" r="r" b="b"/>
              <a:pathLst>
                <a:path w="3859" h="3842" extrusionOk="0">
                  <a:moveTo>
                    <a:pt x="193" y="1"/>
                  </a:moveTo>
                  <a:cubicBezTo>
                    <a:pt x="177" y="1"/>
                    <a:pt x="160" y="3"/>
                    <a:pt x="144" y="7"/>
                  </a:cubicBezTo>
                  <a:cubicBezTo>
                    <a:pt x="49" y="7"/>
                    <a:pt x="1" y="102"/>
                    <a:pt x="1" y="198"/>
                  </a:cubicBezTo>
                  <a:cubicBezTo>
                    <a:pt x="406" y="2007"/>
                    <a:pt x="1835" y="3436"/>
                    <a:pt x="3621" y="3841"/>
                  </a:cubicBezTo>
                  <a:lnTo>
                    <a:pt x="3668" y="3841"/>
                  </a:lnTo>
                  <a:cubicBezTo>
                    <a:pt x="3740" y="3841"/>
                    <a:pt x="3811" y="3793"/>
                    <a:pt x="3835" y="3722"/>
                  </a:cubicBezTo>
                  <a:cubicBezTo>
                    <a:pt x="3859" y="3627"/>
                    <a:pt x="3811" y="3532"/>
                    <a:pt x="3716" y="3508"/>
                  </a:cubicBezTo>
                  <a:cubicBezTo>
                    <a:pt x="2049" y="3127"/>
                    <a:pt x="715" y="1793"/>
                    <a:pt x="358" y="126"/>
                  </a:cubicBezTo>
                  <a:cubicBezTo>
                    <a:pt x="338" y="47"/>
                    <a:pt x="270"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115"/>
            <p:cNvSpPr/>
            <p:nvPr/>
          </p:nvSpPr>
          <p:spPr>
            <a:xfrm>
              <a:off x="2029220" y="2170196"/>
              <a:ext cx="134255" cy="132586"/>
            </a:xfrm>
            <a:custGeom>
              <a:avLst/>
              <a:gdLst/>
              <a:ahLst/>
              <a:cxnLst/>
              <a:rect l="l" t="t" r="r" b="b"/>
              <a:pathLst>
                <a:path w="3883" h="3835" extrusionOk="0">
                  <a:moveTo>
                    <a:pt x="3668" y="0"/>
                  </a:moveTo>
                  <a:cubicBezTo>
                    <a:pt x="1858" y="405"/>
                    <a:pt x="430" y="1834"/>
                    <a:pt x="25" y="3620"/>
                  </a:cubicBezTo>
                  <a:cubicBezTo>
                    <a:pt x="1" y="3715"/>
                    <a:pt x="49" y="3811"/>
                    <a:pt x="144" y="3835"/>
                  </a:cubicBezTo>
                  <a:lnTo>
                    <a:pt x="191" y="3835"/>
                  </a:lnTo>
                  <a:cubicBezTo>
                    <a:pt x="263" y="3835"/>
                    <a:pt x="334" y="3787"/>
                    <a:pt x="358" y="3715"/>
                  </a:cubicBezTo>
                  <a:cubicBezTo>
                    <a:pt x="739" y="2048"/>
                    <a:pt x="2073" y="715"/>
                    <a:pt x="3740" y="358"/>
                  </a:cubicBezTo>
                  <a:cubicBezTo>
                    <a:pt x="3835" y="334"/>
                    <a:pt x="3883" y="239"/>
                    <a:pt x="3859" y="143"/>
                  </a:cubicBezTo>
                  <a:cubicBezTo>
                    <a:pt x="3859" y="48"/>
                    <a:pt x="3764"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115"/>
            <p:cNvSpPr/>
            <p:nvPr/>
          </p:nvSpPr>
          <p:spPr>
            <a:xfrm>
              <a:off x="1988077" y="2129019"/>
              <a:ext cx="408434" cy="408405"/>
            </a:xfrm>
            <a:custGeom>
              <a:avLst/>
              <a:gdLst/>
              <a:ahLst/>
              <a:cxnLst/>
              <a:rect l="l" t="t" r="r" b="b"/>
              <a:pathLst>
                <a:path w="11813" h="11813" extrusionOk="0">
                  <a:moveTo>
                    <a:pt x="5930" y="358"/>
                  </a:moveTo>
                  <a:cubicBezTo>
                    <a:pt x="6025" y="358"/>
                    <a:pt x="6097" y="429"/>
                    <a:pt x="6097" y="525"/>
                  </a:cubicBezTo>
                  <a:lnTo>
                    <a:pt x="6097" y="2049"/>
                  </a:lnTo>
                  <a:lnTo>
                    <a:pt x="5763" y="2049"/>
                  </a:lnTo>
                  <a:lnTo>
                    <a:pt x="5763" y="525"/>
                  </a:lnTo>
                  <a:cubicBezTo>
                    <a:pt x="5763" y="429"/>
                    <a:pt x="5835" y="358"/>
                    <a:pt x="5930" y="358"/>
                  </a:cubicBezTo>
                  <a:close/>
                  <a:moveTo>
                    <a:pt x="7359" y="3525"/>
                  </a:moveTo>
                  <a:lnTo>
                    <a:pt x="7359" y="4787"/>
                  </a:lnTo>
                  <a:lnTo>
                    <a:pt x="4454" y="4787"/>
                  </a:lnTo>
                  <a:lnTo>
                    <a:pt x="4454" y="4668"/>
                  </a:lnTo>
                  <a:cubicBezTo>
                    <a:pt x="4454" y="4121"/>
                    <a:pt x="4882" y="3668"/>
                    <a:pt x="5430" y="3668"/>
                  </a:cubicBezTo>
                  <a:lnTo>
                    <a:pt x="7121" y="3668"/>
                  </a:lnTo>
                  <a:cubicBezTo>
                    <a:pt x="7145" y="3668"/>
                    <a:pt x="7192" y="3668"/>
                    <a:pt x="7216" y="3644"/>
                  </a:cubicBezTo>
                  <a:lnTo>
                    <a:pt x="7359" y="3525"/>
                  </a:lnTo>
                  <a:close/>
                  <a:moveTo>
                    <a:pt x="2048" y="5716"/>
                  </a:moveTo>
                  <a:cubicBezTo>
                    <a:pt x="2048" y="5788"/>
                    <a:pt x="2048" y="5835"/>
                    <a:pt x="2048" y="5907"/>
                  </a:cubicBezTo>
                  <a:cubicBezTo>
                    <a:pt x="2048" y="5954"/>
                    <a:pt x="2048" y="6002"/>
                    <a:pt x="2048" y="6050"/>
                  </a:cubicBezTo>
                  <a:lnTo>
                    <a:pt x="524" y="6050"/>
                  </a:lnTo>
                  <a:cubicBezTo>
                    <a:pt x="429" y="6050"/>
                    <a:pt x="357" y="5978"/>
                    <a:pt x="357" y="5883"/>
                  </a:cubicBezTo>
                  <a:cubicBezTo>
                    <a:pt x="357" y="5788"/>
                    <a:pt x="429" y="5716"/>
                    <a:pt x="524" y="5716"/>
                  </a:cubicBezTo>
                  <a:close/>
                  <a:moveTo>
                    <a:pt x="6454" y="7502"/>
                  </a:moveTo>
                  <a:lnTo>
                    <a:pt x="6454" y="7931"/>
                  </a:lnTo>
                  <a:cubicBezTo>
                    <a:pt x="6454" y="8240"/>
                    <a:pt x="6216" y="8502"/>
                    <a:pt x="5906" y="8502"/>
                  </a:cubicBezTo>
                  <a:cubicBezTo>
                    <a:pt x="5597" y="8502"/>
                    <a:pt x="5358" y="8240"/>
                    <a:pt x="5358" y="7931"/>
                  </a:cubicBezTo>
                  <a:lnTo>
                    <a:pt x="5358" y="7502"/>
                  </a:lnTo>
                  <a:cubicBezTo>
                    <a:pt x="5525" y="7550"/>
                    <a:pt x="5716" y="7597"/>
                    <a:pt x="5906" y="7597"/>
                  </a:cubicBezTo>
                  <a:cubicBezTo>
                    <a:pt x="6097" y="7597"/>
                    <a:pt x="6287" y="7550"/>
                    <a:pt x="6454" y="7502"/>
                  </a:cubicBezTo>
                  <a:close/>
                  <a:moveTo>
                    <a:pt x="6787" y="8145"/>
                  </a:moveTo>
                  <a:cubicBezTo>
                    <a:pt x="7216" y="8264"/>
                    <a:pt x="7597" y="8502"/>
                    <a:pt x="7883" y="8812"/>
                  </a:cubicBezTo>
                  <a:cubicBezTo>
                    <a:pt x="7311" y="9217"/>
                    <a:pt x="6644" y="9431"/>
                    <a:pt x="5906" y="9431"/>
                  </a:cubicBezTo>
                  <a:cubicBezTo>
                    <a:pt x="5192" y="9431"/>
                    <a:pt x="4501" y="9217"/>
                    <a:pt x="3930" y="8812"/>
                  </a:cubicBezTo>
                  <a:cubicBezTo>
                    <a:pt x="4215" y="8502"/>
                    <a:pt x="4596" y="8264"/>
                    <a:pt x="5025" y="8145"/>
                  </a:cubicBezTo>
                  <a:cubicBezTo>
                    <a:pt x="5120" y="8550"/>
                    <a:pt x="5478" y="8836"/>
                    <a:pt x="5906" y="8836"/>
                  </a:cubicBezTo>
                  <a:cubicBezTo>
                    <a:pt x="6335" y="8836"/>
                    <a:pt x="6692" y="8550"/>
                    <a:pt x="6787" y="8145"/>
                  </a:cubicBezTo>
                  <a:close/>
                  <a:moveTo>
                    <a:pt x="6049" y="9765"/>
                  </a:moveTo>
                  <a:lnTo>
                    <a:pt x="6049" y="11289"/>
                  </a:lnTo>
                  <a:cubicBezTo>
                    <a:pt x="6049" y="11384"/>
                    <a:pt x="5978" y="11455"/>
                    <a:pt x="5882" y="11455"/>
                  </a:cubicBezTo>
                  <a:cubicBezTo>
                    <a:pt x="5787" y="11455"/>
                    <a:pt x="5716" y="11384"/>
                    <a:pt x="5716" y="11289"/>
                  </a:cubicBezTo>
                  <a:lnTo>
                    <a:pt x="5716" y="9765"/>
                  </a:lnTo>
                  <a:close/>
                  <a:moveTo>
                    <a:pt x="5930" y="1"/>
                  </a:moveTo>
                  <a:cubicBezTo>
                    <a:pt x="5644" y="1"/>
                    <a:pt x="5406" y="239"/>
                    <a:pt x="5406" y="525"/>
                  </a:cubicBezTo>
                  <a:lnTo>
                    <a:pt x="5406" y="2073"/>
                  </a:lnTo>
                  <a:cubicBezTo>
                    <a:pt x="3691" y="2287"/>
                    <a:pt x="2310" y="3644"/>
                    <a:pt x="2072" y="5383"/>
                  </a:cubicBezTo>
                  <a:lnTo>
                    <a:pt x="524" y="5383"/>
                  </a:lnTo>
                  <a:cubicBezTo>
                    <a:pt x="238" y="5383"/>
                    <a:pt x="0" y="5597"/>
                    <a:pt x="0" y="5883"/>
                  </a:cubicBezTo>
                  <a:cubicBezTo>
                    <a:pt x="0" y="6169"/>
                    <a:pt x="238" y="6407"/>
                    <a:pt x="524" y="6407"/>
                  </a:cubicBezTo>
                  <a:lnTo>
                    <a:pt x="2072" y="6407"/>
                  </a:lnTo>
                  <a:cubicBezTo>
                    <a:pt x="2144" y="6907"/>
                    <a:pt x="2310" y="7407"/>
                    <a:pt x="2572" y="7859"/>
                  </a:cubicBezTo>
                  <a:cubicBezTo>
                    <a:pt x="2603" y="7906"/>
                    <a:pt x="2654" y="7932"/>
                    <a:pt x="2705" y="7932"/>
                  </a:cubicBezTo>
                  <a:cubicBezTo>
                    <a:pt x="2733" y="7932"/>
                    <a:pt x="2761" y="7924"/>
                    <a:pt x="2787" y="7907"/>
                  </a:cubicBezTo>
                  <a:cubicBezTo>
                    <a:pt x="2882" y="7859"/>
                    <a:pt x="2906" y="7764"/>
                    <a:pt x="2858" y="7669"/>
                  </a:cubicBezTo>
                  <a:cubicBezTo>
                    <a:pt x="2548" y="7145"/>
                    <a:pt x="2382" y="6526"/>
                    <a:pt x="2382" y="5907"/>
                  </a:cubicBezTo>
                  <a:cubicBezTo>
                    <a:pt x="2382" y="3954"/>
                    <a:pt x="3953" y="2382"/>
                    <a:pt x="5906" y="2382"/>
                  </a:cubicBezTo>
                  <a:cubicBezTo>
                    <a:pt x="7859" y="2382"/>
                    <a:pt x="9431" y="3954"/>
                    <a:pt x="9431" y="5907"/>
                  </a:cubicBezTo>
                  <a:cubicBezTo>
                    <a:pt x="9431" y="7002"/>
                    <a:pt x="8931" y="7955"/>
                    <a:pt x="8169" y="8622"/>
                  </a:cubicBezTo>
                  <a:cubicBezTo>
                    <a:pt x="7811" y="8217"/>
                    <a:pt x="7335" y="7931"/>
                    <a:pt x="6811" y="7788"/>
                  </a:cubicBezTo>
                  <a:lnTo>
                    <a:pt x="6811" y="7336"/>
                  </a:lnTo>
                  <a:cubicBezTo>
                    <a:pt x="7026" y="7216"/>
                    <a:pt x="7216" y="7074"/>
                    <a:pt x="7359" y="6859"/>
                  </a:cubicBezTo>
                  <a:cubicBezTo>
                    <a:pt x="7407" y="6788"/>
                    <a:pt x="7383" y="6669"/>
                    <a:pt x="7311" y="6621"/>
                  </a:cubicBezTo>
                  <a:cubicBezTo>
                    <a:pt x="7282" y="6601"/>
                    <a:pt x="7248" y="6590"/>
                    <a:pt x="7214" y="6590"/>
                  </a:cubicBezTo>
                  <a:cubicBezTo>
                    <a:pt x="7165" y="6590"/>
                    <a:pt x="7115" y="6613"/>
                    <a:pt x="7073" y="6669"/>
                  </a:cubicBezTo>
                  <a:cubicBezTo>
                    <a:pt x="6787" y="7026"/>
                    <a:pt x="6383" y="7240"/>
                    <a:pt x="5906" y="7240"/>
                  </a:cubicBezTo>
                  <a:cubicBezTo>
                    <a:pt x="5097" y="7240"/>
                    <a:pt x="4454" y="6597"/>
                    <a:pt x="4454" y="5788"/>
                  </a:cubicBezTo>
                  <a:lnTo>
                    <a:pt x="4454" y="5145"/>
                  </a:lnTo>
                  <a:lnTo>
                    <a:pt x="7359" y="5145"/>
                  </a:lnTo>
                  <a:lnTo>
                    <a:pt x="7359" y="5788"/>
                  </a:lnTo>
                  <a:cubicBezTo>
                    <a:pt x="7359" y="5883"/>
                    <a:pt x="7359" y="5954"/>
                    <a:pt x="7335" y="6050"/>
                  </a:cubicBezTo>
                  <a:cubicBezTo>
                    <a:pt x="7335" y="6145"/>
                    <a:pt x="7383" y="6216"/>
                    <a:pt x="7478" y="6240"/>
                  </a:cubicBezTo>
                  <a:cubicBezTo>
                    <a:pt x="7491" y="6243"/>
                    <a:pt x="7503" y="6245"/>
                    <a:pt x="7515" y="6245"/>
                  </a:cubicBezTo>
                  <a:cubicBezTo>
                    <a:pt x="7597" y="6245"/>
                    <a:pt x="7672" y="6180"/>
                    <a:pt x="7692" y="6097"/>
                  </a:cubicBezTo>
                  <a:cubicBezTo>
                    <a:pt x="7692" y="6002"/>
                    <a:pt x="7716" y="5883"/>
                    <a:pt x="7716" y="5788"/>
                  </a:cubicBezTo>
                  <a:lnTo>
                    <a:pt x="7692" y="3359"/>
                  </a:lnTo>
                  <a:cubicBezTo>
                    <a:pt x="7692" y="3263"/>
                    <a:pt x="7645" y="3168"/>
                    <a:pt x="7549" y="3120"/>
                  </a:cubicBezTo>
                  <a:cubicBezTo>
                    <a:pt x="7516" y="3104"/>
                    <a:pt x="7482" y="3096"/>
                    <a:pt x="7448" y="3096"/>
                  </a:cubicBezTo>
                  <a:cubicBezTo>
                    <a:pt x="7387" y="3096"/>
                    <a:pt x="7325" y="3122"/>
                    <a:pt x="7264" y="3168"/>
                  </a:cubicBezTo>
                  <a:lnTo>
                    <a:pt x="7049" y="3335"/>
                  </a:lnTo>
                  <a:lnTo>
                    <a:pt x="5430" y="3335"/>
                  </a:lnTo>
                  <a:cubicBezTo>
                    <a:pt x="4692" y="3335"/>
                    <a:pt x="4096" y="3930"/>
                    <a:pt x="4096" y="4668"/>
                  </a:cubicBezTo>
                  <a:lnTo>
                    <a:pt x="4096" y="5788"/>
                  </a:lnTo>
                  <a:cubicBezTo>
                    <a:pt x="4096" y="6454"/>
                    <a:pt x="4454" y="7026"/>
                    <a:pt x="5001" y="7359"/>
                  </a:cubicBezTo>
                  <a:lnTo>
                    <a:pt x="5001" y="7788"/>
                  </a:lnTo>
                  <a:cubicBezTo>
                    <a:pt x="4477" y="7931"/>
                    <a:pt x="4001" y="8217"/>
                    <a:pt x="3644" y="8622"/>
                  </a:cubicBezTo>
                  <a:cubicBezTo>
                    <a:pt x="3525" y="8502"/>
                    <a:pt x="3382" y="8383"/>
                    <a:pt x="3287" y="8240"/>
                  </a:cubicBezTo>
                  <a:cubicBezTo>
                    <a:pt x="3247" y="8214"/>
                    <a:pt x="3194" y="8195"/>
                    <a:pt x="3142" y="8195"/>
                  </a:cubicBezTo>
                  <a:cubicBezTo>
                    <a:pt x="3099" y="8195"/>
                    <a:pt x="3057" y="8208"/>
                    <a:pt x="3025" y="8240"/>
                  </a:cubicBezTo>
                  <a:cubicBezTo>
                    <a:pt x="2953" y="8312"/>
                    <a:pt x="2953" y="8407"/>
                    <a:pt x="3025" y="8479"/>
                  </a:cubicBezTo>
                  <a:cubicBezTo>
                    <a:pt x="3644" y="9169"/>
                    <a:pt x="4477" y="9622"/>
                    <a:pt x="5382" y="9741"/>
                  </a:cubicBezTo>
                  <a:lnTo>
                    <a:pt x="5382" y="11289"/>
                  </a:lnTo>
                  <a:cubicBezTo>
                    <a:pt x="5382" y="11574"/>
                    <a:pt x="5597" y="11813"/>
                    <a:pt x="5882" y="11813"/>
                  </a:cubicBezTo>
                  <a:cubicBezTo>
                    <a:pt x="6168" y="11813"/>
                    <a:pt x="6406" y="11574"/>
                    <a:pt x="6406" y="11289"/>
                  </a:cubicBezTo>
                  <a:lnTo>
                    <a:pt x="6406" y="9741"/>
                  </a:lnTo>
                  <a:cubicBezTo>
                    <a:pt x="8121" y="9526"/>
                    <a:pt x="9502" y="8169"/>
                    <a:pt x="9740" y="6431"/>
                  </a:cubicBezTo>
                  <a:lnTo>
                    <a:pt x="11288" y="6431"/>
                  </a:lnTo>
                  <a:cubicBezTo>
                    <a:pt x="11574" y="6431"/>
                    <a:pt x="11812" y="6216"/>
                    <a:pt x="11812" y="5930"/>
                  </a:cubicBezTo>
                  <a:cubicBezTo>
                    <a:pt x="11812" y="5645"/>
                    <a:pt x="11574" y="5407"/>
                    <a:pt x="11288" y="5407"/>
                  </a:cubicBezTo>
                  <a:lnTo>
                    <a:pt x="10979" y="5407"/>
                  </a:lnTo>
                  <a:cubicBezTo>
                    <a:pt x="10883" y="5407"/>
                    <a:pt x="10812" y="5478"/>
                    <a:pt x="10812" y="5573"/>
                  </a:cubicBezTo>
                  <a:cubicBezTo>
                    <a:pt x="10812" y="5669"/>
                    <a:pt x="10883" y="5764"/>
                    <a:pt x="10979" y="5764"/>
                  </a:cubicBezTo>
                  <a:lnTo>
                    <a:pt x="11288" y="5764"/>
                  </a:lnTo>
                  <a:cubicBezTo>
                    <a:pt x="11384" y="5764"/>
                    <a:pt x="11455" y="5835"/>
                    <a:pt x="11455" y="5930"/>
                  </a:cubicBezTo>
                  <a:cubicBezTo>
                    <a:pt x="11455" y="6026"/>
                    <a:pt x="11384" y="6097"/>
                    <a:pt x="11288" y="6097"/>
                  </a:cubicBezTo>
                  <a:lnTo>
                    <a:pt x="9764" y="6097"/>
                  </a:lnTo>
                  <a:cubicBezTo>
                    <a:pt x="9764" y="6026"/>
                    <a:pt x="9764" y="5978"/>
                    <a:pt x="9764" y="5907"/>
                  </a:cubicBezTo>
                  <a:cubicBezTo>
                    <a:pt x="9764" y="5859"/>
                    <a:pt x="9764" y="5811"/>
                    <a:pt x="9764" y="5764"/>
                  </a:cubicBezTo>
                  <a:lnTo>
                    <a:pt x="10264" y="5764"/>
                  </a:lnTo>
                  <a:cubicBezTo>
                    <a:pt x="10360" y="5764"/>
                    <a:pt x="10431" y="5669"/>
                    <a:pt x="10431" y="5573"/>
                  </a:cubicBezTo>
                  <a:cubicBezTo>
                    <a:pt x="10431" y="5478"/>
                    <a:pt x="10360" y="5407"/>
                    <a:pt x="10264" y="5407"/>
                  </a:cubicBezTo>
                  <a:lnTo>
                    <a:pt x="9740" y="5407"/>
                  </a:lnTo>
                  <a:cubicBezTo>
                    <a:pt x="9526" y="3692"/>
                    <a:pt x="8169" y="2311"/>
                    <a:pt x="6430" y="2073"/>
                  </a:cubicBezTo>
                  <a:lnTo>
                    <a:pt x="6430" y="525"/>
                  </a:lnTo>
                  <a:cubicBezTo>
                    <a:pt x="6430" y="239"/>
                    <a:pt x="6216" y="1"/>
                    <a:pt x="5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7" name="Google Shape;14177;p115"/>
          <p:cNvGrpSpPr/>
          <p:nvPr/>
        </p:nvGrpSpPr>
        <p:grpSpPr>
          <a:xfrm>
            <a:off x="2821625" y="1985411"/>
            <a:ext cx="376699" cy="366023"/>
            <a:chOff x="2672291" y="2134793"/>
            <a:chExt cx="408434" cy="396859"/>
          </a:xfrm>
        </p:grpSpPr>
        <p:sp>
          <p:nvSpPr>
            <p:cNvPr id="14178" name="Google Shape;14178;p115"/>
            <p:cNvSpPr/>
            <p:nvPr/>
          </p:nvSpPr>
          <p:spPr>
            <a:xfrm>
              <a:off x="2672291" y="2164423"/>
              <a:ext cx="408434" cy="367229"/>
            </a:xfrm>
            <a:custGeom>
              <a:avLst/>
              <a:gdLst/>
              <a:ahLst/>
              <a:cxnLst/>
              <a:rect l="l" t="t" r="r" b="b"/>
              <a:pathLst>
                <a:path w="11813" h="10622" extrusionOk="0">
                  <a:moveTo>
                    <a:pt x="8097" y="9788"/>
                  </a:moveTo>
                  <a:cubicBezTo>
                    <a:pt x="8192" y="9788"/>
                    <a:pt x="8264" y="9860"/>
                    <a:pt x="8264" y="9955"/>
                  </a:cubicBezTo>
                  <a:lnTo>
                    <a:pt x="8264" y="10122"/>
                  </a:lnTo>
                  <a:cubicBezTo>
                    <a:pt x="8264" y="10217"/>
                    <a:pt x="8192" y="10265"/>
                    <a:pt x="8097" y="10265"/>
                  </a:cubicBezTo>
                  <a:lnTo>
                    <a:pt x="3715" y="10265"/>
                  </a:lnTo>
                  <a:cubicBezTo>
                    <a:pt x="3644" y="10265"/>
                    <a:pt x="3572" y="10217"/>
                    <a:pt x="3572" y="10122"/>
                  </a:cubicBezTo>
                  <a:lnTo>
                    <a:pt x="3572" y="9955"/>
                  </a:lnTo>
                  <a:cubicBezTo>
                    <a:pt x="3572" y="9860"/>
                    <a:pt x="3644" y="9788"/>
                    <a:pt x="3715" y="9788"/>
                  </a:cubicBezTo>
                  <a:close/>
                  <a:moveTo>
                    <a:pt x="1310" y="1"/>
                  </a:moveTo>
                  <a:cubicBezTo>
                    <a:pt x="595" y="1"/>
                    <a:pt x="0" y="572"/>
                    <a:pt x="0" y="1287"/>
                  </a:cubicBezTo>
                  <a:lnTo>
                    <a:pt x="0" y="6883"/>
                  </a:lnTo>
                  <a:cubicBezTo>
                    <a:pt x="0" y="7598"/>
                    <a:pt x="595" y="8169"/>
                    <a:pt x="1310" y="8169"/>
                  </a:cubicBezTo>
                  <a:lnTo>
                    <a:pt x="4525" y="8169"/>
                  </a:lnTo>
                  <a:lnTo>
                    <a:pt x="4525" y="8788"/>
                  </a:lnTo>
                  <a:lnTo>
                    <a:pt x="3953"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8716" y="1"/>
                  </a:lnTo>
                  <a:cubicBezTo>
                    <a:pt x="8621" y="1"/>
                    <a:pt x="8549" y="72"/>
                    <a:pt x="8549" y="167"/>
                  </a:cubicBezTo>
                  <a:cubicBezTo>
                    <a:pt x="8549" y="263"/>
                    <a:pt x="8621" y="334"/>
                    <a:pt x="8716" y="334"/>
                  </a:cubicBezTo>
                  <a:lnTo>
                    <a:pt x="10526" y="334"/>
                  </a:lnTo>
                  <a:cubicBezTo>
                    <a:pt x="11050" y="334"/>
                    <a:pt x="11479" y="763"/>
                    <a:pt x="11479" y="1287"/>
                  </a:cubicBezTo>
                  <a:lnTo>
                    <a:pt x="11479" y="6716"/>
                  </a:lnTo>
                  <a:lnTo>
                    <a:pt x="9478" y="6716"/>
                  </a:lnTo>
                  <a:cubicBezTo>
                    <a:pt x="9383" y="6716"/>
                    <a:pt x="9312" y="6788"/>
                    <a:pt x="9312" y="6883"/>
                  </a:cubicBezTo>
                  <a:cubicBezTo>
                    <a:pt x="9312" y="6978"/>
                    <a:pt x="9383" y="7050"/>
                    <a:pt x="9478" y="7050"/>
                  </a:cubicBezTo>
                  <a:lnTo>
                    <a:pt x="11455" y="7050"/>
                  </a:lnTo>
                  <a:cubicBezTo>
                    <a:pt x="11383" y="7502"/>
                    <a:pt x="10979" y="7836"/>
                    <a:pt x="10526" y="7836"/>
                  </a:cubicBezTo>
                  <a:lnTo>
                    <a:pt x="6001" y="7836"/>
                  </a:lnTo>
                  <a:cubicBezTo>
                    <a:pt x="5906" y="7836"/>
                    <a:pt x="5811" y="7907"/>
                    <a:pt x="5811" y="8002"/>
                  </a:cubicBezTo>
                  <a:cubicBezTo>
                    <a:pt x="5811" y="8098"/>
                    <a:pt x="5906" y="8169"/>
                    <a:pt x="6001" y="8169"/>
                  </a:cubicBezTo>
                  <a:lnTo>
                    <a:pt x="6978" y="8169"/>
                  </a:lnTo>
                  <a:lnTo>
                    <a:pt x="6978" y="8860"/>
                  </a:lnTo>
                  <a:cubicBezTo>
                    <a:pt x="6978" y="8907"/>
                    <a:pt x="7002" y="8931"/>
                    <a:pt x="7025" y="8979"/>
                  </a:cubicBezTo>
                  <a:lnTo>
                    <a:pt x="7430" y="9431"/>
                  </a:lnTo>
                  <a:lnTo>
                    <a:pt x="4406" y="9431"/>
                  </a:lnTo>
                  <a:lnTo>
                    <a:pt x="4811" y="8979"/>
                  </a:lnTo>
                  <a:cubicBezTo>
                    <a:pt x="4858" y="8931"/>
                    <a:pt x="4858" y="8907"/>
                    <a:pt x="4858" y="8860"/>
                  </a:cubicBezTo>
                  <a:lnTo>
                    <a:pt x="4858" y="8169"/>
                  </a:lnTo>
                  <a:lnTo>
                    <a:pt x="5263" y="8169"/>
                  </a:lnTo>
                  <a:cubicBezTo>
                    <a:pt x="5358" y="8169"/>
                    <a:pt x="5430" y="8098"/>
                    <a:pt x="5430" y="8002"/>
                  </a:cubicBezTo>
                  <a:cubicBezTo>
                    <a:pt x="5430" y="7907"/>
                    <a:pt x="5358" y="7836"/>
                    <a:pt x="5263" y="7836"/>
                  </a:cubicBezTo>
                  <a:lnTo>
                    <a:pt x="1310" y="7836"/>
                  </a:lnTo>
                  <a:cubicBezTo>
                    <a:pt x="834" y="7836"/>
                    <a:pt x="453" y="7502"/>
                    <a:pt x="381" y="7050"/>
                  </a:cubicBezTo>
                  <a:lnTo>
                    <a:pt x="8740" y="7050"/>
                  </a:lnTo>
                  <a:cubicBezTo>
                    <a:pt x="8835" y="7050"/>
                    <a:pt x="8907" y="6978"/>
                    <a:pt x="8907" y="6883"/>
                  </a:cubicBezTo>
                  <a:cubicBezTo>
                    <a:pt x="8907" y="6788"/>
                    <a:pt x="8835" y="6716"/>
                    <a:pt x="8740" y="6716"/>
                  </a:cubicBezTo>
                  <a:lnTo>
                    <a:pt x="357" y="6716"/>
                  </a:lnTo>
                  <a:lnTo>
                    <a:pt x="357" y="1287"/>
                  </a:lnTo>
                  <a:cubicBezTo>
                    <a:pt x="357" y="763"/>
                    <a:pt x="786" y="334"/>
                    <a:pt x="1310" y="334"/>
                  </a:cubicBezTo>
                  <a:lnTo>
                    <a:pt x="3120" y="334"/>
                  </a:lnTo>
                  <a:cubicBezTo>
                    <a:pt x="3215" y="334"/>
                    <a:pt x="3286" y="263"/>
                    <a:pt x="3286" y="167"/>
                  </a:cubicBezTo>
                  <a:cubicBezTo>
                    <a:pt x="3286" y="72"/>
                    <a:pt x="321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115"/>
            <p:cNvSpPr/>
            <p:nvPr/>
          </p:nvSpPr>
          <p:spPr>
            <a:xfrm>
              <a:off x="2727436" y="2134793"/>
              <a:ext cx="319508" cy="239622"/>
            </a:xfrm>
            <a:custGeom>
              <a:avLst/>
              <a:gdLst/>
              <a:ahLst/>
              <a:cxnLst/>
              <a:rect l="l" t="t" r="r" b="b"/>
              <a:pathLst>
                <a:path w="9241" h="6931" extrusionOk="0">
                  <a:moveTo>
                    <a:pt x="4335" y="358"/>
                  </a:moveTo>
                  <a:cubicBezTo>
                    <a:pt x="5621" y="358"/>
                    <a:pt x="6693" y="1358"/>
                    <a:pt x="6764" y="2620"/>
                  </a:cubicBezTo>
                  <a:lnTo>
                    <a:pt x="4430" y="2620"/>
                  </a:lnTo>
                  <a:lnTo>
                    <a:pt x="3120" y="667"/>
                  </a:lnTo>
                  <a:cubicBezTo>
                    <a:pt x="3478" y="453"/>
                    <a:pt x="3906" y="358"/>
                    <a:pt x="4335" y="358"/>
                  </a:cubicBezTo>
                  <a:close/>
                  <a:moveTo>
                    <a:pt x="3787" y="3501"/>
                  </a:moveTo>
                  <a:cubicBezTo>
                    <a:pt x="3954" y="3501"/>
                    <a:pt x="4097" y="3620"/>
                    <a:pt x="4097" y="3787"/>
                  </a:cubicBezTo>
                  <a:cubicBezTo>
                    <a:pt x="4097" y="3954"/>
                    <a:pt x="3954" y="4073"/>
                    <a:pt x="3787" y="4073"/>
                  </a:cubicBezTo>
                  <a:cubicBezTo>
                    <a:pt x="3620" y="4073"/>
                    <a:pt x="3501" y="3954"/>
                    <a:pt x="3501" y="3787"/>
                  </a:cubicBezTo>
                  <a:cubicBezTo>
                    <a:pt x="3501" y="3620"/>
                    <a:pt x="3620" y="3501"/>
                    <a:pt x="3787" y="3501"/>
                  </a:cubicBezTo>
                  <a:close/>
                  <a:moveTo>
                    <a:pt x="8598" y="3954"/>
                  </a:moveTo>
                  <a:cubicBezTo>
                    <a:pt x="8764" y="3954"/>
                    <a:pt x="8883" y="4096"/>
                    <a:pt x="8883" y="4263"/>
                  </a:cubicBezTo>
                  <a:cubicBezTo>
                    <a:pt x="8883" y="4430"/>
                    <a:pt x="8764" y="4549"/>
                    <a:pt x="8598" y="4549"/>
                  </a:cubicBezTo>
                  <a:cubicBezTo>
                    <a:pt x="8431" y="4549"/>
                    <a:pt x="8288" y="4406"/>
                    <a:pt x="8288" y="4263"/>
                  </a:cubicBezTo>
                  <a:cubicBezTo>
                    <a:pt x="8288" y="4096"/>
                    <a:pt x="8431" y="3954"/>
                    <a:pt x="8598" y="3954"/>
                  </a:cubicBezTo>
                  <a:close/>
                  <a:moveTo>
                    <a:pt x="644" y="5978"/>
                  </a:moveTo>
                  <a:cubicBezTo>
                    <a:pt x="810" y="5978"/>
                    <a:pt x="929" y="6121"/>
                    <a:pt x="929" y="6287"/>
                  </a:cubicBezTo>
                  <a:cubicBezTo>
                    <a:pt x="929" y="6430"/>
                    <a:pt x="810" y="6573"/>
                    <a:pt x="644" y="6573"/>
                  </a:cubicBezTo>
                  <a:cubicBezTo>
                    <a:pt x="477" y="6573"/>
                    <a:pt x="334" y="6430"/>
                    <a:pt x="334" y="6287"/>
                  </a:cubicBezTo>
                  <a:cubicBezTo>
                    <a:pt x="334" y="6121"/>
                    <a:pt x="477" y="5978"/>
                    <a:pt x="644" y="5978"/>
                  </a:cubicBezTo>
                  <a:close/>
                  <a:moveTo>
                    <a:pt x="6431" y="5978"/>
                  </a:moveTo>
                  <a:cubicBezTo>
                    <a:pt x="6502" y="5978"/>
                    <a:pt x="6597" y="6025"/>
                    <a:pt x="6645" y="6073"/>
                  </a:cubicBezTo>
                  <a:cubicBezTo>
                    <a:pt x="6693" y="6121"/>
                    <a:pt x="6716" y="6192"/>
                    <a:pt x="6716" y="6287"/>
                  </a:cubicBezTo>
                  <a:cubicBezTo>
                    <a:pt x="6716" y="6454"/>
                    <a:pt x="6597" y="6573"/>
                    <a:pt x="6431" y="6573"/>
                  </a:cubicBezTo>
                  <a:cubicBezTo>
                    <a:pt x="6264" y="6573"/>
                    <a:pt x="6121" y="6430"/>
                    <a:pt x="6121" y="6287"/>
                  </a:cubicBezTo>
                  <a:cubicBezTo>
                    <a:pt x="6121" y="6192"/>
                    <a:pt x="6169" y="6121"/>
                    <a:pt x="6216" y="6073"/>
                  </a:cubicBezTo>
                  <a:cubicBezTo>
                    <a:pt x="6264" y="6025"/>
                    <a:pt x="6335" y="5978"/>
                    <a:pt x="6431" y="5978"/>
                  </a:cubicBezTo>
                  <a:close/>
                  <a:moveTo>
                    <a:pt x="4335" y="0"/>
                  </a:moveTo>
                  <a:cubicBezTo>
                    <a:pt x="3620" y="0"/>
                    <a:pt x="2954" y="262"/>
                    <a:pt x="2430" y="739"/>
                  </a:cubicBezTo>
                  <a:cubicBezTo>
                    <a:pt x="1930" y="1215"/>
                    <a:pt x="1596" y="1858"/>
                    <a:pt x="1549" y="2549"/>
                  </a:cubicBezTo>
                  <a:cubicBezTo>
                    <a:pt x="1525" y="2644"/>
                    <a:pt x="1596" y="2739"/>
                    <a:pt x="1691" y="2739"/>
                  </a:cubicBezTo>
                  <a:cubicBezTo>
                    <a:pt x="1787" y="2739"/>
                    <a:pt x="1882" y="2668"/>
                    <a:pt x="1882" y="2572"/>
                  </a:cubicBezTo>
                  <a:cubicBezTo>
                    <a:pt x="1930" y="1977"/>
                    <a:pt x="2215" y="1405"/>
                    <a:pt x="2668" y="1001"/>
                  </a:cubicBezTo>
                  <a:cubicBezTo>
                    <a:pt x="2715" y="953"/>
                    <a:pt x="2787" y="905"/>
                    <a:pt x="2835" y="858"/>
                  </a:cubicBezTo>
                  <a:lnTo>
                    <a:pt x="4192" y="2882"/>
                  </a:lnTo>
                  <a:cubicBezTo>
                    <a:pt x="4216" y="2953"/>
                    <a:pt x="4263" y="2977"/>
                    <a:pt x="4335" y="2977"/>
                  </a:cubicBezTo>
                  <a:lnTo>
                    <a:pt x="6764" y="2977"/>
                  </a:lnTo>
                  <a:cubicBezTo>
                    <a:pt x="6716" y="3882"/>
                    <a:pt x="6145" y="4668"/>
                    <a:pt x="5359" y="5025"/>
                  </a:cubicBezTo>
                  <a:lnTo>
                    <a:pt x="4359" y="4073"/>
                  </a:lnTo>
                  <a:cubicBezTo>
                    <a:pt x="4406" y="4001"/>
                    <a:pt x="4430" y="3882"/>
                    <a:pt x="4430" y="3787"/>
                  </a:cubicBezTo>
                  <a:cubicBezTo>
                    <a:pt x="4430" y="3430"/>
                    <a:pt x="4144" y="3144"/>
                    <a:pt x="3787" y="3144"/>
                  </a:cubicBezTo>
                  <a:cubicBezTo>
                    <a:pt x="3430" y="3144"/>
                    <a:pt x="3144" y="3430"/>
                    <a:pt x="3144" y="3787"/>
                  </a:cubicBezTo>
                  <a:cubicBezTo>
                    <a:pt x="3144" y="3882"/>
                    <a:pt x="3168" y="3954"/>
                    <a:pt x="3192" y="4025"/>
                  </a:cubicBezTo>
                  <a:lnTo>
                    <a:pt x="3049" y="4144"/>
                  </a:lnTo>
                  <a:cubicBezTo>
                    <a:pt x="2977" y="4216"/>
                    <a:pt x="2954" y="4335"/>
                    <a:pt x="3025" y="4406"/>
                  </a:cubicBezTo>
                  <a:cubicBezTo>
                    <a:pt x="3049" y="4454"/>
                    <a:pt x="3097" y="4454"/>
                    <a:pt x="3144" y="4454"/>
                  </a:cubicBezTo>
                  <a:cubicBezTo>
                    <a:pt x="3192" y="4454"/>
                    <a:pt x="3216" y="4454"/>
                    <a:pt x="3263" y="4430"/>
                  </a:cubicBezTo>
                  <a:lnTo>
                    <a:pt x="3406" y="4311"/>
                  </a:lnTo>
                  <a:cubicBezTo>
                    <a:pt x="3525" y="4382"/>
                    <a:pt x="3644" y="4430"/>
                    <a:pt x="3787" y="4430"/>
                  </a:cubicBezTo>
                  <a:cubicBezTo>
                    <a:pt x="3906" y="4430"/>
                    <a:pt x="4025" y="4406"/>
                    <a:pt x="4121" y="4335"/>
                  </a:cubicBezTo>
                  <a:lnTo>
                    <a:pt x="4978" y="5168"/>
                  </a:lnTo>
                  <a:cubicBezTo>
                    <a:pt x="4787" y="5216"/>
                    <a:pt x="4549" y="5240"/>
                    <a:pt x="4335" y="5240"/>
                  </a:cubicBezTo>
                  <a:cubicBezTo>
                    <a:pt x="3168" y="5240"/>
                    <a:pt x="2144" y="4406"/>
                    <a:pt x="1930" y="3263"/>
                  </a:cubicBezTo>
                  <a:cubicBezTo>
                    <a:pt x="1910" y="3184"/>
                    <a:pt x="1841" y="3138"/>
                    <a:pt x="1764" y="3138"/>
                  </a:cubicBezTo>
                  <a:cubicBezTo>
                    <a:pt x="1748" y="3138"/>
                    <a:pt x="1732" y="3140"/>
                    <a:pt x="1715" y="3144"/>
                  </a:cubicBezTo>
                  <a:cubicBezTo>
                    <a:pt x="1620" y="3144"/>
                    <a:pt x="1572" y="3239"/>
                    <a:pt x="1572" y="3334"/>
                  </a:cubicBezTo>
                  <a:cubicBezTo>
                    <a:pt x="1691" y="3882"/>
                    <a:pt x="1953" y="4358"/>
                    <a:pt x="2311" y="4739"/>
                  </a:cubicBezTo>
                  <a:lnTo>
                    <a:pt x="1025" y="5763"/>
                  </a:lnTo>
                  <a:cubicBezTo>
                    <a:pt x="906" y="5692"/>
                    <a:pt x="787" y="5644"/>
                    <a:pt x="644" y="5644"/>
                  </a:cubicBezTo>
                  <a:cubicBezTo>
                    <a:pt x="286" y="5644"/>
                    <a:pt x="1" y="5930"/>
                    <a:pt x="1" y="6287"/>
                  </a:cubicBezTo>
                  <a:cubicBezTo>
                    <a:pt x="1" y="6621"/>
                    <a:pt x="286" y="6930"/>
                    <a:pt x="644" y="6930"/>
                  </a:cubicBezTo>
                  <a:cubicBezTo>
                    <a:pt x="1001" y="6930"/>
                    <a:pt x="1287" y="6621"/>
                    <a:pt x="1287" y="6287"/>
                  </a:cubicBezTo>
                  <a:cubicBezTo>
                    <a:pt x="1287" y="6192"/>
                    <a:pt x="1263" y="6097"/>
                    <a:pt x="1239" y="6025"/>
                  </a:cubicBezTo>
                  <a:lnTo>
                    <a:pt x="2573" y="4978"/>
                  </a:lnTo>
                  <a:cubicBezTo>
                    <a:pt x="3049" y="5359"/>
                    <a:pt x="3668" y="5597"/>
                    <a:pt x="4335" y="5597"/>
                  </a:cubicBezTo>
                  <a:cubicBezTo>
                    <a:pt x="4668" y="5597"/>
                    <a:pt x="4978" y="5525"/>
                    <a:pt x="5287" y="5430"/>
                  </a:cubicBezTo>
                  <a:lnTo>
                    <a:pt x="5859" y="5978"/>
                  </a:lnTo>
                  <a:cubicBezTo>
                    <a:pt x="5811" y="6073"/>
                    <a:pt x="5788" y="6168"/>
                    <a:pt x="5788" y="6287"/>
                  </a:cubicBezTo>
                  <a:cubicBezTo>
                    <a:pt x="5788" y="6645"/>
                    <a:pt x="6073" y="6930"/>
                    <a:pt x="6431" y="6930"/>
                  </a:cubicBezTo>
                  <a:cubicBezTo>
                    <a:pt x="6788" y="6930"/>
                    <a:pt x="7074" y="6645"/>
                    <a:pt x="7074" y="6287"/>
                  </a:cubicBezTo>
                  <a:cubicBezTo>
                    <a:pt x="7074" y="6168"/>
                    <a:pt x="7050" y="6073"/>
                    <a:pt x="7002" y="5978"/>
                  </a:cubicBezTo>
                  <a:lnTo>
                    <a:pt x="8264" y="4811"/>
                  </a:lnTo>
                  <a:cubicBezTo>
                    <a:pt x="8360" y="4859"/>
                    <a:pt x="8479" y="4906"/>
                    <a:pt x="8598" y="4906"/>
                  </a:cubicBezTo>
                  <a:cubicBezTo>
                    <a:pt x="8955" y="4906"/>
                    <a:pt x="9241" y="4620"/>
                    <a:pt x="9241" y="4263"/>
                  </a:cubicBezTo>
                  <a:cubicBezTo>
                    <a:pt x="9241" y="3906"/>
                    <a:pt x="8955" y="3620"/>
                    <a:pt x="8598" y="3620"/>
                  </a:cubicBezTo>
                  <a:cubicBezTo>
                    <a:pt x="8240" y="3620"/>
                    <a:pt x="7955" y="3906"/>
                    <a:pt x="7955" y="4263"/>
                  </a:cubicBezTo>
                  <a:cubicBezTo>
                    <a:pt x="7955" y="4358"/>
                    <a:pt x="7978" y="4454"/>
                    <a:pt x="8026" y="4549"/>
                  </a:cubicBezTo>
                  <a:lnTo>
                    <a:pt x="6764" y="5740"/>
                  </a:lnTo>
                  <a:cubicBezTo>
                    <a:pt x="6669" y="5668"/>
                    <a:pt x="6550" y="5644"/>
                    <a:pt x="6431" y="5644"/>
                  </a:cubicBezTo>
                  <a:cubicBezTo>
                    <a:pt x="6311" y="5644"/>
                    <a:pt x="6192" y="5668"/>
                    <a:pt x="6097" y="5716"/>
                  </a:cubicBezTo>
                  <a:lnTo>
                    <a:pt x="5621" y="5287"/>
                  </a:lnTo>
                  <a:cubicBezTo>
                    <a:pt x="6526" y="4811"/>
                    <a:pt x="7121" y="3882"/>
                    <a:pt x="7121" y="2787"/>
                  </a:cubicBezTo>
                  <a:cubicBezTo>
                    <a:pt x="7121" y="1263"/>
                    <a:pt x="5859" y="0"/>
                    <a:pt x="4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0" name="Google Shape;14180;p115"/>
          <p:cNvGrpSpPr/>
          <p:nvPr/>
        </p:nvGrpSpPr>
        <p:grpSpPr>
          <a:xfrm>
            <a:off x="2817831" y="1486748"/>
            <a:ext cx="380493" cy="376678"/>
            <a:chOff x="2668177" y="1511500"/>
            <a:chExt cx="412548" cy="408412"/>
          </a:xfrm>
        </p:grpSpPr>
        <p:sp>
          <p:nvSpPr>
            <p:cNvPr id="14181" name="Google Shape;14181;p115"/>
            <p:cNvSpPr/>
            <p:nvPr/>
          </p:nvSpPr>
          <p:spPr>
            <a:xfrm>
              <a:off x="2692862" y="1511500"/>
              <a:ext cx="387862" cy="408405"/>
            </a:xfrm>
            <a:custGeom>
              <a:avLst/>
              <a:gdLst/>
              <a:ahLst/>
              <a:cxnLst/>
              <a:rect l="l" t="t" r="r" b="b"/>
              <a:pathLst>
                <a:path w="11218" h="11813" extrusionOk="0">
                  <a:moveTo>
                    <a:pt x="10288" y="358"/>
                  </a:moveTo>
                  <a:cubicBezTo>
                    <a:pt x="10622" y="358"/>
                    <a:pt x="10884" y="620"/>
                    <a:pt x="10884" y="930"/>
                  </a:cubicBezTo>
                  <a:lnTo>
                    <a:pt x="10884" y="7193"/>
                  </a:lnTo>
                  <a:cubicBezTo>
                    <a:pt x="10884" y="7502"/>
                    <a:pt x="10622" y="7764"/>
                    <a:pt x="10288" y="7764"/>
                  </a:cubicBezTo>
                  <a:lnTo>
                    <a:pt x="3168" y="7764"/>
                  </a:lnTo>
                  <a:lnTo>
                    <a:pt x="3334" y="7407"/>
                  </a:lnTo>
                  <a:lnTo>
                    <a:pt x="9383" y="7407"/>
                  </a:lnTo>
                  <a:cubicBezTo>
                    <a:pt x="9502" y="7407"/>
                    <a:pt x="9598" y="7312"/>
                    <a:pt x="9598" y="7193"/>
                  </a:cubicBezTo>
                  <a:lnTo>
                    <a:pt x="9598" y="930"/>
                  </a:lnTo>
                  <a:cubicBezTo>
                    <a:pt x="9598" y="811"/>
                    <a:pt x="9502" y="692"/>
                    <a:pt x="9383" y="692"/>
                  </a:cubicBezTo>
                  <a:lnTo>
                    <a:pt x="3930" y="692"/>
                  </a:lnTo>
                  <a:cubicBezTo>
                    <a:pt x="3835" y="692"/>
                    <a:pt x="3739" y="787"/>
                    <a:pt x="3739" y="882"/>
                  </a:cubicBezTo>
                  <a:cubicBezTo>
                    <a:pt x="3739" y="977"/>
                    <a:pt x="3835" y="1049"/>
                    <a:pt x="3930" y="1049"/>
                  </a:cubicBezTo>
                  <a:lnTo>
                    <a:pt x="9264" y="1049"/>
                  </a:lnTo>
                  <a:lnTo>
                    <a:pt x="9264" y="7074"/>
                  </a:lnTo>
                  <a:lnTo>
                    <a:pt x="3501" y="7074"/>
                  </a:lnTo>
                  <a:lnTo>
                    <a:pt x="3739" y="6598"/>
                  </a:lnTo>
                  <a:cubicBezTo>
                    <a:pt x="3858" y="6312"/>
                    <a:pt x="3787" y="5955"/>
                    <a:pt x="3525" y="5788"/>
                  </a:cubicBezTo>
                  <a:cubicBezTo>
                    <a:pt x="3406" y="5689"/>
                    <a:pt x="3270" y="5639"/>
                    <a:pt x="3118" y="5639"/>
                  </a:cubicBezTo>
                  <a:cubicBezTo>
                    <a:pt x="3088" y="5639"/>
                    <a:pt x="3057" y="5641"/>
                    <a:pt x="3025" y="5645"/>
                  </a:cubicBezTo>
                  <a:cubicBezTo>
                    <a:pt x="2858" y="5693"/>
                    <a:pt x="2715" y="5788"/>
                    <a:pt x="2596" y="5931"/>
                  </a:cubicBezTo>
                  <a:lnTo>
                    <a:pt x="1858" y="6979"/>
                  </a:lnTo>
                  <a:lnTo>
                    <a:pt x="1858" y="1049"/>
                  </a:lnTo>
                  <a:lnTo>
                    <a:pt x="3192" y="1049"/>
                  </a:lnTo>
                  <a:cubicBezTo>
                    <a:pt x="3287" y="1049"/>
                    <a:pt x="3358" y="977"/>
                    <a:pt x="3358" y="882"/>
                  </a:cubicBezTo>
                  <a:cubicBezTo>
                    <a:pt x="3358" y="787"/>
                    <a:pt x="3287" y="692"/>
                    <a:pt x="3192" y="692"/>
                  </a:cubicBezTo>
                  <a:lnTo>
                    <a:pt x="1739" y="692"/>
                  </a:lnTo>
                  <a:cubicBezTo>
                    <a:pt x="1620" y="692"/>
                    <a:pt x="1501" y="811"/>
                    <a:pt x="1501" y="930"/>
                  </a:cubicBezTo>
                  <a:lnTo>
                    <a:pt x="1501" y="7193"/>
                  </a:lnTo>
                  <a:cubicBezTo>
                    <a:pt x="1501" y="7241"/>
                    <a:pt x="1525" y="7312"/>
                    <a:pt x="1572" y="7360"/>
                  </a:cubicBezTo>
                  <a:lnTo>
                    <a:pt x="1382" y="7645"/>
                  </a:lnTo>
                  <a:cubicBezTo>
                    <a:pt x="1239" y="7526"/>
                    <a:pt x="1167" y="7360"/>
                    <a:pt x="1167" y="7193"/>
                  </a:cubicBezTo>
                  <a:lnTo>
                    <a:pt x="1167" y="930"/>
                  </a:lnTo>
                  <a:cubicBezTo>
                    <a:pt x="1167" y="620"/>
                    <a:pt x="1429" y="358"/>
                    <a:pt x="1739" y="358"/>
                  </a:cubicBezTo>
                  <a:close/>
                  <a:moveTo>
                    <a:pt x="1739" y="1"/>
                  </a:moveTo>
                  <a:cubicBezTo>
                    <a:pt x="1239" y="1"/>
                    <a:pt x="810" y="430"/>
                    <a:pt x="810" y="930"/>
                  </a:cubicBezTo>
                  <a:lnTo>
                    <a:pt x="810" y="4549"/>
                  </a:lnTo>
                  <a:lnTo>
                    <a:pt x="72" y="5574"/>
                  </a:lnTo>
                  <a:cubicBezTo>
                    <a:pt x="0" y="5645"/>
                    <a:pt x="24" y="5740"/>
                    <a:pt x="96" y="5812"/>
                  </a:cubicBezTo>
                  <a:cubicBezTo>
                    <a:pt x="143" y="5835"/>
                    <a:pt x="167" y="5835"/>
                    <a:pt x="215" y="5835"/>
                  </a:cubicBezTo>
                  <a:cubicBezTo>
                    <a:pt x="262" y="5835"/>
                    <a:pt x="310" y="5812"/>
                    <a:pt x="334" y="5764"/>
                  </a:cubicBezTo>
                  <a:lnTo>
                    <a:pt x="810" y="5121"/>
                  </a:lnTo>
                  <a:lnTo>
                    <a:pt x="810" y="7193"/>
                  </a:lnTo>
                  <a:cubicBezTo>
                    <a:pt x="810" y="7479"/>
                    <a:pt x="953" y="7741"/>
                    <a:pt x="1191" y="7931"/>
                  </a:cubicBezTo>
                  <a:lnTo>
                    <a:pt x="1024" y="8145"/>
                  </a:lnTo>
                  <a:cubicBezTo>
                    <a:pt x="953" y="8217"/>
                    <a:pt x="977" y="8336"/>
                    <a:pt x="1048" y="8384"/>
                  </a:cubicBezTo>
                  <a:cubicBezTo>
                    <a:pt x="1088" y="8414"/>
                    <a:pt x="1128" y="8427"/>
                    <a:pt x="1164" y="8427"/>
                  </a:cubicBezTo>
                  <a:cubicBezTo>
                    <a:pt x="1215" y="8427"/>
                    <a:pt x="1259" y="8401"/>
                    <a:pt x="1286" y="8360"/>
                  </a:cubicBezTo>
                  <a:lnTo>
                    <a:pt x="2882" y="6121"/>
                  </a:lnTo>
                  <a:cubicBezTo>
                    <a:pt x="2930" y="6050"/>
                    <a:pt x="3001" y="6002"/>
                    <a:pt x="3096" y="6002"/>
                  </a:cubicBezTo>
                  <a:cubicBezTo>
                    <a:pt x="3115" y="5996"/>
                    <a:pt x="3136" y="5993"/>
                    <a:pt x="3158" y="5993"/>
                  </a:cubicBezTo>
                  <a:cubicBezTo>
                    <a:pt x="3217" y="5993"/>
                    <a:pt x="3282" y="6015"/>
                    <a:pt x="3334" y="6050"/>
                  </a:cubicBezTo>
                  <a:cubicBezTo>
                    <a:pt x="3454" y="6145"/>
                    <a:pt x="3477" y="6312"/>
                    <a:pt x="3430" y="6431"/>
                  </a:cubicBezTo>
                  <a:lnTo>
                    <a:pt x="2715" y="7931"/>
                  </a:lnTo>
                  <a:cubicBezTo>
                    <a:pt x="2691" y="7955"/>
                    <a:pt x="2691" y="8003"/>
                    <a:pt x="2691" y="8026"/>
                  </a:cubicBezTo>
                  <a:lnTo>
                    <a:pt x="2739" y="8360"/>
                  </a:lnTo>
                  <a:cubicBezTo>
                    <a:pt x="2787" y="8788"/>
                    <a:pt x="2715" y="9241"/>
                    <a:pt x="2525" y="9622"/>
                  </a:cubicBezTo>
                  <a:cubicBezTo>
                    <a:pt x="2501" y="9646"/>
                    <a:pt x="2501" y="9670"/>
                    <a:pt x="2501" y="9717"/>
                  </a:cubicBezTo>
                  <a:lnTo>
                    <a:pt x="2572" y="11646"/>
                  </a:lnTo>
                  <a:cubicBezTo>
                    <a:pt x="2572" y="11741"/>
                    <a:pt x="2644" y="11813"/>
                    <a:pt x="2739" y="11813"/>
                  </a:cubicBezTo>
                  <a:lnTo>
                    <a:pt x="2763" y="11813"/>
                  </a:lnTo>
                  <a:cubicBezTo>
                    <a:pt x="2858" y="11789"/>
                    <a:pt x="2930" y="11718"/>
                    <a:pt x="2930" y="11622"/>
                  </a:cubicBezTo>
                  <a:lnTo>
                    <a:pt x="2834" y="9741"/>
                  </a:lnTo>
                  <a:cubicBezTo>
                    <a:pt x="3073" y="9289"/>
                    <a:pt x="3144" y="8812"/>
                    <a:pt x="3073" y="8312"/>
                  </a:cubicBezTo>
                  <a:lnTo>
                    <a:pt x="3049" y="8098"/>
                  </a:lnTo>
                  <a:lnTo>
                    <a:pt x="10288" y="8098"/>
                  </a:lnTo>
                  <a:cubicBezTo>
                    <a:pt x="10812" y="8098"/>
                    <a:pt x="11217" y="7693"/>
                    <a:pt x="11217" y="7193"/>
                  </a:cubicBezTo>
                  <a:lnTo>
                    <a:pt x="11217" y="930"/>
                  </a:lnTo>
                  <a:cubicBezTo>
                    <a:pt x="11217" y="430"/>
                    <a:pt x="10812" y="1"/>
                    <a:pt x="10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115"/>
            <p:cNvSpPr/>
            <p:nvPr/>
          </p:nvSpPr>
          <p:spPr>
            <a:xfrm>
              <a:off x="3041123" y="1645715"/>
              <a:ext cx="11583" cy="29663"/>
            </a:xfrm>
            <a:custGeom>
              <a:avLst/>
              <a:gdLst/>
              <a:ahLst/>
              <a:cxnLst/>
              <a:rect l="l" t="t" r="r" b="b"/>
              <a:pathLst>
                <a:path w="335" h="858" extrusionOk="0">
                  <a:moveTo>
                    <a:pt x="168" y="1"/>
                  </a:moveTo>
                  <a:cubicBezTo>
                    <a:pt x="72" y="1"/>
                    <a:pt x="1" y="72"/>
                    <a:pt x="1" y="167"/>
                  </a:cubicBezTo>
                  <a:lnTo>
                    <a:pt x="1" y="691"/>
                  </a:lnTo>
                  <a:cubicBezTo>
                    <a:pt x="1" y="787"/>
                    <a:pt x="72" y="858"/>
                    <a:pt x="168" y="858"/>
                  </a:cubicBezTo>
                  <a:cubicBezTo>
                    <a:pt x="263" y="858"/>
                    <a:pt x="334" y="787"/>
                    <a:pt x="334" y="691"/>
                  </a:cubicBezTo>
                  <a:lnTo>
                    <a:pt x="334" y="167"/>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115"/>
            <p:cNvSpPr/>
            <p:nvPr/>
          </p:nvSpPr>
          <p:spPr>
            <a:xfrm>
              <a:off x="2668177" y="1724128"/>
              <a:ext cx="37064" cy="195784"/>
            </a:xfrm>
            <a:custGeom>
              <a:avLst/>
              <a:gdLst/>
              <a:ahLst/>
              <a:cxnLst/>
              <a:rect l="l" t="t" r="r" b="b"/>
              <a:pathLst>
                <a:path w="1072" h="5663" extrusionOk="0">
                  <a:moveTo>
                    <a:pt x="544" y="0"/>
                  </a:moveTo>
                  <a:cubicBezTo>
                    <a:pt x="476" y="0"/>
                    <a:pt x="416" y="44"/>
                    <a:pt x="381" y="114"/>
                  </a:cubicBezTo>
                  <a:cubicBezTo>
                    <a:pt x="0" y="1019"/>
                    <a:pt x="48" y="2043"/>
                    <a:pt x="500" y="2924"/>
                  </a:cubicBezTo>
                  <a:lnTo>
                    <a:pt x="714" y="3377"/>
                  </a:lnTo>
                  <a:lnTo>
                    <a:pt x="667" y="5472"/>
                  </a:lnTo>
                  <a:cubicBezTo>
                    <a:pt x="667" y="5568"/>
                    <a:pt x="738" y="5663"/>
                    <a:pt x="834" y="5663"/>
                  </a:cubicBezTo>
                  <a:cubicBezTo>
                    <a:pt x="929" y="5663"/>
                    <a:pt x="1000" y="5591"/>
                    <a:pt x="1000" y="5496"/>
                  </a:cubicBezTo>
                  <a:lnTo>
                    <a:pt x="1072" y="3329"/>
                  </a:lnTo>
                  <a:cubicBezTo>
                    <a:pt x="1072" y="3305"/>
                    <a:pt x="1072" y="3281"/>
                    <a:pt x="1048" y="3258"/>
                  </a:cubicBezTo>
                  <a:lnTo>
                    <a:pt x="810" y="2758"/>
                  </a:lnTo>
                  <a:cubicBezTo>
                    <a:pt x="405" y="1972"/>
                    <a:pt x="357" y="1067"/>
                    <a:pt x="714" y="233"/>
                  </a:cubicBezTo>
                  <a:cubicBezTo>
                    <a:pt x="738" y="162"/>
                    <a:pt x="691" y="43"/>
                    <a:pt x="619" y="19"/>
                  </a:cubicBezTo>
                  <a:cubicBezTo>
                    <a:pt x="594" y="6"/>
                    <a:pt x="568"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115"/>
            <p:cNvSpPr/>
            <p:nvPr/>
          </p:nvSpPr>
          <p:spPr>
            <a:xfrm>
              <a:off x="2809791" y="1577397"/>
              <a:ext cx="153997" cy="154816"/>
            </a:xfrm>
            <a:custGeom>
              <a:avLst/>
              <a:gdLst/>
              <a:ahLst/>
              <a:cxnLst/>
              <a:rect l="l" t="t" r="r" b="b"/>
              <a:pathLst>
                <a:path w="4454" h="4478" extrusionOk="0">
                  <a:moveTo>
                    <a:pt x="2239" y="0"/>
                  </a:moveTo>
                  <a:cubicBezTo>
                    <a:pt x="1000" y="0"/>
                    <a:pt x="0" y="1000"/>
                    <a:pt x="0" y="2239"/>
                  </a:cubicBezTo>
                  <a:cubicBezTo>
                    <a:pt x="0" y="3453"/>
                    <a:pt x="1000" y="4477"/>
                    <a:pt x="2239" y="4477"/>
                  </a:cubicBezTo>
                  <a:cubicBezTo>
                    <a:pt x="2810" y="4477"/>
                    <a:pt x="3358" y="4239"/>
                    <a:pt x="3787" y="3834"/>
                  </a:cubicBezTo>
                  <a:cubicBezTo>
                    <a:pt x="3858" y="3763"/>
                    <a:pt x="3858" y="3668"/>
                    <a:pt x="3787" y="3596"/>
                  </a:cubicBezTo>
                  <a:cubicBezTo>
                    <a:pt x="3751" y="3560"/>
                    <a:pt x="3709" y="3542"/>
                    <a:pt x="3668" y="3542"/>
                  </a:cubicBezTo>
                  <a:cubicBezTo>
                    <a:pt x="3626" y="3542"/>
                    <a:pt x="3584" y="3560"/>
                    <a:pt x="3548" y="3596"/>
                  </a:cubicBezTo>
                  <a:cubicBezTo>
                    <a:pt x="3191" y="3929"/>
                    <a:pt x="2715" y="4120"/>
                    <a:pt x="2239" y="4120"/>
                  </a:cubicBezTo>
                  <a:cubicBezTo>
                    <a:pt x="1191" y="4120"/>
                    <a:pt x="333" y="3263"/>
                    <a:pt x="333" y="2239"/>
                  </a:cubicBezTo>
                  <a:cubicBezTo>
                    <a:pt x="333" y="1191"/>
                    <a:pt x="1191" y="357"/>
                    <a:pt x="2239" y="357"/>
                  </a:cubicBezTo>
                  <a:cubicBezTo>
                    <a:pt x="3263" y="357"/>
                    <a:pt x="4120" y="1191"/>
                    <a:pt x="4120" y="2239"/>
                  </a:cubicBezTo>
                  <a:cubicBezTo>
                    <a:pt x="4120" y="2524"/>
                    <a:pt x="4049" y="2786"/>
                    <a:pt x="3929" y="3048"/>
                  </a:cubicBezTo>
                  <a:cubicBezTo>
                    <a:pt x="3906" y="3120"/>
                    <a:pt x="3929" y="3239"/>
                    <a:pt x="4025" y="3263"/>
                  </a:cubicBezTo>
                  <a:cubicBezTo>
                    <a:pt x="4045" y="3276"/>
                    <a:pt x="4068" y="3282"/>
                    <a:pt x="4093" y="3282"/>
                  </a:cubicBezTo>
                  <a:cubicBezTo>
                    <a:pt x="4155" y="3282"/>
                    <a:pt x="4222" y="3243"/>
                    <a:pt x="4239" y="3191"/>
                  </a:cubicBezTo>
                  <a:cubicBezTo>
                    <a:pt x="4382" y="2882"/>
                    <a:pt x="4453" y="2572"/>
                    <a:pt x="4453" y="2239"/>
                  </a:cubicBezTo>
                  <a:cubicBezTo>
                    <a:pt x="4453" y="1000"/>
                    <a:pt x="3453"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115"/>
            <p:cNvSpPr/>
            <p:nvPr/>
          </p:nvSpPr>
          <p:spPr>
            <a:xfrm>
              <a:off x="2856707" y="1609032"/>
              <a:ext cx="74959" cy="91064"/>
            </a:xfrm>
            <a:custGeom>
              <a:avLst/>
              <a:gdLst/>
              <a:ahLst/>
              <a:cxnLst/>
              <a:rect l="l" t="t" r="r" b="b"/>
              <a:pathLst>
                <a:path w="2168" h="2634" extrusionOk="0">
                  <a:moveTo>
                    <a:pt x="477" y="347"/>
                  </a:moveTo>
                  <a:cubicBezTo>
                    <a:pt x="501" y="347"/>
                    <a:pt x="524" y="347"/>
                    <a:pt x="548" y="371"/>
                  </a:cubicBezTo>
                  <a:lnTo>
                    <a:pt x="1763" y="1205"/>
                  </a:lnTo>
                  <a:cubicBezTo>
                    <a:pt x="1810" y="1252"/>
                    <a:pt x="1834" y="1300"/>
                    <a:pt x="1834" y="1324"/>
                  </a:cubicBezTo>
                  <a:cubicBezTo>
                    <a:pt x="1834" y="1347"/>
                    <a:pt x="1810" y="1395"/>
                    <a:pt x="1763" y="1419"/>
                  </a:cubicBezTo>
                  <a:lnTo>
                    <a:pt x="548" y="2276"/>
                  </a:lnTo>
                  <a:cubicBezTo>
                    <a:pt x="532" y="2284"/>
                    <a:pt x="514" y="2287"/>
                    <a:pt x="496" y="2287"/>
                  </a:cubicBezTo>
                  <a:cubicBezTo>
                    <a:pt x="461" y="2287"/>
                    <a:pt x="429" y="2276"/>
                    <a:pt x="429" y="2276"/>
                  </a:cubicBezTo>
                  <a:cubicBezTo>
                    <a:pt x="405" y="2252"/>
                    <a:pt x="358" y="2229"/>
                    <a:pt x="358" y="2157"/>
                  </a:cubicBezTo>
                  <a:lnTo>
                    <a:pt x="358" y="466"/>
                  </a:lnTo>
                  <a:cubicBezTo>
                    <a:pt x="358" y="395"/>
                    <a:pt x="405" y="371"/>
                    <a:pt x="429" y="371"/>
                  </a:cubicBezTo>
                  <a:cubicBezTo>
                    <a:pt x="429" y="347"/>
                    <a:pt x="453" y="347"/>
                    <a:pt x="477" y="347"/>
                  </a:cubicBezTo>
                  <a:close/>
                  <a:moveTo>
                    <a:pt x="470" y="1"/>
                  </a:moveTo>
                  <a:cubicBezTo>
                    <a:pt x="397" y="1"/>
                    <a:pt x="325" y="20"/>
                    <a:pt x="262" y="61"/>
                  </a:cubicBezTo>
                  <a:cubicBezTo>
                    <a:pt x="96" y="133"/>
                    <a:pt x="1" y="300"/>
                    <a:pt x="1" y="466"/>
                  </a:cubicBezTo>
                  <a:lnTo>
                    <a:pt x="1" y="2157"/>
                  </a:lnTo>
                  <a:cubicBezTo>
                    <a:pt x="1" y="2348"/>
                    <a:pt x="96" y="2491"/>
                    <a:pt x="262" y="2586"/>
                  </a:cubicBezTo>
                  <a:cubicBezTo>
                    <a:pt x="334" y="2610"/>
                    <a:pt x="405" y="2633"/>
                    <a:pt x="477" y="2633"/>
                  </a:cubicBezTo>
                  <a:cubicBezTo>
                    <a:pt x="572" y="2633"/>
                    <a:pt x="667" y="2610"/>
                    <a:pt x="739" y="2538"/>
                  </a:cubicBezTo>
                  <a:lnTo>
                    <a:pt x="1977" y="1705"/>
                  </a:lnTo>
                  <a:cubicBezTo>
                    <a:pt x="2096" y="1609"/>
                    <a:pt x="2168" y="1467"/>
                    <a:pt x="2168" y="1324"/>
                  </a:cubicBezTo>
                  <a:cubicBezTo>
                    <a:pt x="2168" y="1157"/>
                    <a:pt x="2096" y="1014"/>
                    <a:pt x="1977" y="919"/>
                  </a:cubicBezTo>
                  <a:lnTo>
                    <a:pt x="739" y="85"/>
                  </a:lnTo>
                  <a:cubicBezTo>
                    <a:pt x="659" y="32"/>
                    <a:pt x="563" y="1"/>
                    <a:pt x="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6" name="Google Shape;14186;p115"/>
          <p:cNvGrpSpPr/>
          <p:nvPr/>
        </p:nvGrpSpPr>
        <p:grpSpPr>
          <a:xfrm>
            <a:off x="3470118" y="1486748"/>
            <a:ext cx="369868" cy="376678"/>
            <a:chOff x="3375416" y="1511500"/>
            <a:chExt cx="401028" cy="408411"/>
          </a:xfrm>
        </p:grpSpPr>
        <p:sp>
          <p:nvSpPr>
            <p:cNvPr id="14187" name="Google Shape;14187;p115"/>
            <p:cNvSpPr/>
            <p:nvPr/>
          </p:nvSpPr>
          <p:spPr>
            <a:xfrm>
              <a:off x="3530203" y="1854850"/>
              <a:ext cx="68389" cy="12377"/>
            </a:xfrm>
            <a:custGeom>
              <a:avLst/>
              <a:gdLst/>
              <a:ahLst/>
              <a:cxnLst/>
              <a:rect l="l" t="t" r="r" b="b"/>
              <a:pathLst>
                <a:path w="1978" h="358" extrusionOk="0">
                  <a:moveTo>
                    <a:pt x="167" y="1"/>
                  </a:moveTo>
                  <a:cubicBezTo>
                    <a:pt x="72" y="1"/>
                    <a:pt x="1" y="72"/>
                    <a:pt x="1" y="167"/>
                  </a:cubicBezTo>
                  <a:cubicBezTo>
                    <a:pt x="1" y="262"/>
                    <a:pt x="72" y="358"/>
                    <a:pt x="167" y="358"/>
                  </a:cubicBezTo>
                  <a:lnTo>
                    <a:pt x="1811" y="358"/>
                  </a:lnTo>
                  <a:cubicBezTo>
                    <a:pt x="1906" y="358"/>
                    <a:pt x="1977" y="262"/>
                    <a:pt x="1977" y="167"/>
                  </a:cubicBezTo>
                  <a:cubicBezTo>
                    <a:pt x="1977" y="72"/>
                    <a:pt x="1906"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115"/>
            <p:cNvSpPr/>
            <p:nvPr/>
          </p:nvSpPr>
          <p:spPr>
            <a:xfrm>
              <a:off x="3612558" y="1628428"/>
              <a:ext cx="98815" cy="238792"/>
            </a:xfrm>
            <a:custGeom>
              <a:avLst/>
              <a:gdLst/>
              <a:ahLst/>
              <a:cxnLst/>
              <a:rect l="l" t="t" r="r" b="b"/>
              <a:pathLst>
                <a:path w="2858" h="6907" extrusionOk="0">
                  <a:moveTo>
                    <a:pt x="2167" y="1644"/>
                  </a:moveTo>
                  <a:cubicBezTo>
                    <a:pt x="2358" y="1644"/>
                    <a:pt x="2501" y="1787"/>
                    <a:pt x="2501" y="1977"/>
                  </a:cubicBezTo>
                  <a:cubicBezTo>
                    <a:pt x="2501" y="2144"/>
                    <a:pt x="2358" y="2287"/>
                    <a:pt x="2167" y="2287"/>
                  </a:cubicBezTo>
                  <a:lnTo>
                    <a:pt x="1191" y="2287"/>
                  </a:lnTo>
                  <a:cubicBezTo>
                    <a:pt x="1000" y="2287"/>
                    <a:pt x="858" y="2144"/>
                    <a:pt x="858" y="1977"/>
                  </a:cubicBezTo>
                  <a:cubicBezTo>
                    <a:pt x="858" y="1787"/>
                    <a:pt x="1000" y="1644"/>
                    <a:pt x="1191" y="1644"/>
                  </a:cubicBezTo>
                  <a:close/>
                  <a:moveTo>
                    <a:pt x="2167" y="2644"/>
                  </a:moveTo>
                  <a:cubicBezTo>
                    <a:pt x="2358" y="2644"/>
                    <a:pt x="2501" y="2787"/>
                    <a:pt x="2501" y="2977"/>
                  </a:cubicBezTo>
                  <a:cubicBezTo>
                    <a:pt x="2501" y="3144"/>
                    <a:pt x="2358" y="3311"/>
                    <a:pt x="2167" y="3311"/>
                  </a:cubicBezTo>
                  <a:lnTo>
                    <a:pt x="1191" y="3311"/>
                  </a:lnTo>
                  <a:cubicBezTo>
                    <a:pt x="1000" y="3311"/>
                    <a:pt x="858" y="3144"/>
                    <a:pt x="858" y="2977"/>
                  </a:cubicBezTo>
                  <a:cubicBezTo>
                    <a:pt x="858" y="2787"/>
                    <a:pt x="1000" y="2644"/>
                    <a:pt x="1191" y="2644"/>
                  </a:cubicBezTo>
                  <a:close/>
                  <a:moveTo>
                    <a:pt x="2167" y="3644"/>
                  </a:moveTo>
                  <a:cubicBezTo>
                    <a:pt x="2358" y="3644"/>
                    <a:pt x="2501" y="3787"/>
                    <a:pt x="2501" y="3978"/>
                  </a:cubicBezTo>
                  <a:cubicBezTo>
                    <a:pt x="2501" y="4168"/>
                    <a:pt x="2358" y="4311"/>
                    <a:pt x="2167" y="4311"/>
                  </a:cubicBezTo>
                  <a:lnTo>
                    <a:pt x="1191" y="4311"/>
                  </a:lnTo>
                  <a:cubicBezTo>
                    <a:pt x="1000" y="4311"/>
                    <a:pt x="858" y="4168"/>
                    <a:pt x="858" y="3978"/>
                  </a:cubicBezTo>
                  <a:cubicBezTo>
                    <a:pt x="858" y="3787"/>
                    <a:pt x="1000" y="3644"/>
                    <a:pt x="1191" y="3644"/>
                  </a:cubicBezTo>
                  <a:close/>
                  <a:moveTo>
                    <a:pt x="2001" y="1"/>
                  </a:moveTo>
                  <a:cubicBezTo>
                    <a:pt x="1905" y="1"/>
                    <a:pt x="1834" y="72"/>
                    <a:pt x="1834" y="167"/>
                  </a:cubicBezTo>
                  <a:lnTo>
                    <a:pt x="1834" y="1287"/>
                  </a:lnTo>
                  <a:lnTo>
                    <a:pt x="1191" y="1287"/>
                  </a:lnTo>
                  <a:cubicBezTo>
                    <a:pt x="810" y="1287"/>
                    <a:pt x="500" y="1596"/>
                    <a:pt x="500" y="1977"/>
                  </a:cubicBezTo>
                  <a:cubicBezTo>
                    <a:pt x="500" y="2168"/>
                    <a:pt x="596" y="2334"/>
                    <a:pt x="738" y="2477"/>
                  </a:cubicBezTo>
                  <a:cubicBezTo>
                    <a:pt x="596" y="2596"/>
                    <a:pt x="500" y="2763"/>
                    <a:pt x="500" y="2977"/>
                  </a:cubicBezTo>
                  <a:cubicBezTo>
                    <a:pt x="500" y="3168"/>
                    <a:pt x="596" y="3358"/>
                    <a:pt x="738" y="3477"/>
                  </a:cubicBezTo>
                  <a:cubicBezTo>
                    <a:pt x="596" y="3597"/>
                    <a:pt x="500" y="3787"/>
                    <a:pt x="500" y="3978"/>
                  </a:cubicBezTo>
                  <a:cubicBezTo>
                    <a:pt x="500" y="4359"/>
                    <a:pt x="810" y="4644"/>
                    <a:pt x="1191" y="4644"/>
                  </a:cubicBezTo>
                  <a:lnTo>
                    <a:pt x="1834" y="4644"/>
                  </a:lnTo>
                  <a:lnTo>
                    <a:pt x="1834" y="5526"/>
                  </a:lnTo>
                  <a:cubicBezTo>
                    <a:pt x="1834" y="6097"/>
                    <a:pt x="1358" y="6550"/>
                    <a:pt x="810" y="6550"/>
                  </a:cubicBezTo>
                  <a:lnTo>
                    <a:pt x="167" y="6550"/>
                  </a:lnTo>
                  <a:cubicBezTo>
                    <a:pt x="72" y="6550"/>
                    <a:pt x="0" y="6621"/>
                    <a:pt x="0" y="6716"/>
                  </a:cubicBezTo>
                  <a:cubicBezTo>
                    <a:pt x="0" y="6811"/>
                    <a:pt x="72" y="6907"/>
                    <a:pt x="167" y="6907"/>
                  </a:cubicBezTo>
                  <a:lnTo>
                    <a:pt x="810" y="6907"/>
                  </a:lnTo>
                  <a:cubicBezTo>
                    <a:pt x="1548" y="6907"/>
                    <a:pt x="2167" y="6288"/>
                    <a:pt x="2167" y="5526"/>
                  </a:cubicBezTo>
                  <a:lnTo>
                    <a:pt x="2167" y="4644"/>
                  </a:lnTo>
                  <a:cubicBezTo>
                    <a:pt x="2548" y="4644"/>
                    <a:pt x="2858" y="4359"/>
                    <a:pt x="2858" y="3978"/>
                  </a:cubicBezTo>
                  <a:cubicBezTo>
                    <a:pt x="2858" y="3787"/>
                    <a:pt x="2763" y="3597"/>
                    <a:pt x="2620" y="3477"/>
                  </a:cubicBezTo>
                  <a:cubicBezTo>
                    <a:pt x="2763" y="3358"/>
                    <a:pt x="2858" y="3168"/>
                    <a:pt x="2858" y="2977"/>
                  </a:cubicBezTo>
                  <a:cubicBezTo>
                    <a:pt x="2858" y="2763"/>
                    <a:pt x="2763" y="2596"/>
                    <a:pt x="2620" y="2477"/>
                  </a:cubicBezTo>
                  <a:cubicBezTo>
                    <a:pt x="2763" y="2358"/>
                    <a:pt x="2858" y="2168"/>
                    <a:pt x="2858" y="1977"/>
                  </a:cubicBezTo>
                  <a:cubicBezTo>
                    <a:pt x="2858" y="1596"/>
                    <a:pt x="2548" y="1287"/>
                    <a:pt x="2167" y="1287"/>
                  </a:cubicBezTo>
                  <a:lnTo>
                    <a:pt x="2167" y="167"/>
                  </a:lnTo>
                  <a:cubicBezTo>
                    <a:pt x="2167" y="72"/>
                    <a:pt x="2096" y="1"/>
                    <a:pt x="2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115"/>
            <p:cNvSpPr/>
            <p:nvPr/>
          </p:nvSpPr>
          <p:spPr>
            <a:xfrm>
              <a:off x="3475888" y="1511500"/>
              <a:ext cx="103760" cy="123562"/>
            </a:xfrm>
            <a:custGeom>
              <a:avLst/>
              <a:gdLst/>
              <a:ahLst/>
              <a:cxnLst/>
              <a:rect l="l" t="t" r="r" b="b"/>
              <a:pathLst>
                <a:path w="3001" h="3574" extrusionOk="0">
                  <a:moveTo>
                    <a:pt x="1381" y="1"/>
                  </a:moveTo>
                  <a:cubicBezTo>
                    <a:pt x="619" y="1"/>
                    <a:pt x="0" y="620"/>
                    <a:pt x="0" y="1382"/>
                  </a:cubicBezTo>
                  <a:lnTo>
                    <a:pt x="0" y="3406"/>
                  </a:lnTo>
                  <a:cubicBezTo>
                    <a:pt x="0" y="3502"/>
                    <a:pt x="71" y="3573"/>
                    <a:pt x="191" y="3573"/>
                  </a:cubicBezTo>
                  <a:cubicBezTo>
                    <a:pt x="286" y="3573"/>
                    <a:pt x="357" y="3502"/>
                    <a:pt x="357" y="3406"/>
                  </a:cubicBezTo>
                  <a:lnTo>
                    <a:pt x="357" y="1382"/>
                  </a:lnTo>
                  <a:cubicBezTo>
                    <a:pt x="357" y="811"/>
                    <a:pt x="810" y="358"/>
                    <a:pt x="1381" y="358"/>
                  </a:cubicBezTo>
                  <a:lnTo>
                    <a:pt x="1429" y="358"/>
                  </a:lnTo>
                  <a:lnTo>
                    <a:pt x="1548" y="763"/>
                  </a:lnTo>
                  <a:cubicBezTo>
                    <a:pt x="1643" y="1120"/>
                    <a:pt x="1953" y="1358"/>
                    <a:pt x="2286" y="1358"/>
                  </a:cubicBezTo>
                  <a:lnTo>
                    <a:pt x="2691" y="1358"/>
                  </a:lnTo>
                  <a:cubicBezTo>
                    <a:pt x="2786" y="1358"/>
                    <a:pt x="2858" y="1263"/>
                    <a:pt x="2858" y="1168"/>
                  </a:cubicBezTo>
                  <a:cubicBezTo>
                    <a:pt x="2858" y="1073"/>
                    <a:pt x="2786" y="1001"/>
                    <a:pt x="2691" y="1001"/>
                  </a:cubicBezTo>
                  <a:lnTo>
                    <a:pt x="2286" y="1001"/>
                  </a:lnTo>
                  <a:cubicBezTo>
                    <a:pt x="2096" y="1001"/>
                    <a:pt x="1929" y="858"/>
                    <a:pt x="1881" y="668"/>
                  </a:cubicBezTo>
                  <a:lnTo>
                    <a:pt x="1786" y="358"/>
                  </a:lnTo>
                  <a:lnTo>
                    <a:pt x="2834" y="358"/>
                  </a:lnTo>
                  <a:cubicBezTo>
                    <a:pt x="2929" y="358"/>
                    <a:pt x="3001" y="263"/>
                    <a:pt x="3001" y="168"/>
                  </a:cubicBezTo>
                  <a:cubicBezTo>
                    <a:pt x="3001" y="72"/>
                    <a:pt x="2929"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115"/>
            <p:cNvSpPr/>
            <p:nvPr/>
          </p:nvSpPr>
          <p:spPr>
            <a:xfrm>
              <a:off x="3587008" y="1511500"/>
              <a:ext cx="189436" cy="106241"/>
            </a:xfrm>
            <a:custGeom>
              <a:avLst/>
              <a:gdLst/>
              <a:ahLst/>
              <a:cxnLst/>
              <a:rect l="l" t="t" r="r" b="b"/>
              <a:pathLst>
                <a:path w="5479" h="3073" extrusionOk="0">
                  <a:moveTo>
                    <a:pt x="739" y="1"/>
                  </a:moveTo>
                  <a:cubicBezTo>
                    <a:pt x="334" y="1"/>
                    <a:pt x="1" y="334"/>
                    <a:pt x="1" y="739"/>
                  </a:cubicBezTo>
                  <a:lnTo>
                    <a:pt x="1" y="2335"/>
                  </a:lnTo>
                  <a:cubicBezTo>
                    <a:pt x="1" y="2740"/>
                    <a:pt x="334" y="3073"/>
                    <a:pt x="739" y="3073"/>
                  </a:cubicBezTo>
                  <a:lnTo>
                    <a:pt x="1620" y="3073"/>
                  </a:lnTo>
                  <a:cubicBezTo>
                    <a:pt x="1716" y="3073"/>
                    <a:pt x="1787" y="3002"/>
                    <a:pt x="1787" y="2906"/>
                  </a:cubicBezTo>
                  <a:cubicBezTo>
                    <a:pt x="1787" y="2811"/>
                    <a:pt x="1716" y="2740"/>
                    <a:pt x="1620" y="2740"/>
                  </a:cubicBezTo>
                  <a:lnTo>
                    <a:pt x="739" y="2740"/>
                  </a:lnTo>
                  <a:cubicBezTo>
                    <a:pt x="525" y="2740"/>
                    <a:pt x="334" y="2549"/>
                    <a:pt x="334" y="2335"/>
                  </a:cubicBezTo>
                  <a:lnTo>
                    <a:pt x="334" y="739"/>
                  </a:lnTo>
                  <a:cubicBezTo>
                    <a:pt x="334" y="525"/>
                    <a:pt x="525" y="358"/>
                    <a:pt x="739" y="358"/>
                  </a:cubicBezTo>
                  <a:lnTo>
                    <a:pt x="4740" y="358"/>
                  </a:lnTo>
                  <a:cubicBezTo>
                    <a:pt x="4954" y="358"/>
                    <a:pt x="5145" y="525"/>
                    <a:pt x="5145" y="739"/>
                  </a:cubicBezTo>
                  <a:lnTo>
                    <a:pt x="5145" y="2335"/>
                  </a:lnTo>
                  <a:cubicBezTo>
                    <a:pt x="5145" y="2549"/>
                    <a:pt x="4954" y="2740"/>
                    <a:pt x="4740" y="2740"/>
                  </a:cubicBezTo>
                  <a:lnTo>
                    <a:pt x="2359" y="2740"/>
                  </a:lnTo>
                  <a:cubicBezTo>
                    <a:pt x="2263" y="2740"/>
                    <a:pt x="2192" y="2811"/>
                    <a:pt x="2192" y="2906"/>
                  </a:cubicBezTo>
                  <a:cubicBezTo>
                    <a:pt x="2192" y="3002"/>
                    <a:pt x="2263" y="3073"/>
                    <a:pt x="2359" y="3073"/>
                  </a:cubicBezTo>
                  <a:lnTo>
                    <a:pt x="4740" y="3073"/>
                  </a:lnTo>
                  <a:cubicBezTo>
                    <a:pt x="5145" y="3073"/>
                    <a:pt x="5478" y="2740"/>
                    <a:pt x="5478" y="2335"/>
                  </a:cubicBezTo>
                  <a:lnTo>
                    <a:pt x="5478" y="739"/>
                  </a:lnTo>
                  <a:cubicBezTo>
                    <a:pt x="5478" y="334"/>
                    <a:pt x="514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115"/>
            <p:cNvSpPr/>
            <p:nvPr/>
          </p:nvSpPr>
          <p:spPr>
            <a:xfrm>
              <a:off x="3618297" y="1542789"/>
              <a:ext cx="39588" cy="44495"/>
            </a:xfrm>
            <a:custGeom>
              <a:avLst/>
              <a:gdLst/>
              <a:ahLst/>
              <a:cxnLst/>
              <a:rect l="l" t="t" r="r" b="b"/>
              <a:pathLst>
                <a:path w="1145" h="1287" extrusionOk="0">
                  <a:moveTo>
                    <a:pt x="572" y="620"/>
                  </a:moveTo>
                  <a:lnTo>
                    <a:pt x="668" y="834"/>
                  </a:lnTo>
                  <a:lnTo>
                    <a:pt x="501" y="834"/>
                  </a:lnTo>
                  <a:lnTo>
                    <a:pt x="572" y="620"/>
                  </a:lnTo>
                  <a:close/>
                  <a:moveTo>
                    <a:pt x="572" y="1"/>
                  </a:moveTo>
                  <a:cubicBezTo>
                    <a:pt x="501" y="1"/>
                    <a:pt x="430" y="49"/>
                    <a:pt x="406" y="120"/>
                  </a:cubicBezTo>
                  <a:lnTo>
                    <a:pt x="49" y="1049"/>
                  </a:lnTo>
                  <a:cubicBezTo>
                    <a:pt x="1" y="1144"/>
                    <a:pt x="49" y="1239"/>
                    <a:pt x="144" y="1263"/>
                  </a:cubicBezTo>
                  <a:cubicBezTo>
                    <a:pt x="168" y="1287"/>
                    <a:pt x="191" y="1287"/>
                    <a:pt x="215" y="1287"/>
                  </a:cubicBezTo>
                  <a:cubicBezTo>
                    <a:pt x="263" y="1287"/>
                    <a:pt x="334" y="1239"/>
                    <a:pt x="358" y="1192"/>
                  </a:cubicBezTo>
                  <a:lnTo>
                    <a:pt x="811" y="1192"/>
                  </a:lnTo>
                  <a:cubicBezTo>
                    <a:pt x="828" y="1243"/>
                    <a:pt x="882" y="1282"/>
                    <a:pt x="947" y="1282"/>
                  </a:cubicBezTo>
                  <a:cubicBezTo>
                    <a:pt x="972" y="1282"/>
                    <a:pt x="998" y="1276"/>
                    <a:pt x="1025" y="1263"/>
                  </a:cubicBezTo>
                  <a:cubicBezTo>
                    <a:pt x="1096" y="1239"/>
                    <a:pt x="1144" y="1144"/>
                    <a:pt x="1120" y="1049"/>
                  </a:cubicBezTo>
                  <a:lnTo>
                    <a:pt x="763" y="120"/>
                  </a:lnTo>
                  <a:cubicBezTo>
                    <a:pt x="739" y="49"/>
                    <a:pt x="668"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115"/>
            <p:cNvSpPr/>
            <p:nvPr/>
          </p:nvSpPr>
          <p:spPr>
            <a:xfrm>
              <a:off x="3472569" y="1713237"/>
              <a:ext cx="56046" cy="206674"/>
            </a:xfrm>
            <a:custGeom>
              <a:avLst/>
              <a:gdLst/>
              <a:ahLst/>
              <a:cxnLst/>
              <a:rect l="l" t="t" r="r" b="b"/>
              <a:pathLst>
                <a:path w="1621" h="5978" extrusionOk="0">
                  <a:moveTo>
                    <a:pt x="646" y="0"/>
                  </a:moveTo>
                  <a:cubicBezTo>
                    <a:pt x="586" y="0"/>
                    <a:pt x="533" y="32"/>
                    <a:pt x="501" y="96"/>
                  </a:cubicBezTo>
                  <a:lnTo>
                    <a:pt x="167" y="667"/>
                  </a:lnTo>
                  <a:cubicBezTo>
                    <a:pt x="120" y="786"/>
                    <a:pt x="120" y="905"/>
                    <a:pt x="167" y="1024"/>
                  </a:cubicBezTo>
                  <a:lnTo>
                    <a:pt x="787" y="2144"/>
                  </a:lnTo>
                  <a:cubicBezTo>
                    <a:pt x="1239" y="3025"/>
                    <a:pt x="1191" y="4073"/>
                    <a:pt x="620" y="4882"/>
                  </a:cubicBezTo>
                  <a:lnTo>
                    <a:pt x="48" y="5716"/>
                  </a:lnTo>
                  <a:cubicBezTo>
                    <a:pt x="1" y="5787"/>
                    <a:pt x="25" y="5883"/>
                    <a:pt x="96" y="5954"/>
                  </a:cubicBezTo>
                  <a:cubicBezTo>
                    <a:pt x="120" y="5978"/>
                    <a:pt x="167" y="5978"/>
                    <a:pt x="191" y="5978"/>
                  </a:cubicBezTo>
                  <a:cubicBezTo>
                    <a:pt x="263" y="5978"/>
                    <a:pt x="310" y="5954"/>
                    <a:pt x="334" y="5906"/>
                  </a:cubicBezTo>
                  <a:lnTo>
                    <a:pt x="906" y="5097"/>
                  </a:lnTo>
                  <a:cubicBezTo>
                    <a:pt x="1549" y="4168"/>
                    <a:pt x="1620" y="2977"/>
                    <a:pt x="1072" y="1977"/>
                  </a:cubicBezTo>
                  <a:lnTo>
                    <a:pt x="477" y="858"/>
                  </a:lnTo>
                  <a:cubicBezTo>
                    <a:pt x="477" y="858"/>
                    <a:pt x="477" y="858"/>
                    <a:pt x="477" y="834"/>
                  </a:cubicBezTo>
                  <a:lnTo>
                    <a:pt x="810" y="262"/>
                  </a:lnTo>
                  <a:cubicBezTo>
                    <a:pt x="858" y="167"/>
                    <a:pt x="810" y="72"/>
                    <a:pt x="739" y="24"/>
                  </a:cubicBezTo>
                  <a:cubicBezTo>
                    <a:pt x="707" y="8"/>
                    <a:pt x="675"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115"/>
            <p:cNvSpPr/>
            <p:nvPr/>
          </p:nvSpPr>
          <p:spPr>
            <a:xfrm>
              <a:off x="3375416" y="1641462"/>
              <a:ext cx="153997" cy="217530"/>
            </a:xfrm>
            <a:custGeom>
              <a:avLst/>
              <a:gdLst/>
              <a:ahLst/>
              <a:cxnLst/>
              <a:rect l="l" t="t" r="r" b="b"/>
              <a:pathLst>
                <a:path w="4454" h="6292" extrusionOk="0">
                  <a:moveTo>
                    <a:pt x="3585" y="1"/>
                  </a:moveTo>
                  <a:cubicBezTo>
                    <a:pt x="3415" y="1"/>
                    <a:pt x="3246" y="91"/>
                    <a:pt x="3097" y="219"/>
                  </a:cubicBezTo>
                  <a:lnTo>
                    <a:pt x="1715" y="1576"/>
                  </a:lnTo>
                  <a:cubicBezTo>
                    <a:pt x="929" y="2362"/>
                    <a:pt x="501" y="3434"/>
                    <a:pt x="525" y="4529"/>
                  </a:cubicBezTo>
                  <a:lnTo>
                    <a:pt x="548" y="5339"/>
                  </a:lnTo>
                  <a:lnTo>
                    <a:pt x="72" y="6030"/>
                  </a:lnTo>
                  <a:cubicBezTo>
                    <a:pt x="1" y="6101"/>
                    <a:pt x="24" y="6220"/>
                    <a:pt x="96" y="6268"/>
                  </a:cubicBezTo>
                  <a:cubicBezTo>
                    <a:pt x="144" y="6292"/>
                    <a:pt x="167" y="6292"/>
                    <a:pt x="215" y="6292"/>
                  </a:cubicBezTo>
                  <a:cubicBezTo>
                    <a:pt x="263" y="6292"/>
                    <a:pt x="310" y="6268"/>
                    <a:pt x="358" y="6220"/>
                  </a:cubicBezTo>
                  <a:lnTo>
                    <a:pt x="882" y="5482"/>
                  </a:lnTo>
                  <a:cubicBezTo>
                    <a:pt x="906" y="5458"/>
                    <a:pt x="906" y="5434"/>
                    <a:pt x="906" y="5387"/>
                  </a:cubicBezTo>
                  <a:lnTo>
                    <a:pt x="882" y="4529"/>
                  </a:lnTo>
                  <a:cubicBezTo>
                    <a:pt x="834" y="3529"/>
                    <a:pt x="1239" y="2529"/>
                    <a:pt x="1953" y="1838"/>
                  </a:cubicBezTo>
                  <a:lnTo>
                    <a:pt x="3358" y="457"/>
                  </a:lnTo>
                  <a:cubicBezTo>
                    <a:pt x="3430" y="386"/>
                    <a:pt x="3525" y="338"/>
                    <a:pt x="3644" y="338"/>
                  </a:cubicBezTo>
                  <a:cubicBezTo>
                    <a:pt x="3763" y="338"/>
                    <a:pt x="3859" y="386"/>
                    <a:pt x="3930" y="481"/>
                  </a:cubicBezTo>
                  <a:cubicBezTo>
                    <a:pt x="4049" y="600"/>
                    <a:pt x="4073" y="790"/>
                    <a:pt x="4001" y="957"/>
                  </a:cubicBezTo>
                  <a:lnTo>
                    <a:pt x="3692" y="1505"/>
                  </a:lnTo>
                  <a:cubicBezTo>
                    <a:pt x="3644" y="1576"/>
                    <a:pt x="3668" y="1695"/>
                    <a:pt x="3763" y="1743"/>
                  </a:cubicBezTo>
                  <a:cubicBezTo>
                    <a:pt x="3783" y="1756"/>
                    <a:pt x="3807" y="1762"/>
                    <a:pt x="3832" y="1762"/>
                  </a:cubicBezTo>
                  <a:cubicBezTo>
                    <a:pt x="3896" y="1762"/>
                    <a:pt x="3967" y="1723"/>
                    <a:pt x="4001" y="1672"/>
                  </a:cubicBezTo>
                  <a:lnTo>
                    <a:pt x="4287" y="1124"/>
                  </a:lnTo>
                  <a:cubicBezTo>
                    <a:pt x="4454" y="838"/>
                    <a:pt x="4406" y="481"/>
                    <a:pt x="4192" y="243"/>
                  </a:cubicBezTo>
                  <a:cubicBezTo>
                    <a:pt x="4049" y="76"/>
                    <a:pt x="3859" y="5"/>
                    <a:pt x="3644" y="5"/>
                  </a:cubicBezTo>
                  <a:cubicBezTo>
                    <a:pt x="3625" y="2"/>
                    <a:pt x="3605" y="1"/>
                    <a:pt x="3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115"/>
            <p:cNvSpPr/>
            <p:nvPr/>
          </p:nvSpPr>
          <p:spPr>
            <a:xfrm>
              <a:off x="3710539" y="1544518"/>
              <a:ext cx="35439" cy="45255"/>
            </a:xfrm>
            <a:custGeom>
              <a:avLst/>
              <a:gdLst/>
              <a:ahLst/>
              <a:cxnLst/>
              <a:rect l="l" t="t" r="r" b="b"/>
              <a:pathLst>
                <a:path w="1025" h="1309" extrusionOk="0">
                  <a:moveTo>
                    <a:pt x="508" y="0"/>
                  </a:moveTo>
                  <a:cubicBezTo>
                    <a:pt x="460" y="0"/>
                    <a:pt x="409" y="7"/>
                    <a:pt x="357" y="22"/>
                  </a:cubicBezTo>
                  <a:cubicBezTo>
                    <a:pt x="191" y="70"/>
                    <a:pt x="95" y="189"/>
                    <a:pt x="72" y="332"/>
                  </a:cubicBezTo>
                  <a:cubicBezTo>
                    <a:pt x="48" y="475"/>
                    <a:pt x="119" y="618"/>
                    <a:pt x="238" y="689"/>
                  </a:cubicBezTo>
                  <a:cubicBezTo>
                    <a:pt x="238" y="713"/>
                    <a:pt x="238" y="713"/>
                    <a:pt x="262" y="713"/>
                  </a:cubicBezTo>
                  <a:cubicBezTo>
                    <a:pt x="262" y="713"/>
                    <a:pt x="405" y="784"/>
                    <a:pt x="548" y="832"/>
                  </a:cubicBezTo>
                  <a:cubicBezTo>
                    <a:pt x="619" y="856"/>
                    <a:pt x="643" y="880"/>
                    <a:pt x="643" y="903"/>
                  </a:cubicBezTo>
                  <a:cubicBezTo>
                    <a:pt x="643" y="927"/>
                    <a:pt x="596" y="975"/>
                    <a:pt x="524" y="975"/>
                  </a:cubicBezTo>
                  <a:cubicBezTo>
                    <a:pt x="453" y="975"/>
                    <a:pt x="357" y="927"/>
                    <a:pt x="310" y="880"/>
                  </a:cubicBezTo>
                  <a:cubicBezTo>
                    <a:pt x="286" y="844"/>
                    <a:pt x="244" y="826"/>
                    <a:pt x="200" y="826"/>
                  </a:cubicBezTo>
                  <a:cubicBezTo>
                    <a:pt x="155" y="826"/>
                    <a:pt x="107" y="844"/>
                    <a:pt x="72" y="880"/>
                  </a:cubicBezTo>
                  <a:cubicBezTo>
                    <a:pt x="0" y="927"/>
                    <a:pt x="0" y="1046"/>
                    <a:pt x="48" y="1118"/>
                  </a:cubicBezTo>
                  <a:cubicBezTo>
                    <a:pt x="167" y="1237"/>
                    <a:pt x="334" y="1308"/>
                    <a:pt x="524" y="1308"/>
                  </a:cubicBezTo>
                  <a:cubicBezTo>
                    <a:pt x="762" y="1308"/>
                    <a:pt x="953" y="1165"/>
                    <a:pt x="977" y="951"/>
                  </a:cubicBezTo>
                  <a:cubicBezTo>
                    <a:pt x="1024" y="713"/>
                    <a:pt x="834" y="570"/>
                    <a:pt x="667" y="499"/>
                  </a:cubicBezTo>
                  <a:cubicBezTo>
                    <a:pt x="548" y="475"/>
                    <a:pt x="453" y="427"/>
                    <a:pt x="405" y="403"/>
                  </a:cubicBezTo>
                  <a:cubicBezTo>
                    <a:pt x="405" y="380"/>
                    <a:pt x="429" y="356"/>
                    <a:pt x="453" y="356"/>
                  </a:cubicBezTo>
                  <a:cubicBezTo>
                    <a:pt x="470" y="352"/>
                    <a:pt x="486" y="351"/>
                    <a:pt x="502" y="351"/>
                  </a:cubicBezTo>
                  <a:cubicBezTo>
                    <a:pt x="597" y="351"/>
                    <a:pt x="667" y="403"/>
                    <a:pt x="667" y="403"/>
                  </a:cubicBezTo>
                  <a:cubicBezTo>
                    <a:pt x="697" y="433"/>
                    <a:pt x="735" y="446"/>
                    <a:pt x="773" y="446"/>
                  </a:cubicBezTo>
                  <a:cubicBezTo>
                    <a:pt x="826" y="446"/>
                    <a:pt x="877" y="421"/>
                    <a:pt x="905" y="380"/>
                  </a:cubicBezTo>
                  <a:cubicBezTo>
                    <a:pt x="977" y="308"/>
                    <a:pt x="977" y="213"/>
                    <a:pt x="881" y="141"/>
                  </a:cubicBezTo>
                  <a:cubicBezTo>
                    <a:pt x="825" y="85"/>
                    <a:pt x="682"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5" name="Google Shape;14195;p115"/>
            <p:cNvSpPr/>
            <p:nvPr/>
          </p:nvSpPr>
          <p:spPr>
            <a:xfrm>
              <a:off x="3664418" y="1542789"/>
              <a:ext cx="36269" cy="46154"/>
            </a:xfrm>
            <a:custGeom>
              <a:avLst/>
              <a:gdLst/>
              <a:ahLst/>
              <a:cxnLst/>
              <a:rect l="l" t="t" r="r" b="b"/>
              <a:pathLst>
                <a:path w="1049" h="1335" extrusionOk="0">
                  <a:moveTo>
                    <a:pt x="524" y="620"/>
                  </a:moveTo>
                  <a:cubicBezTo>
                    <a:pt x="620" y="620"/>
                    <a:pt x="691" y="692"/>
                    <a:pt x="691" y="811"/>
                  </a:cubicBezTo>
                  <a:cubicBezTo>
                    <a:pt x="691" y="906"/>
                    <a:pt x="620" y="977"/>
                    <a:pt x="524" y="977"/>
                  </a:cubicBezTo>
                  <a:cubicBezTo>
                    <a:pt x="429" y="977"/>
                    <a:pt x="334" y="906"/>
                    <a:pt x="334" y="811"/>
                  </a:cubicBezTo>
                  <a:cubicBezTo>
                    <a:pt x="334" y="692"/>
                    <a:pt x="429" y="620"/>
                    <a:pt x="524" y="620"/>
                  </a:cubicBezTo>
                  <a:close/>
                  <a:moveTo>
                    <a:pt x="882" y="1"/>
                  </a:moveTo>
                  <a:cubicBezTo>
                    <a:pt x="786" y="1"/>
                    <a:pt x="691" y="72"/>
                    <a:pt x="691" y="168"/>
                  </a:cubicBezTo>
                  <a:lnTo>
                    <a:pt x="691" y="310"/>
                  </a:lnTo>
                  <a:cubicBezTo>
                    <a:pt x="644" y="287"/>
                    <a:pt x="596" y="263"/>
                    <a:pt x="524" y="263"/>
                  </a:cubicBezTo>
                  <a:cubicBezTo>
                    <a:pt x="239" y="263"/>
                    <a:pt x="1" y="501"/>
                    <a:pt x="1" y="811"/>
                  </a:cubicBezTo>
                  <a:cubicBezTo>
                    <a:pt x="1" y="1096"/>
                    <a:pt x="239" y="1334"/>
                    <a:pt x="524" y="1334"/>
                  </a:cubicBezTo>
                  <a:cubicBezTo>
                    <a:pt x="620" y="1334"/>
                    <a:pt x="691" y="1311"/>
                    <a:pt x="786" y="1263"/>
                  </a:cubicBezTo>
                  <a:cubicBezTo>
                    <a:pt x="810" y="1287"/>
                    <a:pt x="834" y="1287"/>
                    <a:pt x="882" y="1287"/>
                  </a:cubicBezTo>
                  <a:cubicBezTo>
                    <a:pt x="977" y="1287"/>
                    <a:pt x="1048" y="1215"/>
                    <a:pt x="1048" y="1120"/>
                  </a:cubicBezTo>
                  <a:lnTo>
                    <a:pt x="1048" y="168"/>
                  </a:lnTo>
                  <a:cubicBezTo>
                    <a:pt x="1048" y="72"/>
                    <a:pt x="977"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6" name="Google Shape;14196;p115"/>
          <p:cNvGrpSpPr/>
          <p:nvPr/>
        </p:nvGrpSpPr>
        <p:grpSpPr>
          <a:xfrm>
            <a:off x="4098139" y="1486748"/>
            <a:ext cx="301506" cy="376874"/>
            <a:chOff x="4056346" y="1511500"/>
            <a:chExt cx="326907" cy="408624"/>
          </a:xfrm>
        </p:grpSpPr>
        <p:sp>
          <p:nvSpPr>
            <p:cNvPr id="14197" name="Google Shape;14197;p115"/>
            <p:cNvSpPr/>
            <p:nvPr/>
          </p:nvSpPr>
          <p:spPr>
            <a:xfrm>
              <a:off x="4121379" y="1535390"/>
              <a:ext cx="196835" cy="237167"/>
            </a:xfrm>
            <a:custGeom>
              <a:avLst/>
              <a:gdLst/>
              <a:ahLst/>
              <a:cxnLst/>
              <a:rect l="l" t="t" r="r" b="b"/>
              <a:pathLst>
                <a:path w="5693" h="6860" extrusionOk="0">
                  <a:moveTo>
                    <a:pt x="1596" y="1"/>
                  </a:moveTo>
                  <a:cubicBezTo>
                    <a:pt x="715" y="1"/>
                    <a:pt x="1" y="715"/>
                    <a:pt x="1" y="1572"/>
                  </a:cubicBezTo>
                  <a:lnTo>
                    <a:pt x="1" y="2334"/>
                  </a:lnTo>
                  <a:cubicBezTo>
                    <a:pt x="1" y="2430"/>
                    <a:pt x="72" y="2501"/>
                    <a:pt x="167" y="2501"/>
                  </a:cubicBezTo>
                  <a:cubicBezTo>
                    <a:pt x="263" y="2501"/>
                    <a:pt x="358" y="2430"/>
                    <a:pt x="358" y="2334"/>
                  </a:cubicBezTo>
                  <a:lnTo>
                    <a:pt x="358" y="1572"/>
                  </a:lnTo>
                  <a:cubicBezTo>
                    <a:pt x="358" y="906"/>
                    <a:pt x="906" y="358"/>
                    <a:pt x="1572" y="358"/>
                  </a:cubicBezTo>
                  <a:lnTo>
                    <a:pt x="1906" y="810"/>
                  </a:lnTo>
                  <a:cubicBezTo>
                    <a:pt x="2001" y="977"/>
                    <a:pt x="2192" y="1072"/>
                    <a:pt x="2382" y="1072"/>
                  </a:cubicBezTo>
                  <a:lnTo>
                    <a:pt x="3287" y="1072"/>
                  </a:lnTo>
                  <a:cubicBezTo>
                    <a:pt x="3477" y="1072"/>
                    <a:pt x="3668" y="977"/>
                    <a:pt x="3763" y="810"/>
                  </a:cubicBezTo>
                  <a:lnTo>
                    <a:pt x="4097" y="358"/>
                  </a:lnTo>
                  <a:cubicBezTo>
                    <a:pt x="4787" y="358"/>
                    <a:pt x="5335" y="906"/>
                    <a:pt x="5335" y="1572"/>
                  </a:cubicBezTo>
                  <a:lnTo>
                    <a:pt x="5335" y="5287"/>
                  </a:lnTo>
                  <a:cubicBezTo>
                    <a:pt x="5335" y="5954"/>
                    <a:pt x="4787" y="6526"/>
                    <a:pt x="4097" y="6526"/>
                  </a:cubicBezTo>
                  <a:lnTo>
                    <a:pt x="1596" y="6526"/>
                  </a:lnTo>
                  <a:cubicBezTo>
                    <a:pt x="906" y="6526"/>
                    <a:pt x="358" y="5954"/>
                    <a:pt x="358" y="5287"/>
                  </a:cubicBezTo>
                  <a:lnTo>
                    <a:pt x="358" y="3073"/>
                  </a:lnTo>
                  <a:cubicBezTo>
                    <a:pt x="358" y="2977"/>
                    <a:pt x="263" y="2882"/>
                    <a:pt x="167" y="2882"/>
                  </a:cubicBezTo>
                  <a:cubicBezTo>
                    <a:pt x="72" y="2882"/>
                    <a:pt x="1" y="2954"/>
                    <a:pt x="1" y="3073"/>
                  </a:cubicBezTo>
                  <a:lnTo>
                    <a:pt x="1" y="5287"/>
                  </a:lnTo>
                  <a:cubicBezTo>
                    <a:pt x="1" y="6145"/>
                    <a:pt x="715" y="6859"/>
                    <a:pt x="1596" y="6859"/>
                  </a:cubicBezTo>
                  <a:lnTo>
                    <a:pt x="4097" y="6859"/>
                  </a:lnTo>
                  <a:cubicBezTo>
                    <a:pt x="4978" y="6859"/>
                    <a:pt x="5692" y="6145"/>
                    <a:pt x="5692" y="5287"/>
                  </a:cubicBezTo>
                  <a:lnTo>
                    <a:pt x="5692" y="1572"/>
                  </a:lnTo>
                  <a:cubicBezTo>
                    <a:pt x="5692" y="715"/>
                    <a:pt x="4978" y="1"/>
                    <a:pt x="4097" y="1"/>
                  </a:cubicBezTo>
                  <a:cubicBezTo>
                    <a:pt x="3978" y="1"/>
                    <a:pt x="3859" y="48"/>
                    <a:pt x="3811" y="143"/>
                  </a:cubicBezTo>
                  <a:lnTo>
                    <a:pt x="3477" y="620"/>
                  </a:lnTo>
                  <a:cubicBezTo>
                    <a:pt x="3430" y="691"/>
                    <a:pt x="3358" y="739"/>
                    <a:pt x="3287" y="739"/>
                  </a:cubicBezTo>
                  <a:lnTo>
                    <a:pt x="2382" y="739"/>
                  </a:lnTo>
                  <a:cubicBezTo>
                    <a:pt x="2311" y="739"/>
                    <a:pt x="2239" y="691"/>
                    <a:pt x="2192" y="620"/>
                  </a:cubicBezTo>
                  <a:lnTo>
                    <a:pt x="1858" y="143"/>
                  </a:lnTo>
                  <a:cubicBezTo>
                    <a:pt x="1810" y="48"/>
                    <a:pt x="1691"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8" name="Google Shape;14198;p115"/>
            <p:cNvSpPr/>
            <p:nvPr/>
          </p:nvSpPr>
          <p:spPr>
            <a:xfrm>
              <a:off x="4201244" y="1535390"/>
              <a:ext cx="38724" cy="12377"/>
            </a:xfrm>
            <a:custGeom>
              <a:avLst/>
              <a:gdLst/>
              <a:ahLst/>
              <a:cxnLst/>
              <a:rect l="l" t="t" r="r" b="b"/>
              <a:pathLst>
                <a:path w="1120" h="358" extrusionOk="0">
                  <a:moveTo>
                    <a:pt x="167" y="1"/>
                  </a:moveTo>
                  <a:cubicBezTo>
                    <a:pt x="72" y="1"/>
                    <a:pt x="1" y="72"/>
                    <a:pt x="1" y="167"/>
                  </a:cubicBezTo>
                  <a:cubicBezTo>
                    <a:pt x="1" y="263"/>
                    <a:pt x="72" y="358"/>
                    <a:pt x="167" y="358"/>
                  </a:cubicBezTo>
                  <a:lnTo>
                    <a:pt x="929" y="358"/>
                  </a:lnTo>
                  <a:cubicBezTo>
                    <a:pt x="1025" y="358"/>
                    <a:pt x="1120" y="263"/>
                    <a:pt x="1120" y="167"/>
                  </a:cubicBezTo>
                  <a:cubicBezTo>
                    <a:pt x="1120" y="72"/>
                    <a:pt x="1025"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9" name="Google Shape;14199;p115"/>
            <p:cNvSpPr/>
            <p:nvPr/>
          </p:nvSpPr>
          <p:spPr>
            <a:xfrm>
              <a:off x="4056346" y="1511500"/>
              <a:ext cx="326907" cy="408405"/>
            </a:xfrm>
            <a:custGeom>
              <a:avLst/>
              <a:gdLst/>
              <a:ahLst/>
              <a:cxnLst/>
              <a:rect l="l" t="t" r="r" b="b"/>
              <a:pathLst>
                <a:path w="9455" h="11813" extrusionOk="0">
                  <a:moveTo>
                    <a:pt x="1191" y="2454"/>
                  </a:moveTo>
                  <a:lnTo>
                    <a:pt x="1191" y="4645"/>
                  </a:lnTo>
                  <a:lnTo>
                    <a:pt x="643" y="4645"/>
                  </a:lnTo>
                  <a:cubicBezTo>
                    <a:pt x="477" y="4645"/>
                    <a:pt x="334" y="4526"/>
                    <a:pt x="334" y="4359"/>
                  </a:cubicBezTo>
                  <a:lnTo>
                    <a:pt x="334" y="2740"/>
                  </a:lnTo>
                  <a:cubicBezTo>
                    <a:pt x="334" y="2573"/>
                    <a:pt x="477" y="2454"/>
                    <a:pt x="643" y="2454"/>
                  </a:cubicBezTo>
                  <a:close/>
                  <a:moveTo>
                    <a:pt x="5978" y="358"/>
                  </a:moveTo>
                  <a:cubicBezTo>
                    <a:pt x="7049" y="358"/>
                    <a:pt x="7907" y="1215"/>
                    <a:pt x="7907" y="2263"/>
                  </a:cubicBezTo>
                  <a:lnTo>
                    <a:pt x="7907" y="3525"/>
                  </a:lnTo>
                  <a:cubicBezTo>
                    <a:pt x="7907" y="3621"/>
                    <a:pt x="8002" y="3692"/>
                    <a:pt x="8097" y="3692"/>
                  </a:cubicBezTo>
                  <a:cubicBezTo>
                    <a:pt x="8192" y="3692"/>
                    <a:pt x="8264" y="3621"/>
                    <a:pt x="8264" y="3525"/>
                  </a:cubicBezTo>
                  <a:lnTo>
                    <a:pt x="8264" y="2454"/>
                  </a:lnTo>
                  <a:lnTo>
                    <a:pt x="8812" y="2454"/>
                  </a:lnTo>
                  <a:cubicBezTo>
                    <a:pt x="8978" y="2454"/>
                    <a:pt x="9121" y="2573"/>
                    <a:pt x="9121" y="2740"/>
                  </a:cubicBezTo>
                  <a:lnTo>
                    <a:pt x="9121" y="4359"/>
                  </a:lnTo>
                  <a:cubicBezTo>
                    <a:pt x="9121" y="4526"/>
                    <a:pt x="8978" y="4645"/>
                    <a:pt x="8812" y="4645"/>
                  </a:cubicBezTo>
                  <a:lnTo>
                    <a:pt x="8264" y="4645"/>
                  </a:lnTo>
                  <a:lnTo>
                    <a:pt x="8264" y="4264"/>
                  </a:lnTo>
                  <a:cubicBezTo>
                    <a:pt x="8264" y="4168"/>
                    <a:pt x="8192" y="4097"/>
                    <a:pt x="8097" y="4097"/>
                  </a:cubicBezTo>
                  <a:cubicBezTo>
                    <a:pt x="8002" y="4097"/>
                    <a:pt x="7907" y="4168"/>
                    <a:pt x="7907" y="4264"/>
                  </a:cubicBezTo>
                  <a:lnTo>
                    <a:pt x="7907" y="5978"/>
                  </a:lnTo>
                  <a:cubicBezTo>
                    <a:pt x="7907" y="7026"/>
                    <a:pt x="7049" y="7907"/>
                    <a:pt x="5978" y="7907"/>
                  </a:cubicBezTo>
                  <a:lnTo>
                    <a:pt x="3477" y="7907"/>
                  </a:lnTo>
                  <a:cubicBezTo>
                    <a:pt x="2405" y="7907"/>
                    <a:pt x="1548" y="7026"/>
                    <a:pt x="1548" y="5978"/>
                  </a:cubicBezTo>
                  <a:lnTo>
                    <a:pt x="1548" y="2263"/>
                  </a:lnTo>
                  <a:cubicBezTo>
                    <a:pt x="1548" y="1215"/>
                    <a:pt x="2405" y="358"/>
                    <a:pt x="3477" y="358"/>
                  </a:cubicBezTo>
                  <a:close/>
                  <a:moveTo>
                    <a:pt x="3477" y="1"/>
                  </a:moveTo>
                  <a:cubicBezTo>
                    <a:pt x="2263" y="1"/>
                    <a:pt x="1286" y="930"/>
                    <a:pt x="1191" y="2097"/>
                  </a:cubicBezTo>
                  <a:lnTo>
                    <a:pt x="643" y="2097"/>
                  </a:lnTo>
                  <a:cubicBezTo>
                    <a:pt x="286" y="2097"/>
                    <a:pt x="0" y="2382"/>
                    <a:pt x="0" y="2740"/>
                  </a:cubicBezTo>
                  <a:lnTo>
                    <a:pt x="0" y="4359"/>
                  </a:lnTo>
                  <a:cubicBezTo>
                    <a:pt x="0" y="4716"/>
                    <a:pt x="286" y="5002"/>
                    <a:pt x="643" y="5002"/>
                  </a:cubicBezTo>
                  <a:lnTo>
                    <a:pt x="1191" y="5002"/>
                  </a:lnTo>
                  <a:lnTo>
                    <a:pt x="1191" y="5978"/>
                  </a:lnTo>
                  <a:cubicBezTo>
                    <a:pt x="1191" y="6645"/>
                    <a:pt x="1501" y="7264"/>
                    <a:pt x="1953" y="7669"/>
                  </a:cubicBezTo>
                  <a:cubicBezTo>
                    <a:pt x="1572" y="7955"/>
                    <a:pt x="1310" y="8384"/>
                    <a:pt x="1215" y="8860"/>
                  </a:cubicBezTo>
                  <a:lnTo>
                    <a:pt x="810" y="8860"/>
                  </a:lnTo>
                  <a:cubicBezTo>
                    <a:pt x="691" y="8860"/>
                    <a:pt x="572" y="8908"/>
                    <a:pt x="500" y="9003"/>
                  </a:cubicBezTo>
                  <a:cubicBezTo>
                    <a:pt x="429" y="9098"/>
                    <a:pt x="405" y="9217"/>
                    <a:pt x="453" y="9336"/>
                  </a:cubicBezTo>
                  <a:lnTo>
                    <a:pt x="1167" y="11694"/>
                  </a:lnTo>
                  <a:cubicBezTo>
                    <a:pt x="1191" y="11765"/>
                    <a:pt x="1262" y="11813"/>
                    <a:pt x="1334" y="11813"/>
                  </a:cubicBezTo>
                  <a:lnTo>
                    <a:pt x="1405" y="11813"/>
                  </a:lnTo>
                  <a:cubicBezTo>
                    <a:pt x="1477" y="11765"/>
                    <a:pt x="1524" y="11670"/>
                    <a:pt x="1501" y="11599"/>
                  </a:cubicBezTo>
                  <a:lnTo>
                    <a:pt x="786" y="9241"/>
                  </a:lnTo>
                  <a:cubicBezTo>
                    <a:pt x="762" y="9217"/>
                    <a:pt x="786" y="9217"/>
                    <a:pt x="786" y="9217"/>
                  </a:cubicBezTo>
                  <a:cubicBezTo>
                    <a:pt x="786" y="9193"/>
                    <a:pt x="786" y="9193"/>
                    <a:pt x="810" y="9193"/>
                  </a:cubicBezTo>
                  <a:lnTo>
                    <a:pt x="5835" y="9193"/>
                  </a:lnTo>
                  <a:cubicBezTo>
                    <a:pt x="5930" y="9193"/>
                    <a:pt x="6025" y="9122"/>
                    <a:pt x="6025" y="9027"/>
                  </a:cubicBezTo>
                  <a:cubicBezTo>
                    <a:pt x="6025" y="8931"/>
                    <a:pt x="5930" y="8860"/>
                    <a:pt x="5835" y="8860"/>
                  </a:cubicBezTo>
                  <a:lnTo>
                    <a:pt x="1572" y="8860"/>
                  </a:lnTo>
                  <a:cubicBezTo>
                    <a:pt x="1667" y="8455"/>
                    <a:pt x="1905" y="8122"/>
                    <a:pt x="2239" y="7907"/>
                  </a:cubicBezTo>
                  <a:lnTo>
                    <a:pt x="2263" y="7883"/>
                  </a:lnTo>
                  <a:cubicBezTo>
                    <a:pt x="2596" y="8122"/>
                    <a:pt x="3025" y="8241"/>
                    <a:pt x="3477" y="8241"/>
                  </a:cubicBezTo>
                  <a:lnTo>
                    <a:pt x="5978" y="8241"/>
                  </a:lnTo>
                  <a:cubicBezTo>
                    <a:pt x="6430" y="8241"/>
                    <a:pt x="6859" y="8122"/>
                    <a:pt x="7192" y="7883"/>
                  </a:cubicBezTo>
                  <a:lnTo>
                    <a:pt x="7216" y="7907"/>
                  </a:lnTo>
                  <a:cubicBezTo>
                    <a:pt x="7549" y="8122"/>
                    <a:pt x="7788" y="8455"/>
                    <a:pt x="7883" y="8860"/>
                  </a:cubicBezTo>
                  <a:lnTo>
                    <a:pt x="6573" y="8860"/>
                  </a:lnTo>
                  <a:cubicBezTo>
                    <a:pt x="6478" y="8860"/>
                    <a:pt x="6406" y="8931"/>
                    <a:pt x="6406" y="9027"/>
                  </a:cubicBezTo>
                  <a:cubicBezTo>
                    <a:pt x="6406" y="9122"/>
                    <a:pt x="6478" y="9193"/>
                    <a:pt x="6573" y="9193"/>
                  </a:cubicBezTo>
                  <a:lnTo>
                    <a:pt x="8621" y="9193"/>
                  </a:lnTo>
                  <a:cubicBezTo>
                    <a:pt x="8645" y="9193"/>
                    <a:pt x="8645" y="9193"/>
                    <a:pt x="8645" y="9217"/>
                  </a:cubicBezTo>
                  <a:cubicBezTo>
                    <a:pt x="8645" y="9217"/>
                    <a:pt x="8669" y="9217"/>
                    <a:pt x="8645" y="9241"/>
                  </a:cubicBezTo>
                  <a:lnTo>
                    <a:pt x="7930" y="11599"/>
                  </a:lnTo>
                  <a:cubicBezTo>
                    <a:pt x="7907" y="11670"/>
                    <a:pt x="7954" y="11765"/>
                    <a:pt x="8050" y="11813"/>
                  </a:cubicBezTo>
                  <a:lnTo>
                    <a:pt x="8097" y="11813"/>
                  </a:lnTo>
                  <a:cubicBezTo>
                    <a:pt x="8169" y="11813"/>
                    <a:pt x="8240" y="11765"/>
                    <a:pt x="8264" y="11694"/>
                  </a:cubicBezTo>
                  <a:lnTo>
                    <a:pt x="8978" y="9336"/>
                  </a:lnTo>
                  <a:cubicBezTo>
                    <a:pt x="9026" y="9217"/>
                    <a:pt x="9002" y="9098"/>
                    <a:pt x="8931" y="9003"/>
                  </a:cubicBezTo>
                  <a:cubicBezTo>
                    <a:pt x="8859" y="8908"/>
                    <a:pt x="8740" y="8860"/>
                    <a:pt x="8621" y="8860"/>
                  </a:cubicBezTo>
                  <a:lnTo>
                    <a:pt x="8240" y="8860"/>
                  </a:lnTo>
                  <a:cubicBezTo>
                    <a:pt x="8145" y="8384"/>
                    <a:pt x="7883" y="7955"/>
                    <a:pt x="7502" y="7669"/>
                  </a:cubicBezTo>
                  <a:cubicBezTo>
                    <a:pt x="7954" y="7264"/>
                    <a:pt x="8264" y="6645"/>
                    <a:pt x="8264" y="5978"/>
                  </a:cubicBezTo>
                  <a:lnTo>
                    <a:pt x="8264" y="5002"/>
                  </a:lnTo>
                  <a:lnTo>
                    <a:pt x="8812" y="5002"/>
                  </a:lnTo>
                  <a:cubicBezTo>
                    <a:pt x="9169" y="5002"/>
                    <a:pt x="9455" y="4716"/>
                    <a:pt x="9455" y="4359"/>
                  </a:cubicBezTo>
                  <a:lnTo>
                    <a:pt x="9455" y="2740"/>
                  </a:lnTo>
                  <a:cubicBezTo>
                    <a:pt x="9455" y="2382"/>
                    <a:pt x="9169" y="2097"/>
                    <a:pt x="8812" y="2097"/>
                  </a:cubicBezTo>
                  <a:lnTo>
                    <a:pt x="8264" y="2097"/>
                  </a:lnTo>
                  <a:cubicBezTo>
                    <a:pt x="8169" y="930"/>
                    <a:pt x="7192"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0" name="Google Shape;14200;p115"/>
            <p:cNvSpPr/>
            <p:nvPr/>
          </p:nvSpPr>
          <p:spPr>
            <a:xfrm>
              <a:off x="4182298" y="1864739"/>
              <a:ext cx="75788" cy="55385"/>
            </a:xfrm>
            <a:custGeom>
              <a:avLst/>
              <a:gdLst/>
              <a:ahLst/>
              <a:cxnLst/>
              <a:rect l="l" t="t" r="r" b="b"/>
              <a:pathLst>
                <a:path w="2192" h="1602" extrusionOk="0">
                  <a:moveTo>
                    <a:pt x="1096" y="0"/>
                  </a:moveTo>
                  <a:cubicBezTo>
                    <a:pt x="477" y="0"/>
                    <a:pt x="1" y="500"/>
                    <a:pt x="1" y="1096"/>
                  </a:cubicBezTo>
                  <a:cubicBezTo>
                    <a:pt x="1" y="1239"/>
                    <a:pt x="1" y="1358"/>
                    <a:pt x="48" y="1477"/>
                  </a:cubicBezTo>
                  <a:cubicBezTo>
                    <a:pt x="88" y="1556"/>
                    <a:pt x="160" y="1602"/>
                    <a:pt x="238" y="1602"/>
                  </a:cubicBezTo>
                  <a:cubicBezTo>
                    <a:pt x="254" y="1602"/>
                    <a:pt x="270" y="1600"/>
                    <a:pt x="287" y="1596"/>
                  </a:cubicBezTo>
                  <a:cubicBezTo>
                    <a:pt x="358" y="1548"/>
                    <a:pt x="406" y="1453"/>
                    <a:pt x="382" y="1358"/>
                  </a:cubicBezTo>
                  <a:cubicBezTo>
                    <a:pt x="358" y="1286"/>
                    <a:pt x="334" y="1191"/>
                    <a:pt x="334" y="1096"/>
                  </a:cubicBezTo>
                  <a:cubicBezTo>
                    <a:pt x="334" y="691"/>
                    <a:pt x="668" y="334"/>
                    <a:pt x="1096" y="334"/>
                  </a:cubicBezTo>
                  <a:cubicBezTo>
                    <a:pt x="1525" y="334"/>
                    <a:pt x="1858" y="691"/>
                    <a:pt x="1858" y="1096"/>
                  </a:cubicBezTo>
                  <a:cubicBezTo>
                    <a:pt x="1858" y="1191"/>
                    <a:pt x="1835" y="1286"/>
                    <a:pt x="1811" y="1358"/>
                  </a:cubicBezTo>
                  <a:cubicBezTo>
                    <a:pt x="1787" y="1453"/>
                    <a:pt x="1835" y="1548"/>
                    <a:pt x="1906" y="1596"/>
                  </a:cubicBezTo>
                  <a:lnTo>
                    <a:pt x="1977" y="1596"/>
                  </a:lnTo>
                  <a:cubicBezTo>
                    <a:pt x="2049" y="1596"/>
                    <a:pt x="2120" y="1548"/>
                    <a:pt x="2144" y="1477"/>
                  </a:cubicBezTo>
                  <a:cubicBezTo>
                    <a:pt x="2192" y="1358"/>
                    <a:pt x="2192" y="1239"/>
                    <a:pt x="2192" y="1096"/>
                  </a:cubicBezTo>
                  <a:cubicBezTo>
                    <a:pt x="2192" y="500"/>
                    <a:pt x="1715"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1" name="Google Shape;14201;p115"/>
            <p:cNvSpPr/>
            <p:nvPr/>
          </p:nvSpPr>
          <p:spPr>
            <a:xfrm>
              <a:off x="4154328" y="1627598"/>
              <a:ext cx="43668" cy="60156"/>
            </a:xfrm>
            <a:custGeom>
              <a:avLst/>
              <a:gdLst/>
              <a:ahLst/>
              <a:cxnLst/>
              <a:rect l="l" t="t" r="r" b="b"/>
              <a:pathLst>
                <a:path w="1263" h="1740" extrusionOk="0">
                  <a:moveTo>
                    <a:pt x="167" y="1"/>
                  </a:moveTo>
                  <a:cubicBezTo>
                    <a:pt x="72" y="1"/>
                    <a:pt x="0" y="72"/>
                    <a:pt x="0" y="167"/>
                  </a:cubicBezTo>
                  <a:lnTo>
                    <a:pt x="0" y="1573"/>
                  </a:lnTo>
                  <a:cubicBezTo>
                    <a:pt x="0" y="1668"/>
                    <a:pt x="72" y="1739"/>
                    <a:pt x="167" y="1739"/>
                  </a:cubicBezTo>
                  <a:cubicBezTo>
                    <a:pt x="262" y="1739"/>
                    <a:pt x="334" y="1668"/>
                    <a:pt x="334" y="1573"/>
                  </a:cubicBezTo>
                  <a:lnTo>
                    <a:pt x="334" y="1049"/>
                  </a:lnTo>
                  <a:lnTo>
                    <a:pt x="905" y="1049"/>
                  </a:lnTo>
                  <a:lnTo>
                    <a:pt x="905" y="1573"/>
                  </a:lnTo>
                  <a:cubicBezTo>
                    <a:pt x="905" y="1668"/>
                    <a:pt x="977" y="1739"/>
                    <a:pt x="1072" y="1739"/>
                  </a:cubicBezTo>
                  <a:cubicBezTo>
                    <a:pt x="1167" y="1739"/>
                    <a:pt x="1262" y="1668"/>
                    <a:pt x="1262" y="1573"/>
                  </a:cubicBezTo>
                  <a:lnTo>
                    <a:pt x="1262" y="167"/>
                  </a:lnTo>
                  <a:cubicBezTo>
                    <a:pt x="1262" y="72"/>
                    <a:pt x="1167" y="1"/>
                    <a:pt x="1072" y="1"/>
                  </a:cubicBezTo>
                  <a:cubicBezTo>
                    <a:pt x="977" y="1"/>
                    <a:pt x="905" y="72"/>
                    <a:pt x="905" y="167"/>
                  </a:cubicBezTo>
                  <a:lnTo>
                    <a:pt x="905" y="691"/>
                  </a:lnTo>
                  <a:lnTo>
                    <a:pt x="334" y="691"/>
                  </a:ln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115"/>
            <p:cNvSpPr/>
            <p:nvPr/>
          </p:nvSpPr>
          <p:spPr>
            <a:xfrm>
              <a:off x="4208643" y="1627598"/>
              <a:ext cx="12412" cy="15696"/>
            </a:xfrm>
            <a:custGeom>
              <a:avLst/>
              <a:gdLst/>
              <a:ahLst/>
              <a:cxnLst/>
              <a:rect l="l" t="t" r="r" b="b"/>
              <a:pathLst>
                <a:path w="359" h="454" extrusionOk="0">
                  <a:moveTo>
                    <a:pt x="168" y="1"/>
                  </a:moveTo>
                  <a:cubicBezTo>
                    <a:pt x="72" y="1"/>
                    <a:pt x="1" y="72"/>
                    <a:pt x="1" y="167"/>
                  </a:cubicBezTo>
                  <a:lnTo>
                    <a:pt x="1" y="287"/>
                  </a:lnTo>
                  <a:cubicBezTo>
                    <a:pt x="1" y="382"/>
                    <a:pt x="72" y="453"/>
                    <a:pt x="168" y="453"/>
                  </a:cubicBezTo>
                  <a:cubicBezTo>
                    <a:pt x="263" y="453"/>
                    <a:pt x="358" y="382"/>
                    <a:pt x="358" y="287"/>
                  </a:cubicBezTo>
                  <a:lnTo>
                    <a:pt x="358" y="167"/>
                  </a:lnTo>
                  <a:cubicBezTo>
                    <a:pt x="358"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3" name="Google Shape;14203;p115"/>
            <p:cNvSpPr/>
            <p:nvPr/>
          </p:nvSpPr>
          <p:spPr>
            <a:xfrm>
              <a:off x="4208643" y="1653943"/>
              <a:ext cx="11583" cy="33812"/>
            </a:xfrm>
            <a:custGeom>
              <a:avLst/>
              <a:gdLst/>
              <a:ahLst/>
              <a:cxnLst/>
              <a:rect l="l" t="t" r="r" b="b"/>
              <a:pathLst>
                <a:path w="335" h="978" extrusionOk="0">
                  <a:moveTo>
                    <a:pt x="168" y="1"/>
                  </a:moveTo>
                  <a:cubicBezTo>
                    <a:pt x="72" y="1"/>
                    <a:pt x="1" y="72"/>
                    <a:pt x="1" y="168"/>
                  </a:cubicBezTo>
                  <a:lnTo>
                    <a:pt x="1" y="811"/>
                  </a:lnTo>
                  <a:cubicBezTo>
                    <a:pt x="1" y="906"/>
                    <a:pt x="72" y="977"/>
                    <a:pt x="168" y="977"/>
                  </a:cubicBezTo>
                  <a:cubicBezTo>
                    <a:pt x="263" y="977"/>
                    <a:pt x="334" y="906"/>
                    <a:pt x="334" y="811"/>
                  </a:cubicBezTo>
                  <a:lnTo>
                    <a:pt x="334" y="168"/>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4" name="Google Shape;14204;p115"/>
            <p:cNvSpPr/>
            <p:nvPr/>
          </p:nvSpPr>
          <p:spPr>
            <a:xfrm>
              <a:off x="4235818" y="1597969"/>
              <a:ext cx="46158" cy="63441"/>
            </a:xfrm>
            <a:custGeom>
              <a:avLst/>
              <a:gdLst/>
              <a:ahLst/>
              <a:cxnLst/>
              <a:rect l="l" t="t" r="r" b="b"/>
              <a:pathLst>
                <a:path w="1335" h="1835" extrusionOk="0">
                  <a:moveTo>
                    <a:pt x="787" y="358"/>
                  </a:moveTo>
                  <a:cubicBezTo>
                    <a:pt x="858" y="358"/>
                    <a:pt x="906" y="381"/>
                    <a:pt x="930" y="405"/>
                  </a:cubicBezTo>
                  <a:cubicBezTo>
                    <a:pt x="953" y="453"/>
                    <a:pt x="977" y="501"/>
                    <a:pt x="977" y="548"/>
                  </a:cubicBezTo>
                  <a:lnTo>
                    <a:pt x="930" y="1334"/>
                  </a:lnTo>
                  <a:cubicBezTo>
                    <a:pt x="930" y="1429"/>
                    <a:pt x="858" y="1501"/>
                    <a:pt x="763" y="1501"/>
                  </a:cubicBezTo>
                  <a:lnTo>
                    <a:pt x="572" y="1501"/>
                  </a:lnTo>
                  <a:cubicBezTo>
                    <a:pt x="477" y="1501"/>
                    <a:pt x="406" y="1429"/>
                    <a:pt x="382" y="1334"/>
                  </a:cubicBezTo>
                  <a:lnTo>
                    <a:pt x="358" y="548"/>
                  </a:lnTo>
                  <a:cubicBezTo>
                    <a:pt x="358" y="501"/>
                    <a:pt x="358" y="453"/>
                    <a:pt x="406" y="405"/>
                  </a:cubicBezTo>
                  <a:cubicBezTo>
                    <a:pt x="429" y="381"/>
                    <a:pt x="477" y="358"/>
                    <a:pt x="525" y="358"/>
                  </a:cubicBezTo>
                  <a:close/>
                  <a:moveTo>
                    <a:pt x="525" y="0"/>
                  </a:moveTo>
                  <a:cubicBezTo>
                    <a:pt x="382" y="0"/>
                    <a:pt x="239" y="72"/>
                    <a:pt x="144" y="167"/>
                  </a:cubicBezTo>
                  <a:cubicBezTo>
                    <a:pt x="48" y="286"/>
                    <a:pt x="1" y="429"/>
                    <a:pt x="1" y="572"/>
                  </a:cubicBezTo>
                  <a:lnTo>
                    <a:pt x="48" y="1334"/>
                  </a:lnTo>
                  <a:cubicBezTo>
                    <a:pt x="72" y="1620"/>
                    <a:pt x="287" y="1834"/>
                    <a:pt x="572" y="1834"/>
                  </a:cubicBezTo>
                  <a:lnTo>
                    <a:pt x="763" y="1834"/>
                  </a:lnTo>
                  <a:cubicBezTo>
                    <a:pt x="1025" y="1834"/>
                    <a:pt x="1263" y="1620"/>
                    <a:pt x="1287" y="1334"/>
                  </a:cubicBezTo>
                  <a:lnTo>
                    <a:pt x="1311" y="572"/>
                  </a:lnTo>
                  <a:cubicBezTo>
                    <a:pt x="1334" y="429"/>
                    <a:pt x="1287" y="286"/>
                    <a:pt x="1168" y="167"/>
                  </a:cubicBezTo>
                  <a:cubicBezTo>
                    <a:pt x="1072" y="72"/>
                    <a:pt x="953"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5" name="Google Shape;14205;p115"/>
            <p:cNvSpPr/>
            <p:nvPr/>
          </p:nvSpPr>
          <p:spPr>
            <a:xfrm>
              <a:off x="4239932" y="1672060"/>
              <a:ext cx="37099" cy="36267"/>
            </a:xfrm>
            <a:custGeom>
              <a:avLst/>
              <a:gdLst/>
              <a:ahLst/>
              <a:cxnLst/>
              <a:rect l="l" t="t" r="r" b="b"/>
              <a:pathLst>
                <a:path w="1073" h="1049" extrusionOk="0">
                  <a:moveTo>
                    <a:pt x="549" y="334"/>
                  </a:moveTo>
                  <a:cubicBezTo>
                    <a:pt x="596" y="334"/>
                    <a:pt x="644" y="358"/>
                    <a:pt x="691" y="406"/>
                  </a:cubicBezTo>
                  <a:cubicBezTo>
                    <a:pt x="715" y="429"/>
                    <a:pt x="739" y="477"/>
                    <a:pt x="739" y="525"/>
                  </a:cubicBezTo>
                  <a:cubicBezTo>
                    <a:pt x="715" y="620"/>
                    <a:pt x="644" y="691"/>
                    <a:pt x="549" y="691"/>
                  </a:cubicBezTo>
                  <a:cubicBezTo>
                    <a:pt x="453" y="691"/>
                    <a:pt x="358" y="620"/>
                    <a:pt x="358" y="525"/>
                  </a:cubicBezTo>
                  <a:cubicBezTo>
                    <a:pt x="358" y="477"/>
                    <a:pt x="382" y="429"/>
                    <a:pt x="406" y="406"/>
                  </a:cubicBezTo>
                  <a:cubicBezTo>
                    <a:pt x="453" y="358"/>
                    <a:pt x="501" y="334"/>
                    <a:pt x="549" y="334"/>
                  </a:cubicBezTo>
                  <a:close/>
                  <a:moveTo>
                    <a:pt x="549" y="1"/>
                  </a:moveTo>
                  <a:cubicBezTo>
                    <a:pt x="406" y="1"/>
                    <a:pt x="263" y="48"/>
                    <a:pt x="168" y="167"/>
                  </a:cubicBezTo>
                  <a:cubicBezTo>
                    <a:pt x="48" y="263"/>
                    <a:pt x="1" y="406"/>
                    <a:pt x="25" y="548"/>
                  </a:cubicBezTo>
                  <a:cubicBezTo>
                    <a:pt x="48" y="834"/>
                    <a:pt x="263" y="1049"/>
                    <a:pt x="549" y="1049"/>
                  </a:cubicBezTo>
                  <a:cubicBezTo>
                    <a:pt x="834" y="1049"/>
                    <a:pt x="1049" y="834"/>
                    <a:pt x="1073" y="548"/>
                  </a:cubicBezTo>
                  <a:cubicBezTo>
                    <a:pt x="1073" y="406"/>
                    <a:pt x="1025" y="263"/>
                    <a:pt x="930" y="167"/>
                  </a:cubicBezTo>
                  <a:cubicBezTo>
                    <a:pt x="834" y="48"/>
                    <a:pt x="691"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6" name="Google Shape;14206;p115"/>
          <p:cNvGrpSpPr/>
          <p:nvPr/>
        </p:nvGrpSpPr>
        <p:grpSpPr>
          <a:xfrm>
            <a:off x="4060927" y="1993765"/>
            <a:ext cx="375934" cy="349315"/>
            <a:chOff x="4015998" y="2143851"/>
            <a:chExt cx="407605" cy="378744"/>
          </a:xfrm>
        </p:grpSpPr>
        <p:sp>
          <p:nvSpPr>
            <p:cNvPr id="14207" name="Google Shape;14207;p115"/>
            <p:cNvSpPr/>
            <p:nvPr/>
          </p:nvSpPr>
          <p:spPr>
            <a:xfrm>
              <a:off x="4015998" y="2209714"/>
              <a:ext cx="407605" cy="312881"/>
            </a:xfrm>
            <a:custGeom>
              <a:avLst/>
              <a:gdLst/>
              <a:ahLst/>
              <a:cxnLst/>
              <a:rect l="l" t="t" r="r" b="b"/>
              <a:pathLst>
                <a:path w="11789" h="9050" extrusionOk="0">
                  <a:moveTo>
                    <a:pt x="1096" y="1"/>
                  </a:moveTo>
                  <a:cubicBezTo>
                    <a:pt x="477" y="1"/>
                    <a:pt x="0" y="501"/>
                    <a:pt x="0" y="1096"/>
                  </a:cubicBezTo>
                  <a:lnTo>
                    <a:pt x="0" y="7955"/>
                  </a:lnTo>
                  <a:cubicBezTo>
                    <a:pt x="0" y="8550"/>
                    <a:pt x="477" y="9050"/>
                    <a:pt x="1096" y="9050"/>
                  </a:cubicBezTo>
                  <a:lnTo>
                    <a:pt x="10693" y="9050"/>
                  </a:lnTo>
                  <a:cubicBezTo>
                    <a:pt x="11312" y="9050"/>
                    <a:pt x="11788" y="8550"/>
                    <a:pt x="11788" y="7955"/>
                  </a:cubicBezTo>
                  <a:lnTo>
                    <a:pt x="11788" y="1096"/>
                  </a:lnTo>
                  <a:cubicBezTo>
                    <a:pt x="11788" y="501"/>
                    <a:pt x="11312" y="1"/>
                    <a:pt x="10693" y="1"/>
                  </a:cubicBezTo>
                  <a:lnTo>
                    <a:pt x="10264" y="1"/>
                  </a:lnTo>
                  <a:cubicBezTo>
                    <a:pt x="10169" y="1"/>
                    <a:pt x="10074" y="96"/>
                    <a:pt x="10074" y="191"/>
                  </a:cubicBezTo>
                  <a:cubicBezTo>
                    <a:pt x="10074" y="286"/>
                    <a:pt x="10169" y="358"/>
                    <a:pt x="10264" y="358"/>
                  </a:cubicBezTo>
                  <a:lnTo>
                    <a:pt x="10693" y="358"/>
                  </a:lnTo>
                  <a:cubicBezTo>
                    <a:pt x="11122" y="358"/>
                    <a:pt x="11455" y="691"/>
                    <a:pt x="11455" y="1096"/>
                  </a:cubicBezTo>
                  <a:lnTo>
                    <a:pt x="11455" y="7955"/>
                  </a:lnTo>
                  <a:cubicBezTo>
                    <a:pt x="11455" y="8359"/>
                    <a:pt x="11122" y="8693"/>
                    <a:pt x="10693" y="8693"/>
                  </a:cubicBezTo>
                  <a:lnTo>
                    <a:pt x="1096" y="8693"/>
                  </a:lnTo>
                  <a:cubicBezTo>
                    <a:pt x="667" y="8693"/>
                    <a:pt x="334" y="8359"/>
                    <a:pt x="334" y="7955"/>
                  </a:cubicBezTo>
                  <a:lnTo>
                    <a:pt x="334" y="1096"/>
                  </a:lnTo>
                  <a:cubicBezTo>
                    <a:pt x="334" y="691"/>
                    <a:pt x="667" y="358"/>
                    <a:pt x="1096" y="358"/>
                  </a:cubicBezTo>
                  <a:lnTo>
                    <a:pt x="1691" y="358"/>
                  </a:lnTo>
                  <a:cubicBezTo>
                    <a:pt x="1786" y="358"/>
                    <a:pt x="1858" y="286"/>
                    <a:pt x="1858" y="191"/>
                  </a:cubicBezTo>
                  <a:cubicBezTo>
                    <a:pt x="1858" y="96"/>
                    <a:pt x="1786"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8" name="Google Shape;14208;p115"/>
            <p:cNvSpPr/>
            <p:nvPr/>
          </p:nvSpPr>
          <p:spPr>
            <a:xfrm>
              <a:off x="4331345" y="2233604"/>
              <a:ext cx="68355" cy="265137"/>
            </a:xfrm>
            <a:custGeom>
              <a:avLst/>
              <a:gdLst/>
              <a:ahLst/>
              <a:cxnLst/>
              <a:rect l="l" t="t" r="r" b="b"/>
              <a:pathLst>
                <a:path w="1977" h="7669" extrusionOk="0">
                  <a:moveTo>
                    <a:pt x="1524" y="0"/>
                  </a:moveTo>
                  <a:cubicBezTo>
                    <a:pt x="1429" y="0"/>
                    <a:pt x="1334" y="95"/>
                    <a:pt x="1334" y="191"/>
                  </a:cubicBezTo>
                  <a:cubicBezTo>
                    <a:pt x="1334" y="286"/>
                    <a:pt x="1429" y="357"/>
                    <a:pt x="1524" y="357"/>
                  </a:cubicBezTo>
                  <a:lnTo>
                    <a:pt x="1572" y="357"/>
                  </a:lnTo>
                  <a:cubicBezTo>
                    <a:pt x="1620" y="357"/>
                    <a:pt x="1643" y="381"/>
                    <a:pt x="1643" y="405"/>
                  </a:cubicBezTo>
                  <a:lnTo>
                    <a:pt x="1643" y="7264"/>
                  </a:lnTo>
                  <a:cubicBezTo>
                    <a:pt x="1643" y="7287"/>
                    <a:pt x="1620" y="7311"/>
                    <a:pt x="1572" y="7311"/>
                  </a:cubicBezTo>
                  <a:lnTo>
                    <a:pt x="191" y="7311"/>
                  </a:lnTo>
                  <a:cubicBezTo>
                    <a:pt x="96" y="7311"/>
                    <a:pt x="0" y="7383"/>
                    <a:pt x="0" y="7478"/>
                  </a:cubicBezTo>
                  <a:cubicBezTo>
                    <a:pt x="0" y="7573"/>
                    <a:pt x="96" y="7668"/>
                    <a:pt x="191" y="7668"/>
                  </a:cubicBezTo>
                  <a:lnTo>
                    <a:pt x="1572" y="7668"/>
                  </a:lnTo>
                  <a:cubicBezTo>
                    <a:pt x="1810" y="7668"/>
                    <a:pt x="1977" y="7478"/>
                    <a:pt x="1977" y="7264"/>
                  </a:cubicBezTo>
                  <a:lnTo>
                    <a:pt x="1977" y="405"/>
                  </a:lnTo>
                  <a:cubicBezTo>
                    <a:pt x="1977" y="191"/>
                    <a:pt x="1810"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9" name="Google Shape;14209;p115"/>
            <p:cNvSpPr/>
            <p:nvPr/>
          </p:nvSpPr>
          <p:spPr>
            <a:xfrm>
              <a:off x="4039854" y="2233604"/>
              <a:ext cx="278363" cy="265137"/>
            </a:xfrm>
            <a:custGeom>
              <a:avLst/>
              <a:gdLst/>
              <a:ahLst/>
              <a:cxnLst/>
              <a:rect l="l" t="t" r="r" b="b"/>
              <a:pathLst>
                <a:path w="8051" h="7669" extrusionOk="0">
                  <a:moveTo>
                    <a:pt x="406" y="0"/>
                  </a:moveTo>
                  <a:cubicBezTo>
                    <a:pt x="168" y="0"/>
                    <a:pt x="1" y="191"/>
                    <a:pt x="1" y="405"/>
                  </a:cubicBezTo>
                  <a:lnTo>
                    <a:pt x="1" y="7264"/>
                  </a:lnTo>
                  <a:cubicBezTo>
                    <a:pt x="1" y="7478"/>
                    <a:pt x="168" y="7668"/>
                    <a:pt x="406" y="7668"/>
                  </a:cubicBezTo>
                  <a:lnTo>
                    <a:pt x="7884" y="7668"/>
                  </a:lnTo>
                  <a:cubicBezTo>
                    <a:pt x="7979" y="7668"/>
                    <a:pt x="8050" y="7573"/>
                    <a:pt x="8050" y="7478"/>
                  </a:cubicBezTo>
                  <a:cubicBezTo>
                    <a:pt x="8050" y="7383"/>
                    <a:pt x="7979" y="7311"/>
                    <a:pt x="7884" y="7311"/>
                  </a:cubicBezTo>
                  <a:lnTo>
                    <a:pt x="406" y="7311"/>
                  </a:lnTo>
                  <a:cubicBezTo>
                    <a:pt x="358" y="7311"/>
                    <a:pt x="334" y="7287"/>
                    <a:pt x="334" y="7264"/>
                  </a:cubicBezTo>
                  <a:lnTo>
                    <a:pt x="334" y="405"/>
                  </a:lnTo>
                  <a:cubicBezTo>
                    <a:pt x="334" y="381"/>
                    <a:pt x="358" y="357"/>
                    <a:pt x="406" y="357"/>
                  </a:cubicBezTo>
                  <a:lnTo>
                    <a:pt x="620" y="357"/>
                  </a:lnTo>
                  <a:cubicBezTo>
                    <a:pt x="715" y="357"/>
                    <a:pt x="787" y="286"/>
                    <a:pt x="787" y="191"/>
                  </a:cubicBezTo>
                  <a:cubicBezTo>
                    <a:pt x="787" y="95"/>
                    <a:pt x="715"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0" name="Google Shape;14210;p115"/>
            <p:cNvSpPr/>
            <p:nvPr/>
          </p:nvSpPr>
          <p:spPr>
            <a:xfrm>
              <a:off x="4079406" y="2143851"/>
              <a:ext cx="286558" cy="163874"/>
            </a:xfrm>
            <a:custGeom>
              <a:avLst/>
              <a:gdLst/>
              <a:ahLst/>
              <a:cxnLst/>
              <a:rect l="l" t="t" r="r" b="b"/>
              <a:pathLst>
                <a:path w="8288" h="4740" extrusionOk="0">
                  <a:moveTo>
                    <a:pt x="6549" y="358"/>
                  </a:moveTo>
                  <a:cubicBezTo>
                    <a:pt x="6763" y="358"/>
                    <a:pt x="6930" y="524"/>
                    <a:pt x="6930" y="739"/>
                  </a:cubicBezTo>
                  <a:lnTo>
                    <a:pt x="6930" y="1453"/>
                  </a:lnTo>
                  <a:lnTo>
                    <a:pt x="6239" y="1453"/>
                  </a:lnTo>
                  <a:cubicBezTo>
                    <a:pt x="6144" y="1453"/>
                    <a:pt x="6073" y="1548"/>
                    <a:pt x="6073" y="1644"/>
                  </a:cubicBezTo>
                  <a:cubicBezTo>
                    <a:pt x="6073" y="1739"/>
                    <a:pt x="6144" y="1810"/>
                    <a:pt x="6239" y="1810"/>
                  </a:cubicBezTo>
                  <a:lnTo>
                    <a:pt x="7025" y="1810"/>
                  </a:lnTo>
                  <a:lnTo>
                    <a:pt x="7716" y="2596"/>
                  </a:lnTo>
                  <a:lnTo>
                    <a:pt x="548" y="2596"/>
                  </a:lnTo>
                  <a:lnTo>
                    <a:pt x="1262" y="1810"/>
                  </a:lnTo>
                  <a:lnTo>
                    <a:pt x="5501" y="1810"/>
                  </a:lnTo>
                  <a:cubicBezTo>
                    <a:pt x="5596" y="1810"/>
                    <a:pt x="5692" y="1739"/>
                    <a:pt x="5692" y="1644"/>
                  </a:cubicBezTo>
                  <a:cubicBezTo>
                    <a:pt x="5692" y="1548"/>
                    <a:pt x="5596" y="1453"/>
                    <a:pt x="5501" y="1453"/>
                  </a:cubicBezTo>
                  <a:lnTo>
                    <a:pt x="1357" y="1453"/>
                  </a:lnTo>
                  <a:lnTo>
                    <a:pt x="1357" y="739"/>
                  </a:lnTo>
                  <a:cubicBezTo>
                    <a:pt x="1357" y="524"/>
                    <a:pt x="1524" y="358"/>
                    <a:pt x="1738" y="358"/>
                  </a:cubicBezTo>
                  <a:close/>
                  <a:moveTo>
                    <a:pt x="1596" y="2953"/>
                  </a:moveTo>
                  <a:lnTo>
                    <a:pt x="1596" y="3763"/>
                  </a:lnTo>
                  <a:cubicBezTo>
                    <a:pt x="1596" y="4120"/>
                    <a:pt x="1310" y="4382"/>
                    <a:pt x="976" y="4382"/>
                  </a:cubicBezTo>
                  <a:cubicBezTo>
                    <a:pt x="619" y="4382"/>
                    <a:pt x="357" y="4120"/>
                    <a:pt x="357" y="3763"/>
                  </a:cubicBezTo>
                  <a:lnTo>
                    <a:pt x="357" y="2953"/>
                  </a:lnTo>
                  <a:close/>
                  <a:moveTo>
                    <a:pt x="3167" y="2953"/>
                  </a:moveTo>
                  <a:lnTo>
                    <a:pt x="3167" y="3763"/>
                  </a:lnTo>
                  <a:cubicBezTo>
                    <a:pt x="3167" y="4120"/>
                    <a:pt x="2905" y="4382"/>
                    <a:pt x="2548" y="4382"/>
                  </a:cubicBezTo>
                  <a:cubicBezTo>
                    <a:pt x="2215" y="4382"/>
                    <a:pt x="1929" y="4120"/>
                    <a:pt x="1929" y="3763"/>
                  </a:cubicBezTo>
                  <a:lnTo>
                    <a:pt x="1929" y="2953"/>
                  </a:lnTo>
                  <a:close/>
                  <a:moveTo>
                    <a:pt x="4763" y="2953"/>
                  </a:moveTo>
                  <a:lnTo>
                    <a:pt x="4763" y="3763"/>
                  </a:lnTo>
                  <a:cubicBezTo>
                    <a:pt x="4763" y="4120"/>
                    <a:pt x="4477" y="4382"/>
                    <a:pt x="4144" y="4382"/>
                  </a:cubicBezTo>
                  <a:cubicBezTo>
                    <a:pt x="3810" y="4382"/>
                    <a:pt x="3525" y="4120"/>
                    <a:pt x="3525" y="3763"/>
                  </a:cubicBezTo>
                  <a:lnTo>
                    <a:pt x="3525" y="2953"/>
                  </a:lnTo>
                  <a:close/>
                  <a:moveTo>
                    <a:pt x="6358" y="2953"/>
                  </a:moveTo>
                  <a:lnTo>
                    <a:pt x="6358" y="3763"/>
                  </a:lnTo>
                  <a:cubicBezTo>
                    <a:pt x="6358" y="4120"/>
                    <a:pt x="6073" y="4382"/>
                    <a:pt x="5739" y="4382"/>
                  </a:cubicBezTo>
                  <a:cubicBezTo>
                    <a:pt x="5382" y="4382"/>
                    <a:pt x="5120" y="4120"/>
                    <a:pt x="5120" y="3763"/>
                  </a:cubicBezTo>
                  <a:lnTo>
                    <a:pt x="5120" y="2953"/>
                  </a:lnTo>
                  <a:close/>
                  <a:moveTo>
                    <a:pt x="7930" y="2953"/>
                  </a:moveTo>
                  <a:lnTo>
                    <a:pt x="7930" y="3763"/>
                  </a:lnTo>
                  <a:cubicBezTo>
                    <a:pt x="7930" y="4120"/>
                    <a:pt x="7668" y="4382"/>
                    <a:pt x="7311" y="4382"/>
                  </a:cubicBezTo>
                  <a:cubicBezTo>
                    <a:pt x="6978" y="4382"/>
                    <a:pt x="6692" y="4120"/>
                    <a:pt x="6692" y="3763"/>
                  </a:cubicBezTo>
                  <a:lnTo>
                    <a:pt x="6692" y="2953"/>
                  </a:lnTo>
                  <a:close/>
                  <a:moveTo>
                    <a:pt x="1738" y="0"/>
                  </a:moveTo>
                  <a:cubicBezTo>
                    <a:pt x="1334" y="0"/>
                    <a:pt x="1000" y="334"/>
                    <a:pt x="1000" y="739"/>
                  </a:cubicBezTo>
                  <a:lnTo>
                    <a:pt x="1000" y="1572"/>
                  </a:lnTo>
                  <a:lnTo>
                    <a:pt x="48" y="2668"/>
                  </a:lnTo>
                  <a:cubicBezTo>
                    <a:pt x="24" y="2691"/>
                    <a:pt x="0" y="2739"/>
                    <a:pt x="0" y="2787"/>
                  </a:cubicBezTo>
                  <a:lnTo>
                    <a:pt x="0" y="3763"/>
                  </a:lnTo>
                  <a:cubicBezTo>
                    <a:pt x="0" y="4311"/>
                    <a:pt x="429" y="4739"/>
                    <a:pt x="976" y="4739"/>
                  </a:cubicBezTo>
                  <a:cubicBezTo>
                    <a:pt x="1286" y="4739"/>
                    <a:pt x="1596" y="4573"/>
                    <a:pt x="1762" y="4335"/>
                  </a:cubicBezTo>
                  <a:cubicBezTo>
                    <a:pt x="1929" y="4573"/>
                    <a:pt x="2215" y="4739"/>
                    <a:pt x="2548" y="4739"/>
                  </a:cubicBezTo>
                  <a:cubicBezTo>
                    <a:pt x="2882" y="4739"/>
                    <a:pt x="3167" y="4573"/>
                    <a:pt x="3358" y="4335"/>
                  </a:cubicBezTo>
                  <a:cubicBezTo>
                    <a:pt x="3525" y="4573"/>
                    <a:pt x="3810" y="4739"/>
                    <a:pt x="4144" y="4739"/>
                  </a:cubicBezTo>
                  <a:cubicBezTo>
                    <a:pt x="4477" y="4739"/>
                    <a:pt x="4763" y="4573"/>
                    <a:pt x="4930" y="4335"/>
                  </a:cubicBezTo>
                  <a:cubicBezTo>
                    <a:pt x="5120" y="4573"/>
                    <a:pt x="5406" y="4739"/>
                    <a:pt x="5739" y="4739"/>
                  </a:cubicBezTo>
                  <a:cubicBezTo>
                    <a:pt x="6049" y="4739"/>
                    <a:pt x="6358" y="4573"/>
                    <a:pt x="6525" y="4335"/>
                  </a:cubicBezTo>
                  <a:cubicBezTo>
                    <a:pt x="6692" y="4573"/>
                    <a:pt x="6978" y="4739"/>
                    <a:pt x="7311" y="4739"/>
                  </a:cubicBezTo>
                  <a:cubicBezTo>
                    <a:pt x="7859" y="4739"/>
                    <a:pt x="8287" y="4311"/>
                    <a:pt x="8287" y="3763"/>
                  </a:cubicBezTo>
                  <a:lnTo>
                    <a:pt x="8287" y="2787"/>
                  </a:lnTo>
                  <a:cubicBezTo>
                    <a:pt x="8287" y="2739"/>
                    <a:pt x="8264" y="2691"/>
                    <a:pt x="8240" y="2668"/>
                  </a:cubicBezTo>
                  <a:lnTo>
                    <a:pt x="7263" y="1572"/>
                  </a:lnTo>
                  <a:lnTo>
                    <a:pt x="7263" y="739"/>
                  </a:lnTo>
                  <a:cubicBezTo>
                    <a:pt x="7263" y="334"/>
                    <a:pt x="6954" y="0"/>
                    <a:pt x="6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1" name="Google Shape;14211;p115"/>
            <p:cNvSpPr/>
            <p:nvPr/>
          </p:nvSpPr>
          <p:spPr>
            <a:xfrm>
              <a:off x="4137836" y="2407302"/>
              <a:ext cx="163886" cy="56872"/>
            </a:xfrm>
            <a:custGeom>
              <a:avLst/>
              <a:gdLst/>
              <a:ahLst/>
              <a:cxnLst/>
              <a:rect l="l" t="t" r="r" b="b"/>
              <a:pathLst>
                <a:path w="4740" h="1645" extrusionOk="0">
                  <a:moveTo>
                    <a:pt x="453" y="1"/>
                  </a:moveTo>
                  <a:cubicBezTo>
                    <a:pt x="215" y="1"/>
                    <a:pt x="1" y="191"/>
                    <a:pt x="1" y="453"/>
                  </a:cubicBezTo>
                  <a:lnTo>
                    <a:pt x="1" y="1192"/>
                  </a:lnTo>
                  <a:cubicBezTo>
                    <a:pt x="1" y="1454"/>
                    <a:pt x="215" y="1644"/>
                    <a:pt x="453" y="1644"/>
                  </a:cubicBezTo>
                  <a:lnTo>
                    <a:pt x="4287" y="1644"/>
                  </a:lnTo>
                  <a:cubicBezTo>
                    <a:pt x="4526" y="1644"/>
                    <a:pt x="4740" y="1454"/>
                    <a:pt x="4740" y="1192"/>
                  </a:cubicBezTo>
                  <a:lnTo>
                    <a:pt x="4740" y="453"/>
                  </a:lnTo>
                  <a:cubicBezTo>
                    <a:pt x="4740" y="191"/>
                    <a:pt x="4526" y="1"/>
                    <a:pt x="4287" y="1"/>
                  </a:cubicBezTo>
                  <a:lnTo>
                    <a:pt x="1835" y="1"/>
                  </a:lnTo>
                  <a:cubicBezTo>
                    <a:pt x="1739" y="1"/>
                    <a:pt x="1668" y="72"/>
                    <a:pt x="1668" y="168"/>
                  </a:cubicBezTo>
                  <a:cubicBezTo>
                    <a:pt x="1668" y="263"/>
                    <a:pt x="1739" y="334"/>
                    <a:pt x="1835" y="334"/>
                  </a:cubicBezTo>
                  <a:lnTo>
                    <a:pt x="4287" y="334"/>
                  </a:lnTo>
                  <a:cubicBezTo>
                    <a:pt x="4335" y="334"/>
                    <a:pt x="4383" y="382"/>
                    <a:pt x="4383" y="453"/>
                  </a:cubicBezTo>
                  <a:lnTo>
                    <a:pt x="4383" y="1192"/>
                  </a:lnTo>
                  <a:cubicBezTo>
                    <a:pt x="4383" y="1263"/>
                    <a:pt x="4335" y="1311"/>
                    <a:pt x="4287" y="1311"/>
                  </a:cubicBezTo>
                  <a:lnTo>
                    <a:pt x="453" y="1311"/>
                  </a:lnTo>
                  <a:cubicBezTo>
                    <a:pt x="406" y="1311"/>
                    <a:pt x="358" y="1263"/>
                    <a:pt x="358" y="1192"/>
                  </a:cubicBezTo>
                  <a:lnTo>
                    <a:pt x="358" y="453"/>
                  </a:lnTo>
                  <a:cubicBezTo>
                    <a:pt x="358" y="382"/>
                    <a:pt x="406" y="334"/>
                    <a:pt x="453" y="334"/>
                  </a:cubicBezTo>
                  <a:lnTo>
                    <a:pt x="1096" y="334"/>
                  </a:lnTo>
                  <a:cubicBezTo>
                    <a:pt x="1192" y="334"/>
                    <a:pt x="1287" y="263"/>
                    <a:pt x="1287" y="168"/>
                  </a:cubicBezTo>
                  <a:cubicBezTo>
                    <a:pt x="1287" y="72"/>
                    <a:pt x="1192"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2" name="Google Shape;14212;p115"/>
            <p:cNvSpPr/>
            <p:nvPr/>
          </p:nvSpPr>
          <p:spPr>
            <a:xfrm>
              <a:off x="4082691" y="2330894"/>
              <a:ext cx="41213" cy="59154"/>
            </a:xfrm>
            <a:custGeom>
              <a:avLst/>
              <a:gdLst/>
              <a:ahLst/>
              <a:cxnLst/>
              <a:rect l="l" t="t" r="r" b="b"/>
              <a:pathLst>
                <a:path w="1192" h="1711" extrusionOk="0">
                  <a:moveTo>
                    <a:pt x="1004" y="1"/>
                  </a:moveTo>
                  <a:cubicBezTo>
                    <a:pt x="969" y="1"/>
                    <a:pt x="935" y="14"/>
                    <a:pt x="905" y="44"/>
                  </a:cubicBezTo>
                  <a:lnTo>
                    <a:pt x="72" y="711"/>
                  </a:lnTo>
                  <a:cubicBezTo>
                    <a:pt x="24" y="758"/>
                    <a:pt x="0" y="806"/>
                    <a:pt x="0" y="854"/>
                  </a:cubicBezTo>
                  <a:cubicBezTo>
                    <a:pt x="0" y="901"/>
                    <a:pt x="24" y="949"/>
                    <a:pt x="72" y="996"/>
                  </a:cubicBezTo>
                  <a:lnTo>
                    <a:pt x="881" y="1687"/>
                  </a:lnTo>
                  <a:cubicBezTo>
                    <a:pt x="929" y="1711"/>
                    <a:pt x="953" y="1711"/>
                    <a:pt x="1000" y="1711"/>
                  </a:cubicBezTo>
                  <a:cubicBezTo>
                    <a:pt x="1048" y="1711"/>
                    <a:pt x="1096" y="1687"/>
                    <a:pt x="1143" y="1663"/>
                  </a:cubicBezTo>
                  <a:cubicBezTo>
                    <a:pt x="1191" y="1592"/>
                    <a:pt x="1191" y="1473"/>
                    <a:pt x="1120" y="1401"/>
                  </a:cubicBezTo>
                  <a:lnTo>
                    <a:pt x="453" y="854"/>
                  </a:lnTo>
                  <a:lnTo>
                    <a:pt x="1120" y="306"/>
                  </a:lnTo>
                  <a:cubicBezTo>
                    <a:pt x="1191" y="258"/>
                    <a:pt x="1191" y="139"/>
                    <a:pt x="1143" y="68"/>
                  </a:cubicBezTo>
                  <a:cubicBezTo>
                    <a:pt x="1102" y="26"/>
                    <a:pt x="1052"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3" name="Google Shape;14213;p115"/>
            <p:cNvSpPr/>
            <p:nvPr/>
          </p:nvSpPr>
          <p:spPr>
            <a:xfrm>
              <a:off x="4314853" y="2330894"/>
              <a:ext cx="41213" cy="59154"/>
            </a:xfrm>
            <a:custGeom>
              <a:avLst/>
              <a:gdLst/>
              <a:ahLst/>
              <a:cxnLst/>
              <a:rect l="l" t="t" r="r" b="b"/>
              <a:pathLst>
                <a:path w="1192" h="1711" extrusionOk="0">
                  <a:moveTo>
                    <a:pt x="204" y="1"/>
                  </a:moveTo>
                  <a:cubicBezTo>
                    <a:pt x="152" y="1"/>
                    <a:pt x="100" y="26"/>
                    <a:pt x="72" y="68"/>
                  </a:cubicBezTo>
                  <a:cubicBezTo>
                    <a:pt x="1" y="139"/>
                    <a:pt x="25" y="234"/>
                    <a:pt x="96" y="306"/>
                  </a:cubicBezTo>
                  <a:lnTo>
                    <a:pt x="763" y="854"/>
                  </a:lnTo>
                  <a:lnTo>
                    <a:pt x="96" y="1401"/>
                  </a:lnTo>
                  <a:cubicBezTo>
                    <a:pt x="25" y="1473"/>
                    <a:pt x="1" y="1592"/>
                    <a:pt x="72" y="1663"/>
                  </a:cubicBezTo>
                  <a:cubicBezTo>
                    <a:pt x="96" y="1687"/>
                    <a:pt x="144" y="1711"/>
                    <a:pt x="191" y="1711"/>
                  </a:cubicBezTo>
                  <a:cubicBezTo>
                    <a:pt x="239" y="1711"/>
                    <a:pt x="287" y="1711"/>
                    <a:pt x="311" y="1687"/>
                  </a:cubicBezTo>
                  <a:lnTo>
                    <a:pt x="1144" y="996"/>
                  </a:lnTo>
                  <a:cubicBezTo>
                    <a:pt x="1168" y="949"/>
                    <a:pt x="1192" y="901"/>
                    <a:pt x="1192" y="854"/>
                  </a:cubicBezTo>
                  <a:cubicBezTo>
                    <a:pt x="1192" y="806"/>
                    <a:pt x="1168" y="758"/>
                    <a:pt x="1144" y="711"/>
                  </a:cubicBezTo>
                  <a:lnTo>
                    <a:pt x="311" y="44"/>
                  </a:lnTo>
                  <a:cubicBezTo>
                    <a:pt x="281" y="14"/>
                    <a:pt x="242"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4" name="Google Shape;14214;p115"/>
            <p:cNvSpPr/>
            <p:nvPr/>
          </p:nvSpPr>
          <p:spPr>
            <a:xfrm>
              <a:off x="4122209" y="2354612"/>
              <a:ext cx="194346" cy="12412"/>
            </a:xfrm>
            <a:custGeom>
              <a:avLst/>
              <a:gdLst/>
              <a:ahLst/>
              <a:cxnLst/>
              <a:rect l="l" t="t" r="r" b="b"/>
              <a:pathLst>
                <a:path w="5621" h="359" extrusionOk="0">
                  <a:moveTo>
                    <a:pt x="191" y="1"/>
                  </a:moveTo>
                  <a:cubicBezTo>
                    <a:pt x="96" y="1"/>
                    <a:pt x="0" y="72"/>
                    <a:pt x="0" y="168"/>
                  </a:cubicBezTo>
                  <a:cubicBezTo>
                    <a:pt x="0" y="263"/>
                    <a:pt x="96" y="358"/>
                    <a:pt x="191" y="358"/>
                  </a:cubicBezTo>
                  <a:lnTo>
                    <a:pt x="5454" y="358"/>
                  </a:lnTo>
                  <a:cubicBezTo>
                    <a:pt x="5549" y="358"/>
                    <a:pt x="5621" y="263"/>
                    <a:pt x="5621" y="168"/>
                  </a:cubicBezTo>
                  <a:cubicBezTo>
                    <a:pt x="5621" y="72"/>
                    <a:pt x="5549" y="1"/>
                    <a:pt x="5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5" name="Google Shape;14215;p115"/>
          <p:cNvGrpSpPr/>
          <p:nvPr/>
        </p:nvGrpSpPr>
        <p:grpSpPr>
          <a:xfrm>
            <a:off x="3467089" y="1980086"/>
            <a:ext cx="376691" cy="376680"/>
            <a:chOff x="3372132" y="2129019"/>
            <a:chExt cx="408425" cy="408414"/>
          </a:xfrm>
        </p:grpSpPr>
        <p:sp>
          <p:nvSpPr>
            <p:cNvPr id="14216" name="Google Shape;14216;p115"/>
            <p:cNvSpPr/>
            <p:nvPr/>
          </p:nvSpPr>
          <p:spPr>
            <a:xfrm>
              <a:off x="3372132" y="2188313"/>
              <a:ext cx="261871" cy="334282"/>
            </a:xfrm>
            <a:custGeom>
              <a:avLst/>
              <a:gdLst/>
              <a:ahLst/>
              <a:cxnLst/>
              <a:rect l="l" t="t" r="r" b="b"/>
              <a:pathLst>
                <a:path w="7574" h="9669" extrusionOk="0">
                  <a:moveTo>
                    <a:pt x="1096" y="3120"/>
                  </a:moveTo>
                  <a:lnTo>
                    <a:pt x="1096" y="5263"/>
                  </a:lnTo>
                  <a:lnTo>
                    <a:pt x="834" y="5216"/>
                  </a:lnTo>
                  <a:cubicBezTo>
                    <a:pt x="548" y="5192"/>
                    <a:pt x="358" y="4954"/>
                    <a:pt x="358" y="4692"/>
                  </a:cubicBezTo>
                  <a:lnTo>
                    <a:pt x="358" y="3692"/>
                  </a:lnTo>
                  <a:cubicBezTo>
                    <a:pt x="358" y="3430"/>
                    <a:pt x="548" y="3191"/>
                    <a:pt x="834" y="3168"/>
                  </a:cubicBezTo>
                  <a:lnTo>
                    <a:pt x="1096" y="3120"/>
                  </a:lnTo>
                  <a:close/>
                  <a:moveTo>
                    <a:pt x="1953" y="3001"/>
                  </a:moveTo>
                  <a:lnTo>
                    <a:pt x="1953" y="5382"/>
                  </a:lnTo>
                  <a:lnTo>
                    <a:pt x="1429" y="5311"/>
                  </a:lnTo>
                  <a:lnTo>
                    <a:pt x="1429" y="3072"/>
                  </a:lnTo>
                  <a:lnTo>
                    <a:pt x="1953" y="3001"/>
                  </a:lnTo>
                  <a:close/>
                  <a:moveTo>
                    <a:pt x="6216" y="1072"/>
                  </a:moveTo>
                  <a:lnTo>
                    <a:pt x="6216" y="7311"/>
                  </a:lnTo>
                  <a:lnTo>
                    <a:pt x="5763" y="6907"/>
                  </a:lnTo>
                  <a:cubicBezTo>
                    <a:pt x="5763" y="6835"/>
                    <a:pt x="5763" y="6740"/>
                    <a:pt x="5763" y="6645"/>
                  </a:cubicBezTo>
                  <a:cubicBezTo>
                    <a:pt x="5763" y="6430"/>
                    <a:pt x="5787" y="6144"/>
                    <a:pt x="5787" y="5740"/>
                  </a:cubicBezTo>
                  <a:cubicBezTo>
                    <a:pt x="5787" y="5144"/>
                    <a:pt x="5763" y="4311"/>
                    <a:pt x="5763" y="3287"/>
                  </a:cubicBezTo>
                  <a:cubicBezTo>
                    <a:pt x="5763" y="3191"/>
                    <a:pt x="5692" y="3120"/>
                    <a:pt x="5597" y="3120"/>
                  </a:cubicBezTo>
                  <a:cubicBezTo>
                    <a:pt x="5502" y="3120"/>
                    <a:pt x="5430" y="3191"/>
                    <a:pt x="5430" y="3287"/>
                  </a:cubicBezTo>
                  <a:cubicBezTo>
                    <a:pt x="5430" y="5240"/>
                    <a:pt x="5430" y="6168"/>
                    <a:pt x="5430" y="6597"/>
                  </a:cubicBezTo>
                  <a:lnTo>
                    <a:pt x="4501" y="5763"/>
                  </a:lnTo>
                  <a:cubicBezTo>
                    <a:pt x="4478" y="5740"/>
                    <a:pt x="4430" y="5716"/>
                    <a:pt x="4406" y="5716"/>
                  </a:cubicBezTo>
                  <a:lnTo>
                    <a:pt x="3715" y="5621"/>
                  </a:lnTo>
                  <a:lnTo>
                    <a:pt x="2310" y="5430"/>
                  </a:lnTo>
                  <a:lnTo>
                    <a:pt x="2310" y="2953"/>
                  </a:lnTo>
                  <a:lnTo>
                    <a:pt x="4406" y="2668"/>
                  </a:lnTo>
                  <a:cubicBezTo>
                    <a:pt x="4430" y="2668"/>
                    <a:pt x="4478" y="2644"/>
                    <a:pt x="4501" y="2620"/>
                  </a:cubicBezTo>
                  <a:lnTo>
                    <a:pt x="5430" y="1786"/>
                  </a:lnTo>
                  <a:cubicBezTo>
                    <a:pt x="5430" y="1977"/>
                    <a:pt x="5430" y="2239"/>
                    <a:pt x="5430" y="2548"/>
                  </a:cubicBezTo>
                  <a:cubicBezTo>
                    <a:pt x="5430" y="2644"/>
                    <a:pt x="5502" y="2715"/>
                    <a:pt x="5597" y="2715"/>
                  </a:cubicBezTo>
                  <a:cubicBezTo>
                    <a:pt x="5692" y="2715"/>
                    <a:pt x="5763" y="2644"/>
                    <a:pt x="5763" y="2548"/>
                  </a:cubicBezTo>
                  <a:cubicBezTo>
                    <a:pt x="5763" y="2025"/>
                    <a:pt x="5763" y="1644"/>
                    <a:pt x="5763" y="1477"/>
                  </a:cubicBezTo>
                  <a:lnTo>
                    <a:pt x="6216" y="1072"/>
                  </a:lnTo>
                  <a:close/>
                  <a:moveTo>
                    <a:pt x="6883" y="0"/>
                  </a:moveTo>
                  <a:cubicBezTo>
                    <a:pt x="6549" y="0"/>
                    <a:pt x="6264" y="262"/>
                    <a:pt x="6216" y="596"/>
                  </a:cubicBezTo>
                  <a:lnTo>
                    <a:pt x="4311" y="2334"/>
                  </a:lnTo>
                  <a:lnTo>
                    <a:pt x="786" y="2810"/>
                  </a:lnTo>
                  <a:cubicBezTo>
                    <a:pt x="334" y="2882"/>
                    <a:pt x="0" y="3263"/>
                    <a:pt x="0" y="3692"/>
                  </a:cubicBezTo>
                  <a:lnTo>
                    <a:pt x="0" y="4692"/>
                  </a:lnTo>
                  <a:cubicBezTo>
                    <a:pt x="0" y="5120"/>
                    <a:pt x="334" y="5501"/>
                    <a:pt x="786" y="5573"/>
                  </a:cubicBezTo>
                  <a:lnTo>
                    <a:pt x="1405" y="5644"/>
                  </a:lnTo>
                  <a:lnTo>
                    <a:pt x="1405" y="6478"/>
                  </a:lnTo>
                  <a:cubicBezTo>
                    <a:pt x="1405" y="6573"/>
                    <a:pt x="1477" y="6645"/>
                    <a:pt x="1572" y="6645"/>
                  </a:cubicBezTo>
                  <a:cubicBezTo>
                    <a:pt x="1667" y="6645"/>
                    <a:pt x="1739" y="6573"/>
                    <a:pt x="1739" y="6478"/>
                  </a:cubicBezTo>
                  <a:lnTo>
                    <a:pt x="1739" y="5692"/>
                  </a:lnTo>
                  <a:lnTo>
                    <a:pt x="3406" y="5930"/>
                  </a:lnTo>
                  <a:lnTo>
                    <a:pt x="2882" y="6811"/>
                  </a:lnTo>
                  <a:cubicBezTo>
                    <a:pt x="2858" y="6835"/>
                    <a:pt x="2858" y="6859"/>
                    <a:pt x="2858" y="6907"/>
                  </a:cubicBezTo>
                  <a:lnTo>
                    <a:pt x="2858" y="9097"/>
                  </a:lnTo>
                  <a:cubicBezTo>
                    <a:pt x="2858" y="9217"/>
                    <a:pt x="2739" y="9336"/>
                    <a:pt x="2620" y="9336"/>
                  </a:cubicBezTo>
                  <a:lnTo>
                    <a:pt x="1977" y="9336"/>
                  </a:lnTo>
                  <a:cubicBezTo>
                    <a:pt x="1858" y="9336"/>
                    <a:pt x="1739" y="9217"/>
                    <a:pt x="1739" y="9097"/>
                  </a:cubicBezTo>
                  <a:lnTo>
                    <a:pt x="1739" y="7216"/>
                  </a:lnTo>
                  <a:cubicBezTo>
                    <a:pt x="1739" y="7121"/>
                    <a:pt x="1667" y="7026"/>
                    <a:pt x="1572" y="7026"/>
                  </a:cubicBezTo>
                  <a:cubicBezTo>
                    <a:pt x="1477" y="7026"/>
                    <a:pt x="1405" y="7121"/>
                    <a:pt x="1405" y="7216"/>
                  </a:cubicBezTo>
                  <a:lnTo>
                    <a:pt x="1405" y="9097"/>
                  </a:lnTo>
                  <a:cubicBezTo>
                    <a:pt x="1405" y="9407"/>
                    <a:pt x="1667" y="9669"/>
                    <a:pt x="1977" y="9669"/>
                  </a:cubicBezTo>
                  <a:lnTo>
                    <a:pt x="2620" y="9669"/>
                  </a:lnTo>
                  <a:cubicBezTo>
                    <a:pt x="2930" y="9669"/>
                    <a:pt x="3192" y="9407"/>
                    <a:pt x="3192" y="9097"/>
                  </a:cubicBezTo>
                  <a:lnTo>
                    <a:pt x="3192" y="6954"/>
                  </a:lnTo>
                  <a:lnTo>
                    <a:pt x="3787" y="5978"/>
                  </a:lnTo>
                  <a:lnTo>
                    <a:pt x="4311" y="6049"/>
                  </a:lnTo>
                  <a:lnTo>
                    <a:pt x="6216" y="7788"/>
                  </a:lnTo>
                  <a:cubicBezTo>
                    <a:pt x="6240" y="8145"/>
                    <a:pt x="6526" y="8431"/>
                    <a:pt x="6883" y="8431"/>
                  </a:cubicBezTo>
                  <a:cubicBezTo>
                    <a:pt x="7264" y="8431"/>
                    <a:pt x="7573" y="8121"/>
                    <a:pt x="7573" y="7740"/>
                  </a:cubicBezTo>
                  <a:lnTo>
                    <a:pt x="7573" y="5120"/>
                  </a:lnTo>
                  <a:cubicBezTo>
                    <a:pt x="7573" y="5025"/>
                    <a:pt x="7502" y="4954"/>
                    <a:pt x="7407" y="4954"/>
                  </a:cubicBezTo>
                  <a:cubicBezTo>
                    <a:pt x="7311" y="4954"/>
                    <a:pt x="7216" y="5025"/>
                    <a:pt x="7216" y="5120"/>
                  </a:cubicBezTo>
                  <a:lnTo>
                    <a:pt x="7216" y="7740"/>
                  </a:lnTo>
                  <a:cubicBezTo>
                    <a:pt x="7216" y="7931"/>
                    <a:pt x="7073" y="8073"/>
                    <a:pt x="6883" y="8073"/>
                  </a:cubicBezTo>
                  <a:cubicBezTo>
                    <a:pt x="6716" y="8073"/>
                    <a:pt x="6573" y="7931"/>
                    <a:pt x="6573" y="7740"/>
                  </a:cubicBezTo>
                  <a:lnTo>
                    <a:pt x="6573" y="691"/>
                  </a:lnTo>
                  <a:cubicBezTo>
                    <a:pt x="6573" y="500"/>
                    <a:pt x="6716" y="358"/>
                    <a:pt x="6883" y="358"/>
                  </a:cubicBezTo>
                  <a:cubicBezTo>
                    <a:pt x="7073" y="358"/>
                    <a:pt x="7216" y="500"/>
                    <a:pt x="7216" y="691"/>
                  </a:cubicBezTo>
                  <a:lnTo>
                    <a:pt x="7216" y="3263"/>
                  </a:lnTo>
                  <a:cubicBezTo>
                    <a:pt x="7216" y="3358"/>
                    <a:pt x="7311" y="3430"/>
                    <a:pt x="7407" y="3430"/>
                  </a:cubicBezTo>
                  <a:cubicBezTo>
                    <a:pt x="7502" y="3430"/>
                    <a:pt x="7573" y="3358"/>
                    <a:pt x="7573" y="3263"/>
                  </a:cubicBezTo>
                  <a:lnTo>
                    <a:pt x="7573" y="691"/>
                  </a:lnTo>
                  <a:cubicBezTo>
                    <a:pt x="7573" y="310"/>
                    <a:pt x="7264" y="0"/>
                    <a:pt x="6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7" name="Google Shape;14217;p115"/>
            <p:cNvSpPr/>
            <p:nvPr/>
          </p:nvSpPr>
          <p:spPr>
            <a:xfrm>
              <a:off x="3619127" y="2265689"/>
              <a:ext cx="161431" cy="137529"/>
            </a:xfrm>
            <a:custGeom>
              <a:avLst/>
              <a:gdLst/>
              <a:ahLst/>
              <a:cxnLst/>
              <a:rect l="l" t="t" r="r" b="b"/>
              <a:pathLst>
                <a:path w="4669" h="3978" extrusionOk="0">
                  <a:moveTo>
                    <a:pt x="1763" y="1"/>
                  </a:moveTo>
                  <a:cubicBezTo>
                    <a:pt x="1263" y="1"/>
                    <a:pt x="834" y="430"/>
                    <a:pt x="834" y="930"/>
                  </a:cubicBezTo>
                  <a:lnTo>
                    <a:pt x="834" y="1263"/>
                  </a:lnTo>
                  <a:lnTo>
                    <a:pt x="167" y="1668"/>
                  </a:lnTo>
                  <a:cubicBezTo>
                    <a:pt x="72" y="1739"/>
                    <a:pt x="1" y="1835"/>
                    <a:pt x="1" y="1954"/>
                  </a:cubicBezTo>
                  <a:cubicBezTo>
                    <a:pt x="1" y="2073"/>
                    <a:pt x="72" y="2168"/>
                    <a:pt x="167" y="2239"/>
                  </a:cubicBezTo>
                  <a:lnTo>
                    <a:pt x="834" y="2644"/>
                  </a:lnTo>
                  <a:lnTo>
                    <a:pt x="834" y="3049"/>
                  </a:lnTo>
                  <a:cubicBezTo>
                    <a:pt x="834" y="3573"/>
                    <a:pt x="1263" y="3978"/>
                    <a:pt x="1763" y="3978"/>
                  </a:cubicBezTo>
                  <a:lnTo>
                    <a:pt x="2358" y="3978"/>
                  </a:lnTo>
                  <a:cubicBezTo>
                    <a:pt x="2454" y="3978"/>
                    <a:pt x="2525" y="3906"/>
                    <a:pt x="2525" y="3811"/>
                  </a:cubicBezTo>
                  <a:cubicBezTo>
                    <a:pt x="2525" y="3716"/>
                    <a:pt x="2454" y="3621"/>
                    <a:pt x="2358" y="3621"/>
                  </a:cubicBezTo>
                  <a:lnTo>
                    <a:pt x="1763" y="3621"/>
                  </a:lnTo>
                  <a:cubicBezTo>
                    <a:pt x="1453" y="3621"/>
                    <a:pt x="1191" y="3383"/>
                    <a:pt x="1191" y="3073"/>
                  </a:cubicBezTo>
                  <a:lnTo>
                    <a:pt x="1191" y="2549"/>
                  </a:lnTo>
                  <a:cubicBezTo>
                    <a:pt x="1191" y="2478"/>
                    <a:pt x="1168" y="2430"/>
                    <a:pt x="1096" y="2406"/>
                  </a:cubicBezTo>
                  <a:lnTo>
                    <a:pt x="382" y="1954"/>
                  </a:lnTo>
                  <a:lnTo>
                    <a:pt x="1096" y="1501"/>
                  </a:lnTo>
                  <a:cubicBezTo>
                    <a:pt x="1168" y="1477"/>
                    <a:pt x="1191" y="1430"/>
                    <a:pt x="1191" y="1358"/>
                  </a:cubicBezTo>
                  <a:lnTo>
                    <a:pt x="1191" y="930"/>
                  </a:lnTo>
                  <a:cubicBezTo>
                    <a:pt x="1191" y="620"/>
                    <a:pt x="1453" y="358"/>
                    <a:pt x="1763" y="358"/>
                  </a:cubicBezTo>
                  <a:lnTo>
                    <a:pt x="3763" y="358"/>
                  </a:lnTo>
                  <a:cubicBezTo>
                    <a:pt x="4073" y="358"/>
                    <a:pt x="4335" y="620"/>
                    <a:pt x="4335" y="930"/>
                  </a:cubicBezTo>
                  <a:lnTo>
                    <a:pt x="4335" y="3049"/>
                  </a:lnTo>
                  <a:cubicBezTo>
                    <a:pt x="4335" y="3383"/>
                    <a:pt x="4073" y="3621"/>
                    <a:pt x="3763" y="3621"/>
                  </a:cubicBezTo>
                  <a:lnTo>
                    <a:pt x="3097" y="3621"/>
                  </a:lnTo>
                  <a:cubicBezTo>
                    <a:pt x="3001" y="3621"/>
                    <a:pt x="2906" y="3716"/>
                    <a:pt x="2906" y="3811"/>
                  </a:cubicBezTo>
                  <a:cubicBezTo>
                    <a:pt x="2906" y="3906"/>
                    <a:pt x="3001" y="3978"/>
                    <a:pt x="3097" y="3978"/>
                  </a:cubicBezTo>
                  <a:lnTo>
                    <a:pt x="3763" y="3978"/>
                  </a:lnTo>
                  <a:cubicBezTo>
                    <a:pt x="4264" y="3978"/>
                    <a:pt x="4668" y="3573"/>
                    <a:pt x="4668" y="3049"/>
                  </a:cubicBezTo>
                  <a:lnTo>
                    <a:pt x="4668" y="930"/>
                  </a:lnTo>
                  <a:cubicBezTo>
                    <a:pt x="4668" y="430"/>
                    <a:pt x="4264" y="1"/>
                    <a:pt x="3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8" name="Google Shape;14218;p115"/>
            <p:cNvSpPr/>
            <p:nvPr/>
          </p:nvSpPr>
          <p:spPr>
            <a:xfrm>
              <a:off x="3633959" y="2129019"/>
              <a:ext cx="137539" cy="118584"/>
            </a:xfrm>
            <a:custGeom>
              <a:avLst/>
              <a:gdLst/>
              <a:ahLst/>
              <a:cxnLst/>
              <a:rect l="l" t="t" r="r" b="b"/>
              <a:pathLst>
                <a:path w="3978" h="3430" extrusionOk="0">
                  <a:moveTo>
                    <a:pt x="3072" y="358"/>
                  </a:moveTo>
                  <a:cubicBezTo>
                    <a:pt x="3382" y="358"/>
                    <a:pt x="3644" y="596"/>
                    <a:pt x="3644" y="929"/>
                  </a:cubicBezTo>
                  <a:lnTo>
                    <a:pt x="3644" y="2525"/>
                  </a:lnTo>
                  <a:cubicBezTo>
                    <a:pt x="3644" y="2835"/>
                    <a:pt x="3382" y="3097"/>
                    <a:pt x="3072" y="3097"/>
                  </a:cubicBezTo>
                  <a:lnTo>
                    <a:pt x="1596" y="3097"/>
                  </a:lnTo>
                  <a:cubicBezTo>
                    <a:pt x="1263" y="3097"/>
                    <a:pt x="1024" y="2835"/>
                    <a:pt x="1024" y="2525"/>
                  </a:cubicBezTo>
                  <a:lnTo>
                    <a:pt x="1024" y="1025"/>
                  </a:lnTo>
                  <a:cubicBezTo>
                    <a:pt x="1024" y="977"/>
                    <a:pt x="1001" y="953"/>
                    <a:pt x="977" y="906"/>
                  </a:cubicBezTo>
                  <a:lnTo>
                    <a:pt x="453" y="358"/>
                  </a:lnTo>
                  <a:close/>
                  <a:moveTo>
                    <a:pt x="334" y="1"/>
                  </a:moveTo>
                  <a:cubicBezTo>
                    <a:pt x="215" y="1"/>
                    <a:pt x="96" y="72"/>
                    <a:pt x="48" y="167"/>
                  </a:cubicBezTo>
                  <a:cubicBezTo>
                    <a:pt x="0" y="286"/>
                    <a:pt x="24" y="406"/>
                    <a:pt x="119" y="501"/>
                  </a:cubicBezTo>
                  <a:lnTo>
                    <a:pt x="667" y="1096"/>
                  </a:lnTo>
                  <a:lnTo>
                    <a:pt x="667" y="2525"/>
                  </a:lnTo>
                  <a:cubicBezTo>
                    <a:pt x="667" y="3025"/>
                    <a:pt x="1072" y="3430"/>
                    <a:pt x="1596" y="3430"/>
                  </a:cubicBezTo>
                  <a:lnTo>
                    <a:pt x="3072" y="3430"/>
                  </a:lnTo>
                  <a:cubicBezTo>
                    <a:pt x="3573" y="3430"/>
                    <a:pt x="3977" y="3025"/>
                    <a:pt x="3977" y="2525"/>
                  </a:cubicBezTo>
                  <a:lnTo>
                    <a:pt x="3977" y="929"/>
                  </a:lnTo>
                  <a:cubicBezTo>
                    <a:pt x="3977" y="406"/>
                    <a:pt x="3573" y="1"/>
                    <a:pt x="3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9" name="Google Shape;14219;p115"/>
            <p:cNvSpPr/>
            <p:nvPr/>
          </p:nvSpPr>
          <p:spPr>
            <a:xfrm>
              <a:off x="3633959" y="2418850"/>
              <a:ext cx="137539" cy="118584"/>
            </a:xfrm>
            <a:custGeom>
              <a:avLst/>
              <a:gdLst/>
              <a:ahLst/>
              <a:cxnLst/>
              <a:rect l="l" t="t" r="r" b="b"/>
              <a:pathLst>
                <a:path w="3978" h="3430" extrusionOk="0">
                  <a:moveTo>
                    <a:pt x="3072" y="334"/>
                  </a:moveTo>
                  <a:cubicBezTo>
                    <a:pt x="3382" y="334"/>
                    <a:pt x="3644" y="596"/>
                    <a:pt x="3644" y="905"/>
                  </a:cubicBezTo>
                  <a:lnTo>
                    <a:pt x="3644" y="2501"/>
                  </a:lnTo>
                  <a:cubicBezTo>
                    <a:pt x="3644" y="2834"/>
                    <a:pt x="3382" y="3072"/>
                    <a:pt x="3072" y="3072"/>
                  </a:cubicBezTo>
                  <a:lnTo>
                    <a:pt x="453" y="3072"/>
                  </a:lnTo>
                  <a:lnTo>
                    <a:pt x="977" y="2525"/>
                  </a:lnTo>
                  <a:cubicBezTo>
                    <a:pt x="1001" y="2477"/>
                    <a:pt x="1024" y="2453"/>
                    <a:pt x="1024" y="2406"/>
                  </a:cubicBezTo>
                  <a:lnTo>
                    <a:pt x="1024" y="905"/>
                  </a:lnTo>
                  <a:cubicBezTo>
                    <a:pt x="1024" y="596"/>
                    <a:pt x="1263" y="334"/>
                    <a:pt x="1596" y="334"/>
                  </a:cubicBezTo>
                  <a:close/>
                  <a:moveTo>
                    <a:pt x="1596" y="0"/>
                  </a:moveTo>
                  <a:cubicBezTo>
                    <a:pt x="1072" y="0"/>
                    <a:pt x="667" y="405"/>
                    <a:pt x="667" y="905"/>
                  </a:cubicBezTo>
                  <a:lnTo>
                    <a:pt x="667" y="2334"/>
                  </a:lnTo>
                  <a:lnTo>
                    <a:pt x="119" y="2930"/>
                  </a:lnTo>
                  <a:cubicBezTo>
                    <a:pt x="24" y="3025"/>
                    <a:pt x="0" y="3144"/>
                    <a:pt x="48" y="3263"/>
                  </a:cubicBezTo>
                  <a:cubicBezTo>
                    <a:pt x="96" y="3358"/>
                    <a:pt x="215" y="3430"/>
                    <a:pt x="334" y="3430"/>
                  </a:cubicBezTo>
                  <a:lnTo>
                    <a:pt x="3072" y="3430"/>
                  </a:lnTo>
                  <a:cubicBezTo>
                    <a:pt x="3573" y="3430"/>
                    <a:pt x="3977" y="3025"/>
                    <a:pt x="3977" y="2501"/>
                  </a:cubicBezTo>
                  <a:lnTo>
                    <a:pt x="3977" y="905"/>
                  </a:lnTo>
                  <a:cubicBezTo>
                    <a:pt x="3977" y="405"/>
                    <a:pt x="3573" y="0"/>
                    <a:pt x="3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0" name="Google Shape;14220;p115"/>
          <p:cNvGrpSpPr/>
          <p:nvPr/>
        </p:nvGrpSpPr>
        <p:grpSpPr>
          <a:xfrm>
            <a:off x="4701065" y="1980086"/>
            <a:ext cx="376699" cy="376676"/>
            <a:chOff x="4710065" y="2129019"/>
            <a:chExt cx="408434" cy="408409"/>
          </a:xfrm>
        </p:grpSpPr>
        <p:sp>
          <p:nvSpPr>
            <p:cNvPr id="14221" name="Google Shape;14221;p115"/>
            <p:cNvSpPr/>
            <p:nvPr/>
          </p:nvSpPr>
          <p:spPr>
            <a:xfrm>
              <a:off x="4710065" y="2259120"/>
              <a:ext cx="408434" cy="278309"/>
            </a:xfrm>
            <a:custGeom>
              <a:avLst/>
              <a:gdLst/>
              <a:ahLst/>
              <a:cxnLst/>
              <a:rect l="l" t="t" r="r" b="b"/>
              <a:pathLst>
                <a:path w="11813" h="8050" extrusionOk="0">
                  <a:moveTo>
                    <a:pt x="4264" y="3263"/>
                  </a:moveTo>
                  <a:lnTo>
                    <a:pt x="4264" y="6240"/>
                  </a:lnTo>
                  <a:lnTo>
                    <a:pt x="1668" y="6240"/>
                  </a:lnTo>
                  <a:lnTo>
                    <a:pt x="1668" y="3263"/>
                  </a:lnTo>
                  <a:close/>
                  <a:moveTo>
                    <a:pt x="10170" y="1929"/>
                  </a:moveTo>
                  <a:lnTo>
                    <a:pt x="10170" y="6240"/>
                  </a:lnTo>
                  <a:lnTo>
                    <a:pt x="9336" y="6240"/>
                  </a:lnTo>
                  <a:cubicBezTo>
                    <a:pt x="9241" y="6240"/>
                    <a:pt x="9146" y="6335"/>
                    <a:pt x="9146" y="6430"/>
                  </a:cubicBezTo>
                  <a:cubicBezTo>
                    <a:pt x="9146" y="6526"/>
                    <a:pt x="9241" y="6597"/>
                    <a:pt x="9336" y="6597"/>
                  </a:cubicBezTo>
                  <a:lnTo>
                    <a:pt x="11360" y="6597"/>
                  </a:lnTo>
                  <a:cubicBezTo>
                    <a:pt x="11432" y="6597"/>
                    <a:pt x="11480" y="6645"/>
                    <a:pt x="11480" y="6692"/>
                  </a:cubicBezTo>
                  <a:lnTo>
                    <a:pt x="11480" y="7692"/>
                  </a:lnTo>
                  <a:lnTo>
                    <a:pt x="358" y="7692"/>
                  </a:lnTo>
                  <a:lnTo>
                    <a:pt x="358" y="6692"/>
                  </a:lnTo>
                  <a:cubicBezTo>
                    <a:pt x="358" y="6645"/>
                    <a:pt x="406" y="6597"/>
                    <a:pt x="453" y="6597"/>
                  </a:cubicBezTo>
                  <a:lnTo>
                    <a:pt x="8598" y="6597"/>
                  </a:lnTo>
                  <a:cubicBezTo>
                    <a:pt x="8693" y="6597"/>
                    <a:pt x="8765" y="6526"/>
                    <a:pt x="8765" y="6430"/>
                  </a:cubicBezTo>
                  <a:cubicBezTo>
                    <a:pt x="8765" y="6335"/>
                    <a:pt x="8693" y="6240"/>
                    <a:pt x="8598" y="6240"/>
                  </a:cubicBezTo>
                  <a:lnTo>
                    <a:pt x="7574" y="6240"/>
                  </a:lnTo>
                  <a:lnTo>
                    <a:pt x="7574" y="1929"/>
                  </a:lnTo>
                  <a:close/>
                  <a:moveTo>
                    <a:pt x="4573" y="0"/>
                  </a:moveTo>
                  <a:cubicBezTo>
                    <a:pt x="4407" y="0"/>
                    <a:pt x="4264" y="143"/>
                    <a:pt x="4264" y="334"/>
                  </a:cubicBezTo>
                  <a:lnTo>
                    <a:pt x="4264" y="1548"/>
                  </a:lnTo>
                  <a:cubicBezTo>
                    <a:pt x="4264" y="1644"/>
                    <a:pt x="4335" y="1739"/>
                    <a:pt x="4430" y="1739"/>
                  </a:cubicBezTo>
                  <a:cubicBezTo>
                    <a:pt x="4526" y="1739"/>
                    <a:pt x="4621" y="1644"/>
                    <a:pt x="4621" y="1548"/>
                  </a:cubicBezTo>
                  <a:lnTo>
                    <a:pt x="4621" y="358"/>
                  </a:lnTo>
                  <a:lnTo>
                    <a:pt x="7217" y="358"/>
                  </a:lnTo>
                  <a:lnTo>
                    <a:pt x="7217" y="6240"/>
                  </a:lnTo>
                  <a:lnTo>
                    <a:pt x="4621" y="6240"/>
                  </a:lnTo>
                  <a:lnTo>
                    <a:pt x="4621" y="2287"/>
                  </a:lnTo>
                  <a:cubicBezTo>
                    <a:pt x="4621" y="2191"/>
                    <a:pt x="4526" y="2120"/>
                    <a:pt x="4430" y="2120"/>
                  </a:cubicBezTo>
                  <a:cubicBezTo>
                    <a:pt x="4335" y="2120"/>
                    <a:pt x="4264" y="2191"/>
                    <a:pt x="4264" y="2287"/>
                  </a:cubicBezTo>
                  <a:lnTo>
                    <a:pt x="4264" y="2906"/>
                  </a:lnTo>
                  <a:lnTo>
                    <a:pt x="1620" y="2906"/>
                  </a:lnTo>
                  <a:cubicBezTo>
                    <a:pt x="1454" y="2906"/>
                    <a:pt x="1311" y="3049"/>
                    <a:pt x="1311" y="3239"/>
                  </a:cubicBezTo>
                  <a:lnTo>
                    <a:pt x="1311" y="6240"/>
                  </a:lnTo>
                  <a:lnTo>
                    <a:pt x="453" y="6240"/>
                  </a:lnTo>
                  <a:cubicBezTo>
                    <a:pt x="215" y="6240"/>
                    <a:pt x="1" y="6454"/>
                    <a:pt x="1" y="6692"/>
                  </a:cubicBezTo>
                  <a:lnTo>
                    <a:pt x="1" y="7859"/>
                  </a:lnTo>
                  <a:cubicBezTo>
                    <a:pt x="1" y="7954"/>
                    <a:pt x="96" y="8050"/>
                    <a:pt x="191" y="8050"/>
                  </a:cubicBezTo>
                  <a:lnTo>
                    <a:pt x="11646" y="8050"/>
                  </a:lnTo>
                  <a:cubicBezTo>
                    <a:pt x="11741" y="8050"/>
                    <a:pt x="11813" y="7954"/>
                    <a:pt x="11813" y="7859"/>
                  </a:cubicBezTo>
                  <a:lnTo>
                    <a:pt x="11813" y="6692"/>
                  </a:lnTo>
                  <a:cubicBezTo>
                    <a:pt x="11813" y="6454"/>
                    <a:pt x="11622" y="6240"/>
                    <a:pt x="11360" y="6240"/>
                  </a:cubicBezTo>
                  <a:lnTo>
                    <a:pt x="10527" y="6240"/>
                  </a:lnTo>
                  <a:lnTo>
                    <a:pt x="10527" y="1906"/>
                  </a:lnTo>
                  <a:cubicBezTo>
                    <a:pt x="10527" y="1739"/>
                    <a:pt x="10360" y="1596"/>
                    <a:pt x="10194" y="1596"/>
                  </a:cubicBezTo>
                  <a:lnTo>
                    <a:pt x="7574" y="1596"/>
                  </a:lnTo>
                  <a:lnTo>
                    <a:pt x="7574" y="334"/>
                  </a:lnTo>
                  <a:cubicBezTo>
                    <a:pt x="7574" y="143"/>
                    <a:pt x="7407" y="0"/>
                    <a:pt x="7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2" name="Google Shape;14222;p115"/>
            <p:cNvSpPr/>
            <p:nvPr/>
          </p:nvSpPr>
          <p:spPr>
            <a:xfrm>
              <a:off x="4854998" y="2129019"/>
              <a:ext cx="119422" cy="113674"/>
            </a:xfrm>
            <a:custGeom>
              <a:avLst/>
              <a:gdLst/>
              <a:ahLst/>
              <a:cxnLst/>
              <a:rect l="l" t="t" r="r" b="b"/>
              <a:pathLst>
                <a:path w="3454" h="3288" extrusionOk="0">
                  <a:moveTo>
                    <a:pt x="1715" y="406"/>
                  </a:moveTo>
                  <a:lnTo>
                    <a:pt x="2048" y="1072"/>
                  </a:lnTo>
                  <a:cubicBezTo>
                    <a:pt x="2096" y="1168"/>
                    <a:pt x="2191" y="1239"/>
                    <a:pt x="2286" y="1239"/>
                  </a:cubicBezTo>
                  <a:lnTo>
                    <a:pt x="3025" y="1358"/>
                  </a:lnTo>
                  <a:lnTo>
                    <a:pt x="2501" y="1882"/>
                  </a:lnTo>
                  <a:cubicBezTo>
                    <a:pt x="2429" y="1953"/>
                    <a:pt x="2382" y="2049"/>
                    <a:pt x="2406" y="2168"/>
                  </a:cubicBezTo>
                  <a:lnTo>
                    <a:pt x="2525" y="2906"/>
                  </a:lnTo>
                  <a:lnTo>
                    <a:pt x="1858" y="2549"/>
                  </a:lnTo>
                  <a:cubicBezTo>
                    <a:pt x="1810" y="2525"/>
                    <a:pt x="1763" y="2513"/>
                    <a:pt x="1715" y="2513"/>
                  </a:cubicBezTo>
                  <a:cubicBezTo>
                    <a:pt x="1667" y="2513"/>
                    <a:pt x="1620" y="2525"/>
                    <a:pt x="1572" y="2549"/>
                  </a:cubicBezTo>
                  <a:lnTo>
                    <a:pt x="905" y="2906"/>
                  </a:lnTo>
                  <a:lnTo>
                    <a:pt x="1048" y="2168"/>
                  </a:lnTo>
                  <a:cubicBezTo>
                    <a:pt x="1048" y="2049"/>
                    <a:pt x="1024" y="1953"/>
                    <a:pt x="953" y="1882"/>
                  </a:cubicBezTo>
                  <a:lnTo>
                    <a:pt x="405" y="1358"/>
                  </a:lnTo>
                  <a:lnTo>
                    <a:pt x="1143" y="1239"/>
                  </a:lnTo>
                  <a:cubicBezTo>
                    <a:pt x="1262" y="1239"/>
                    <a:pt x="1334" y="1168"/>
                    <a:pt x="1382" y="1072"/>
                  </a:cubicBezTo>
                  <a:lnTo>
                    <a:pt x="1715" y="406"/>
                  </a:lnTo>
                  <a:close/>
                  <a:moveTo>
                    <a:pt x="1715" y="1"/>
                  </a:moveTo>
                  <a:cubicBezTo>
                    <a:pt x="1596" y="1"/>
                    <a:pt x="1501" y="72"/>
                    <a:pt x="1453" y="191"/>
                  </a:cubicBezTo>
                  <a:lnTo>
                    <a:pt x="1096" y="906"/>
                  </a:lnTo>
                  <a:lnTo>
                    <a:pt x="286" y="1025"/>
                  </a:lnTo>
                  <a:cubicBezTo>
                    <a:pt x="167" y="1049"/>
                    <a:pt x="72" y="1120"/>
                    <a:pt x="24" y="1239"/>
                  </a:cubicBezTo>
                  <a:cubicBezTo>
                    <a:pt x="0" y="1358"/>
                    <a:pt x="24" y="1477"/>
                    <a:pt x="119" y="1549"/>
                  </a:cubicBezTo>
                  <a:lnTo>
                    <a:pt x="691" y="2120"/>
                  </a:lnTo>
                  <a:lnTo>
                    <a:pt x="548" y="2906"/>
                  </a:lnTo>
                  <a:cubicBezTo>
                    <a:pt x="524" y="3025"/>
                    <a:pt x="572" y="3144"/>
                    <a:pt x="667" y="3216"/>
                  </a:cubicBezTo>
                  <a:cubicBezTo>
                    <a:pt x="720" y="3255"/>
                    <a:pt x="786" y="3273"/>
                    <a:pt x="852" y="3273"/>
                  </a:cubicBezTo>
                  <a:cubicBezTo>
                    <a:pt x="905" y="3273"/>
                    <a:pt x="958" y="3261"/>
                    <a:pt x="1000" y="3239"/>
                  </a:cubicBezTo>
                  <a:lnTo>
                    <a:pt x="1715" y="2858"/>
                  </a:lnTo>
                  <a:lnTo>
                    <a:pt x="2429" y="3239"/>
                  </a:lnTo>
                  <a:cubicBezTo>
                    <a:pt x="2477" y="3263"/>
                    <a:pt x="2525" y="3287"/>
                    <a:pt x="2572" y="3287"/>
                  </a:cubicBezTo>
                  <a:cubicBezTo>
                    <a:pt x="2644" y="3287"/>
                    <a:pt x="2715" y="3263"/>
                    <a:pt x="2763" y="3216"/>
                  </a:cubicBezTo>
                  <a:cubicBezTo>
                    <a:pt x="2858" y="3144"/>
                    <a:pt x="2906" y="3025"/>
                    <a:pt x="2882" y="2906"/>
                  </a:cubicBezTo>
                  <a:lnTo>
                    <a:pt x="2739" y="2120"/>
                  </a:lnTo>
                  <a:lnTo>
                    <a:pt x="3334" y="1549"/>
                  </a:lnTo>
                  <a:cubicBezTo>
                    <a:pt x="3406" y="1477"/>
                    <a:pt x="3453" y="1358"/>
                    <a:pt x="3406" y="1239"/>
                  </a:cubicBezTo>
                  <a:cubicBezTo>
                    <a:pt x="3382" y="1120"/>
                    <a:pt x="3287" y="1049"/>
                    <a:pt x="3168" y="1025"/>
                  </a:cubicBezTo>
                  <a:lnTo>
                    <a:pt x="2358" y="906"/>
                  </a:lnTo>
                  <a:lnTo>
                    <a:pt x="2001" y="191"/>
                  </a:lnTo>
                  <a:cubicBezTo>
                    <a:pt x="1953" y="72"/>
                    <a:pt x="1834"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3" name="Google Shape;14223;p115"/>
            <p:cNvSpPr/>
            <p:nvPr/>
          </p:nvSpPr>
          <p:spPr>
            <a:xfrm>
              <a:off x="5000727" y="2180084"/>
              <a:ext cx="20607" cy="11547"/>
            </a:xfrm>
            <a:custGeom>
              <a:avLst/>
              <a:gdLst/>
              <a:ahLst/>
              <a:cxnLst/>
              <a:rect l="l" t="t" r="r" b="b"/>
              <a:pathLst>
                <a:path w="596" h="334" extrusionOk="0">
                  <a:moveTo>
                    <a:pt x="191" y="0"/>
                  </a:moveTo>
                  <a:cubicBezTo>
                    <a:pt x="96" y="0"/>
                    <a:pt x="0" y="72"/>
                    <a:pt x="0" y="167"/>
                  </a:cubicBezTo>
                  <a:cubicBezTo>
                    <a:pt x="0" y="262"/>
                    <a:pt x="96" y="334"/>
                    <a:pt x="191" y="334"/>
                  </a:cubicBezTo>
                  <a:lnTo>
                    <a:pt x="429" y="334"/>
                  </a:lnTo>
                  <a:cubicBezTo>
                    <a:pt x="524" y="334"/>
                    <a:pt x="596" y="262"/>
                    <a:pt x="596" y="167"/>
                  </a:cubicBezTo>
                  <a:cubicBezTo>
                    <a:pt x="596"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4" name="Google Shape;14224;p115"/>
            <p:cNvSpPr/>
            <p:nvPr/>
          </p:nvSpPr>
          <p:spPr>
            <a:xfrm>
              <a:off x="4990009" y="2134482"/>
              <a:ext cx="21471" cy="15972"/>
            </a:xfrm>
            <a:custGeom>
              <a:avLst/>
              <a:gdLst/>
              <a:ahLst/>
              <a:cxnLst/>
              <a:rect l="l" t="t" r="r" b="b"/>
              <a:pathLst>
                <a:path w="621" h="462" extrusionOk="0">
                  <a:moveTo>
                    <a:pt x="415" y="1"/>
                  </a:moveTo>
                  <a:cubicBezTo>
                    <a:pt x="394" y="1"/>
                    <a:pt x="375" y="4"/>
                    <a:pt x="358" y="9"/>
                  </a:cubicBezTo>
                  <a:lnTo>
                    <a:pt x="120" y="128"/>
                  </a:lnTo>
                  <a:cubicBezTo>
                    <a:pt x="25" y="152"/>
                    <a:pt x="1" y="271"/>
                    <a:pt x="48" y="343"/>
                  </a:cubicBezTo>
                  <a:cubicBezTo>
                    <a:pt x="72" y="414"/>
                    <a:pt x="120" y="462"/>
                    <a:pt x="191" y="462"/>
                  </a:cubicBezTo>
                  <a:cubicBezTo>
                    <a:pt x="215" y="462"/>
                    <a:pt x="239" y="438"/>
                    <a:pt x="263" y="438"/>
                  </a:cubicBezTo>
                  <a:lnTo>
                    <a:pt x="501" y="343"/>
                  </a:lnTo>
                  <a:cubicBezTo>
                    <a:pt x="572" y="295"/>
                    <a:pt x="620" y="200"/>
                    <a:pt x="572" y="105"/>
                  </a:cubicBezTo>
                  <a:cubicBezTo>
                    <a:pt x="554" y="32"/>
                    <a:pt x="480"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5" name="Google Shape;14225;p115"/>
            <p:cNvSpPr/>
            <p:nvPr/>
          </p:nvSpPr>
          <p:spPr>
            <a:xfrm>
              <a:off x="4990009" y="2221434"/>
              <a:ext cx="21471" cy="15488"/>
            </a:xfrm>
            <a:custGeom>
              <a:avLst/>
              <a:gdLst/>
              <a:ahLst/>
              <a:cxnLst/>
              <a:rect l="l" t="t" r="r" b="b"/>
              <a:pathLst>
                <a:path w="621" h="448" extrusionOk="0">
                  <a:moveTo>
                    <a:pt x="187" y="0"/>
                  </a:moveTo>
                  <a:cubicBezTo>
                    <a:pt x="120" y="0"/>
                    <a:pt x="60" y="44"/>
                    <a:pt x="25" y="114"/>
                  </a:cubicBezTo>
                  <a:cubicBezTo>
                    <a:pt x="1" y="185"/>
                    <a:pt x="25" y="305"/>
                    <a:pt x="120" y="328"/>
                  </a:cubicBezTo>
                  <a:lnTo>
                    <a:pt x="358" y="447"/>
                  </a:lnTo>
                  <a:lnTo>
                    <a:pt x="430" y="447"/>
                  </a:lnTo>
                  <a:cubicBezTo>
                    <a:pt x="477" y="447"/>
                    <a:pt x="549" y="424"/>
                    <a:pt x="572" y="352"/>
                  </a:cubicBezTo>
                  <a:cubicBezTo>
                    <a:pt x="620" y="257"/>
                    <a:pt x="572" y="162"/>
                    <a:pt x="501" y="114"/>
                  </a:cubicBezTo>
                  <a:lnTo>
                    <a:pt x="263" y="19"/>
                  </a:lnTo>
                  <a:cubicBezTo>
                    <a:pt x="237" y="6"/>
                    <a:pt x="212"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6" name="Google Shape;14226;p115"/>
            <p:cNvSpPr/>
            <p:nvPr/>
          </p:nvSpPr>
          <p:spPr>
            <a:xfrm>
              <a:off x="4808047" y="2180084"/>
              <a:ext cx="20641" cy="11547"/>
            </a:xfrm>
            <a:custGeom>
              <a:avLst/>
              <a:gdLst/>
              <a:ahLst/>
              <a:cxnLst/>
              <a:rect l="l" t="t" r="r" b="b"/>
              <a:pathLst>
                <a:path w="597" h="334" extrusionOk="0">
                  <a:moveTo>
                    <a:pt x="168" y="0"/>
                  </a:moveTo>
                  <a:cubicBezTo>
                    <a:pt x="72" y="0"/>
                    <a:pt x="1" y="72"/>
                    <a:pt x="1" y="167"/>
                  </a:cubicBezTo>
                  <a:cubicBezTo>
                    <a:pt x="1" y="262"/>
                    <a:pt x="72" y="334"/>
                    <a:pt x="168" y="334"/>
                  </a:cubicBezTo>
                  <a:lnTo>
                    <a:pt x="430" y="334"/>
                  </a:lnTo>
                  <a:cubicBezTo>
                    <a:pt x="525" y="334"/>
                    <a:pt x="596" y="262"/>
                    <a:pt x="596" y="167"/>
                  </a:cubicBezTo>
                  <a:cubicBezTo>
                    <a:pt x="596" y="72"/>
                    <a:pt x="525"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7" name="Google Shape;14227;p115"/>
            <p:cNvSpPr/>
            <p:nvPr/>
          </p:nvSpPr>
          <p:spPr>
            <a:xfrm>
              <a:off x="4818765" y="2134482"/>
              <a:ext cx="21436" cy="15972"/>
            </a:xfrm>
            <a:custGeom>
              <a:avLst/>
              <a:gdLst/>
              <a:ahLst/>
              <a:cxnLst/>
              <a:rect l="l" t="t" r="r" b="b"/>
              <a:pathLst>
                <a:path w="620" h="462" extrusionOk="0">
                  <a:moveTo>
                    <a:pt x="196" y="1"/>
                  </a:moveTo>
                  <a:cubicBezTo>
                    <a:pt x="125" y="1"/>
                    <a:pt x="61" y="32"/>
                    <a:pt x="24" y="105"/>
                  </a:cubicBezTo>
                  <a:cubicBezTo>
                    <a:pt x="0" y="200"/>
                    <a:pt x="24" y="295"/>
                    <a:pt x="120" y="343"/>
                  </a:cubicBezTo>
                  <a:lnTo>
                    <a:pt x="334" y="438"/>
                  </a:lnTo>
                  <a:cubicBezTo>
                    <a:pt x="358" y="438"/>
                    <a:pt x="381" y="462"/>
                    <a:pt x="405" y="462"/>
                  </a:cubicBezTo>
                  <a:cubicBezTo>
                    <a:pt x="477" y="462"/>
                    <a:pt x="548" y="414"/>
                    <a:pt x="572" y="343"/>
                  </a:cubicBezTo>
                  <a:cubicBezTo>
                    <a:pt x="620" y="271"/>
                    <a:pt x="572" y="152"/>
                    <a:pt x="477" y="128"/>
                  </a:cubicBezTo>
                  <a:lnTo>
                    <a:pt x="262" y="9"/>
                  </a:lnTo>
                  <a:cubicBezTo>
                    <a:pt x="240" y="4"/>
                    <a:pt x="217"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8" name="Google Shape;14228;p115"/>
            <p:cNvSpPr/>
            <p:nvPr/>
          </p:nvSpPr>
          <p:spPr>
            <a:xfrm>
              <a:off x="4818765" y="2221434"/>
              <a:ext cx="21436" cy="15488"/>
            </a:xfrm>
            <a:custGeom>
              <a:avLst/>
              <a:gdLst/>
              <a:ahLst/>
              <a:cxnLst/>
              <a:rect l="l" t="t" r="r" b="b"/>
              <a:pathLst>
                <a:path w="620" h="448" extrusionOk="0">
                  <a:moveTo>
                    <a:pt x="410" y="0"/>
                  </a:moveTo>
                  <a:cubicBezTo>
                    <a:pt x="385" y="0"/>
                    <a:pt x="359" y="6"/>
                    <a:pt x="334" y="19"/>
                  </a:cubicBezTo>
                  <a:lnTo>
                    <a:pt x="120" y="114"/>
                  </a:lnTo>
                  <a:cubicBezTo>
                    <a:pt x="24" y="162"/>
                    <a:pt x="0" y="257"/>
                    <a:pt x="24" y="352"/>
                  </a:cubicBezTo>
                  <a:cubicBezTo>
                    <a:pt x="48" y="424"/>
                    <a:pt x="120" y="447"/>
                    <a:pt x="191" y="447"/>
                  </a:cubicBezTo>
                  <a:lnTo>
                    <a:pt x="262" y="447"/>
                  </a:lnTo>
                  <a:lnTo>
                    <a:pt x="477" y="328"/>
                  </a:lnTo>
                  <a:cubicBezTo>
                    <a:pt x="572" y="305"/>
                    <a:pt x="620" y="185"/>
                    <a:pt x="572" y="114"/>
                  </a:cubicBezTo>
                  <a:cubicBezTo>
                    <a:pt x="537" y="44"/>
                    <a:pt x="477"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9" name="Google Shape;14229;p115"/>
          <p:cNvGrpSpPr/>
          <p:nvPr/>
        </p:nvGrpSpPr>
        <p:grpSpPr>
          <a:xfrm>
            <a:off x="4705625" y="1486748"/>
            <a:ext cx="368344" cy="376672"/>
            <a:chOff x="4715010" y="1511500"/>
            <a:chExt cx="399376" cy="408405"/>
          </a:xfrm>
        </p:grpSpPr>
        <p:sp>
          <p:nvSpPr>
            <p:cNvPr id="14230" name="Google Shape;14230;p115"/>
            <p:cNvSpPr/>
            <p:nvPr/>
          </p:nvSpPr>
          <p:spPr>
            <a:xfrm>
              <a:off x="4866512" y="1535390"/>
              <a:ext cx="71674" cy="39551"/>
            </a:xfrm>
            <a:custGeom>
              <a:avLst/>
              <a:gdLst/>
              <a:ahLst/>
              <a:cxnLst/>
              <a:rect l="l" t="t" r="r" b="b"/>
              <a:pathLst>
                <a:path w="2073" h="1144" extrusionOk="0">
                  <a:moveTo>
                    <a:pt x="1382" y="1"/>
                  </a:moveTo>
                  <a:cubicBezTo>
                    <a:pt x="1299" y="1"/>
                    <a:pt x="1215" y="24"/>
                    <a:pt x="1144" y="72"/>
                  </a:cubicBezTo>
                  <a:lnTo>
                    <a:pt x="96" y="834"/>
                  </a:lnTo>
                  <a:cubicBezTo>
                    <a:pt x="24" y="906"/>
                    <a:pt x="1" y="1001"/>
                    <a:pt x="48" y="1072"/>
                  </a:cubicBezTo>
                  <a:cubicBezTo>
                    <a:pt x="96" y="1120"/>
                    <a:pt x="144" y="1144"/>
                    <a:pt x="191" y="1144"/>
                  </a:cubicBezTo>
                  <a:cubicBezTo>
                    <a:pt x="239" y="1144"/>
                    <a:pt x="263" y="1144"/>
                    <a:pt x="310" y="1120"/>
                  </a:cubicBezTo>
                  <a:lnTo>
                    <a:pt x="1358" y="358"/>
                  </a:lnTo>
                  <a:cubicBezTo>
                    <a:pt x="1370" y="346"/>
                    <a:pt x="1382" y="340"/>
                    <a:pt x="1394" y="340"/>
                  </a:cubicBezTo>
                  <a:cubicBezTo>
                    <a:pt x="1406" y="340"/>
                    <a:pt x="1418" y="346"/>
                    <a:pt x="1430" y="358"/>
                  </a:cubicBezTo>
                  <a:lnTo>
                    <a:pt x="1787" y="620"/>
                  </a:lnTo>
                  <a:cubicBezTo>
                    <a:pt x="1812" y="637"/>
                    <a:pt x="1843" y="645"/>
                    <a:pt x="1875" y="645"/>
                  </a:cubicBezTo>
                  <a:cubicBezTo>
                    <a:pt x="1934" y="645"/>
                    <a:pt x="1994" y="618"/>
                    <a:pt x="2025" y="572"/>
                  </a:cubicBezTo>
                  <a:cubicBezTo>
                    <a:pt x="2073" y="501"/>
                    <a:pt x="2073" y="382"/>
                    <a:pt x="1977" y="334"/>
                  </a:cubicBezTo>
                  <a:lnTo>
                    <a:pt x="1620" y="72"/>
                  </a:lnTo>
                  <a:cubicBezTo>
                    <a:pt x="1549" y="24"/>
                    <a:pt x="1465"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1" name="Google Shape;14231;p115"/>
            <p:cNvSpPr/>
            <p:nvPr/>
          </p:nvSpPr>
          <p:spPr>
            <a:xfrm>
              <a:off x="4715010" y="1511500"/>
              <a:ext cx="399376" cy="408405"/>
            </a:xfrm>
            <a:custGeom>
              <a:avLst/>
              <a:gdLst/>
              <a:ahLst/>
              <a:cxnLst/>
              <a:rect l="l" t="t" r="r" b="b"/>
              <a:pathLst>
                <a:path w="11551" h="11813" extrusionOk="0">
                  <a:moveTo>
                    <a:pt x="3930" y="2692"/>
                  </a:moveTo>
                  <a:lnTo>
                    <a:pt x="3930" y="4764"/>
                  </a:lnTo>
                  <a:lnTo>
                    <a:pt x="3430" y="4716"/>
                  </a:lnTo>
                  <a:lnTo>
                    <a:pt x="3097" y="4692"/>
                  </a:lnTo>
                  <a:cubicBezTo>
                    <a:pt x="2859" y="4669"/>
                    <a:pt x="2692" y="4478"/>
                    <a:pt x="2692" y="4240"/>
                  </a:cubicBezTo>
                  <a:lnTo>
                    <a:pt x="2692" y="3216"/>
                  </a:lnTo>
                  <a:cubicBezTo>
                    <a:pt x="2692" y="2978"/>
                    <a:pt x="2859" y="2787"/>
                    <a:pt x="3097" y="2763"/>
                  </a:cubicBezTo>
                  <a:lnTo>
                    <a:pt x="3930" y="2692"/>
                  </a:lnTo>
                  <a:close/>
                  <a:moveTo>
                    <a:pt x="3597" y="5073"/>
                  </a:moveTo>
                  <a:lnTo>
                    <a:pt x="5335" y="5264"/>
                  </a:lnTo>
                  <a:lnTo>
                    <a:pt x="4788" y="6050"/>
                  </a:lnTo>
                  <a:cubicBezTo>
                    <a:pt x="4788" y="6097"/>
                    <a:pt x="4764" y="6121"/>
                    <a:pt x="4764" y="6145"/>
                  </a:cubicBezTo>
                  <a:lnTo>
                    <a:pt x="4764" y="7169"/>
                  </a:lnTo>
                  <a:lnTo>
                    <a:pt x="3597" y="6574"/>
                  </a:lnTo>
                  <a:lnTo>
                    <a:pt x="3597" y="5073"/>
                  </a:lnTo>
                  <a:close/>
                  <a:moveTo>
                    <a:pt x="5716" y="5312"/>
                  </a:moveTo>
                  <a:lnTo>
                    <a:pt x="6097" y="5335"/>
                  </a:lnTo>
                  <a:lnTo>
                    <a:pt x="7645" y="6717"/>
                  </a:lnTo>
                  <a:lnTo>
                    <a:pt x="6621" y="7241"/>
                  </a:lnTo>
                  <a:cubicBezTo>
                    <a:pt x="6349" y="7363"/>
                    <a:pt x="6052" y="7431"/>
                    <a:pt x="5760" y="7431"/>
                  </a:cubicBezTo>
                  <a:cubicBezTo>
                    <a:pt x="5541" y="7431"/>
                    <a:pt x="5324" y="7393"/>
                    <a:pt x="5121" y="7312"/>
                  </a:cubicBezTo>
                  <a:lnTo>
                    <a:pt x="5121" y="6216"/>
                  </a:lnTo>
                  <a:lnTo>
                    <a:pt x="5716" y="5312"/>
                  </a:lnTo>
                  <a:close/>
                  <a:moveTo>
                    <a:pt x="11194" y="5335"/>
                  </a:moveTo>
                  <a:lnTo>
                    <a:pt x="11194" y="10884"/>
                  </a:lnTo>
                  <a:lnTo>
                    <a:pt x="7026" y="7407"/>
                  </a:lnTo>
                  <a:lnTo>
                    <a:pt x="11194" y="5335"/>
                  </a:lnTo>
                  <a:close/>
                  <a:moveTo>
                    <a:pt x="6693" y="7574"/>
                  </a:moveTo>
                  <a:lnTo>
                    <a:pt x="11194" y="11313"/>
                  </a:lnTo>
                  <a:cubicBezTo>
                    <a:pt x="11146" y="11408"/>
                    <a:pt x="11075" y="11456"/>
                    <a:pt x="10979" y="11456"/>
                  </a:cubicBezTo>
                  <a:lnTo>
                    <a:pt x="572" y="11456"/>
                  </a:lnTo>
                  <a:cubicBezTo>
                    <a:pt x="477" y="11456"/>
                    <a:pt x="382" y="11408"/>
                    <a:pt x="358" y="11313"/>
                  </a:cubicBezTo>
                  <a:lnTo>
                    <a:pt x="4859" y="7598"/>
                  </a:lnTo>
                  <a:cubicBezTo>
                    <a:pt x="5145" y="7717"/>
                    <a:pt x="5454" y="7788"/>
                    <a:pt x="5764" y="7788"/>
                  </a:cubicBezTo>
                  <a:cubicBezTo>
                    <a:pt x="6074" y="7788"/>
                    <a:pt x="6383" y="7717"/>
                    <a:pt x="6693" y="7574"/>
                  </a:cubicBezTo>
                  <a:close/>
                  <a:moveTo>
                    <a:pt x="8312" y="1"/>
                  </a:moveTo>
                  <a:cubicBezTo>
                    <a:pt x="8074" y="1"/>
                    <a:pt x="7883" y="191"/>
                    <a:pt x="7883" y="430"/>
                  </a:cubicBezTo>
                  <a:lnTo>
                    <a:pt x="7883" y="549"/>
                  </a:lnTo>
                  <a:lnTo>
                    <a:pt x="6097" y="2120"/>
                  </a:lnTo>
                  <a:lnTo>
                    <a:pt x="3049" y="2430"/>
                  </a:lnTo>
                  <a:cubicBezTo>
                    <a:pt x="2644" y="2478"/>
                    <a:pt x="2358" y="2811"/>
                    <a:pt x="2358" y="3216"/>
                  </a:cubicBezTo>
                  <a:lnTo>
                    <a:pt x="2358" y="4240"/>
                  </a:lnTo>
                  <a:cubicBezTo>
                    <a:pt x="2358" y="4645"/>
                    <a:pt x="2644" y="4978"/>
                    <a:pt x="3049" y="5026"/>
                  </a:cubicBezTo>
                  <a:lnTo>
                    <a:pt x="3240" y="5050"/>
                  </a:lnTo>
                  <a:lnTo>
                    <a:pt x="3240" y="6407"/>
                  </a:lnTo>
                  <a:lnTo>
                    <a:pt x="2192" y="5883"/>
                  </a:lnTo>
                  <a:cubicBezTo>
                    <a:pt x="2165" y="5870"/>
                    <a:pt x="2139" y="5864"/>
                    <a:pt x="2113" y="5864"/>
                  </a:cubicBezTo>
                  <a:cubicBezTo>
                    <a:pt x="2047" y="5864"/>
                    <a:pt x="1988" y="5903"/>
                    <a:pt x="1954" y="5955"/>
                  </a:cubicBezTo>
                  <a:cubicBezTo>
                    <a:pt x="1930" y="6050"/>
                    <a:pt x="1954" y="6145"/>
                    <a:pt x="2049" y="6193"/>
                  </a:cubicBezTo>
                  <a:lnTo>
                    <a:pt x="4502" y="7431"/>
                  </a:lnTo>
                  <a:lnTo>
                    <a:pt x="334" y="10884"/>
                  </a:lnTo>
                  <a:lnTo>
                    <a:pt x="334" y="5335"/>
                  </a:lnTo>
                  <a:lnTo>
                    <a:pt x="1334" y="5835"/>
                  </a:lnTo>
                  <a:cubicBezTo>
                    <a:pt x="1358" y="5859"/>
                    <a:pt x="1406" y="5859"/>
                    <a:pt x="1430" y="5859"/>
                  </a:cubicBezTo>
                  <a:cubicBezTo>
                    <a:pt x="1477" y="5859"/>
                    <a:pt x="1549" y="5835"/>
                    <a:pt x="1573" y="5764"/>
                  </a:cubicBezTo>
                  <a:cubicBezTo>
                    <a:pt x="1620" y="5693"/>
                    <a:pt x="1573" y="5574"/>
                    <a:pt x="1501" y="5526"/>
                  </a:cubicBezTo>
                  <a:lnTo>
                    <a:pt x="382" y="4978"/>
                  </a:lnTo>
                  <a:cubicBezTo>
                    <a:pt x="382" y="4978"/>
                    <a:pt x="382" y="4954"/>
                    <a:pt x="406" y="4954"/>
                  </a:cubicBezTo>
                  <a:lnTo>
                    <a:pt x="1858" y="3883"/>
                  </a:lnTo>
                  <a:cubicBezTo>
                    <a:pt x="1930" y="3835"/>
                    <a:pt x="1954" y="3716"/>
                    <a:pt x="1882" y="3645"/>
                  </a:cubicBezTo>
                  <a:cubicBezTo>
                    <a:pt x="1851" y="3598"/>
                    <a:pt x="1791" y="3572"/>
                    <a:pt x="1733" y="3572"/>
                  </a:cubicBezTo>
                  <a:cubicBezTo>
                    <a:pt x="1701" y="3572"/>
                    <a:pt x="1669" y="3580"/>
                    <a:pt x="1644" y="3597"/>
                  </a:cubicBezTo>
                  <a:lnTo>
                    <a:pt x="191" y="4669"/>
                  </a:lnTo>
                  <a:cubicBezTo>
                    <a:pt x="72" y="4764"/>
                    <a:pt x="1" y="4907"/>
                    <a:pt x="1" y="5050"/>
                  </a:cubicBezTo>
                  <a:cubicBezTo>
                    <a:pt x="1" y="5050"/>
                    <a:pt x="1" y="5073"/>
                    <a:pt x="1" y="5073"/>
                  </a:cubicBezTo>
                  <a:lnTo>
                    <a:pt x="1" y="11241"/>
                  </a:lnTo>
                  <a:cubicBezTo>
                    <a:pt x="1" y="11551"/>
                    <a:pt x="239" y="11813"/>
                    <a:pt x="572" y="11813"/>
                  </a:cubicBezTo>
                  <a:lnTo>
                    <a:pt x="10979" y="11813"/>
                  </a:lnTo>
                  <a:cubicBezTo>
                    <a:pt x="11289" y="11813"/>
                    <a:pt x="11551" y="11551"/>
                    <a:pt x="11551" y="11241"/>
                  </a:cubicBezTo>
                  <a:lnTo>
                    <a:pt x="11551" y="5073"/>
                  </a:lnTo>
                  <a:cubicBezTo>
                    <a:pt x="11551" y="4907"/>
                    <a:pt x="11479" y="4764"/>
                    <a:pt x="11337" y="4669"/>
                  </a:cubicBezTo>
                  <a:lnTo>
                    <a:pt x="9884" y="3597"/>
                  </a:lnTo>
                  <a:cubicBezTo>
                    <a:pt x="9859" y="3580"/>
                    <a:pt x="9830" y="3572"/>
                    <a:pt x="9801" y="3572"/>
                  </a:cubicBezTo>
                  <a:cubicBezTo>
                    <a:pt x="9748" y="3572"/>
                    <a:pt x="9692" y="3598"/>
                    <a:pt x="9646" y="3645"/>
                  </a:cubicBezTo>
                  <a:cubicBezTo>
                    <a:pt x="9598" y="3716"/>
                    <a:pt x="9598" y="3835"/>
                    <a:pt x="9693" y="3883"/>
                  </a:cubicBezTo>
                  <a:lnTo>
                    <a:pt x="11146" y="4954"/>
                  </a:lnTo>
                  <a:cubicBezTo>
                    <a:pt x="11146" y="4954"/>
                    <a:pt x="11146" y="4954"/>
                    <a:pt x="11170" y="4978"/>
                  </a:cubicBezTo>
                  <a:lnTo>
                    <a:pt x="9193" y="5955"/>
                  </a:lnTo>
                  <a:lnTo>
                    <a:pt x="9193" y="5097"/>
                  </a:lnTo>
                  <a:cubicBezTo>
                    <a:pt x="9193" y="5002"/>
                    <a:pt x="9122" y="4931"/>
                    <a:pt x="9027" y="4931"/>
                  </a:cubicBezTo>
                  <a:cubicBezTo>
                    <a:pt x="8931" y="4931"/>
                    <a:pt x="8836" y="5002"/>
                    <a:pt x="8836" y="5097"/>
                  </a:cubicBezTo>
                  <a:lnTo>
                    <a:pt x="8836" y="6121"/>
                  </a:lnTo>
                  <a:lnTo>
                    <a:pt x="8217" y="6431"/>
                  </a:lnTo>
                  <a:lnTo>
                    <a:pt x="8217" y="2644"/>
                  </a:lnTo>
                  <a:cubicBezTo>
                    <a:pt x="8217" y="2549"/>
                    <a:pt x="8145" y="2478"/>
                    <a:pt x="8050" y="2478"/>
                  </a:cubicBezTo>
                  <a:cubicBezTo>
                    <a:pt x="7955" y="2478"/>
                    <a:pt x="7883" y="2549"/>
                    <a:pt x="7883" y="2644"/>
                  </a:cubicBezTo>
                  <a:lnTo>
                    <a:pt x="7883" y="6455"/>
                  </a:lnTo>
                  <a:lnTo>
                    <a:pt x="6288" y="5050"/>
                  </a:lnTo>
                  <a:cubicBezTo>
                    <a:pt x="6264" y="5026"/>
                    <a:pt x="6216" y="5002"/>
                    <a:pt x="6193" y="5002"/>
                  </a:cubicBezTo>
                  <a:lnTo>
                    <a:pt x="5645" y="4954"/>
                  </a:lnTo>
                  <a:lnTo>
                    <a:pt x="4264" y="4811"/>
                  </a:lnTo>
                  <a:lnTo>
                    <a:pt x="4264" y="2644"/>
                  </a:lnTo>
                  <a:lnTo>
                    <a:pt x="6193" y="2454"/>
                  </a:lnTo>
                  <a:cubicBezTo>
                    <a:pt x="6216" y="2454"/>
                    <a:pt x="6264" y="2430"/>
                    <a:pt x="6288" y="2406"/>
                  </a:cubicBezTo>
                  <a:lnTo>
                    <a:pt x="7883" y="1001"/>
                  </a:lnTo>
                  <a:lnTo>
                    <a:pt x="7883" y="1930"/>
                  </a:lnTo>
                  <a:cubicBezTo>
                    <a:pt x="7883" y="2025"/>
                    <a:pt x="7955" y="2097"/>
                    <a:pt x="8050" y="2097"/>
                  </a:cubicBezTo>
                  <a:cubicBezTo>
                    <a:pt x="8145" y="2097"/>
                    <a:pt x="8217" y="2025"/>
                    <a:pt x="8217" y="1930"/>
                  </a:cubicBezTo>
                  <a:lnTo>
                    <a:pt x="8217" y="430"/>
                  </a:lnTo>
                  <a:cubicBezTo>
                    <a:pt x="8217" y="382"/>
                    <a:pt x="8264" y="358"/>
                    <a:pt x="8312" y="358"/>
                  </a:cubicBezTo>
                  <a:lnTo>
                    <a:pt x="8765" y="358"/>
                  </a:lnTo>
                  <a:cubicBezTo>
                    <a:pt x="8812" y="358"/>
                    <a:pt x="8836" y="382"/>
                    <a:pt x="8836" y="430"/>
                  </a:cubicBezTo>
                  <a:lnTo>
                    <a:pt x="8836" y="4359"/>
                  </a:lnTo>
                  <a:cubicBezTo>
                    <a:pt x="8836" y="4454"/>
                    <a:pt x="8931" y="4526"/>
                    <a:pt x="9027" y="4526"/>
                  </a:cubicBezTo>
                  <a:cubicBezTo>
                    <a:pt x="9122" y="4526"/>
                    <a:pt x="9193" y="4454"/>
                    <a:pt x="9193" y="4359"/>
                  </a:cubicBezTo>
                  <a:lnTo>
                    <a:pt x="9193" y="430"/>
                  </a:lnTo>
                  <a:cubicBezTo>
                    <a:pt x="9193" y="191"/>
                    <a:pt x="9003" y="1"/>
                    <a:pt x="8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2" name="Google Shape;14232;p115"/>
          <p:cNvGrpSpPr/>
          <p:nvPr/>
        </p:nvGrpSpPr>
        <p:grpSpPr>
          <a:xfrm>
            <a:off x="5342000" y="1518667"/>
            <a:ext cx="376699" cy="312868"/>
            <a:chOff x="5404997" y="1546108"/>
            <a:chExt cx="408434" cy="339226"/>
          </a:xfrm>
        </p:grpSpPr>
        <p:sp>
          <p:nvSpPr>
            <p:cNvPr id="14233" name="Google Shape;14233;p115"/>
            <p:cNvSpPr/>
            <p:nvPr/>
          </p:nvSpPr>
          <p:spPr>
            <a:xfrm>
              <a:off x="5404997" y="1571624"/>
              <a:ext cx="408434" cy="313711"/>
            </a:xfrm>
            <a:custGeom>
              <a:avLst/>
              <a:gdLst/>
              <a:ahLst/>
              <a:cxnLst/>
              <a:rect l="l" t="t" r="r" b="b"/>
              <a:pathLst>
                <a:path w="11813" h="9074" extrusionOk="0">
                  <a:moveTo>
                    <a:pt x="1096" y="0"/>
                  </a:moveTo>
                  <a:cubicBezTo>
                    <a:pt x="500" y="0"/>
                    <a:pt x="0" y="477"/>
                    <a:pt x="0" y="1096"/>
                  </a:cubicBezTo>
                  <a:lnTo>
                    <a:pt x="0" y="7978"/>
                  </a:lnTo>
                  <a:cubicBezTo>
                    <a:pt x="0" y="8574"/>
                    <a:pt x="500" y="9074"/>
                    <a:pt x="1096" y="9074"/>
                  </a:cubicBezTo>
                  <a:lnTo>
                    <a:pt x="10717" y="9074"/>
                  </a:lnTo>
                  <a:cubicBezTo>
                    <a:pt x="11312" y="9074"/>
                    <a:pt x="11812" y="8574"/>
                    <a:pt x="11812" y="7978"/>
                  </a:cubicBezTo>
                  <a:lnTo>
                    <a:pt x="11812" y="1096"/>
                  </a:lnTo>
                  <a:cubicBezTo>
                    <a:pt x="11812" y="477"/>
                    <a:pt x="11312" y="0"/>
                    <a:pt x="10717" y="0"/>
                  </a:cubicBezTo>
                  <a:lnTo>
                    <a:pt x="10360" y="0"/>
                  </a:lnTo>
                  <a:cubicBezTo>
                    <a:pt x="10264" y="0"/>
                    <a:pt x="10193" y="72"/>
                    <a:pt x="10193" y="167"/>
                  </a:cubicBezTo>
                  <a:cubicBezTo>
                    <a:pt x="10193" y="262"/>
                    <a:pt x="10264" y="334"/>
                    <a:pt x="10360" y="334"/>
                  </a:cubicBezTo>
                  <a:lnTo>
                    <a:pt x="10717" y="334"/>
                  </a:lnTo>
                  <a:cubicBezTo>
                    <a:pt x="11122" y="334"/>
                    <a:pt x="11455" y="667"/>
                    <a:pt x="11455" y="1096"/>
                  </a:cubicBezTo>
                  <a:lnTo>
                    <a:pt x="11455" y="7978"/>
                  </a:lnTo>
                  <a:cubicBezTo>
                    <a:pt x="11455" y="8383"/>
                    <a:pt x="11122" y="8740"/>
                    <a:pt x="10717" y="8740"/>
                  </a:cubicBezTo>
                  <a:lnTo>
                    <a:pt x="1096" y="8740"/>
                  </a:lnTo>
                  <a:cubicBezTo>
                    <a:pt x="691" y="8740"/>
                    <a:pt x="358" y="8383"/>
                    <a:pt x="358" y="7978"/>
                  </a:cubicBezTo>
                  <a:lnTo>
                    <a:pt x="358" y="1096"/>
                  </a:lnTo>
                  <a:cubicBezTo>
                    <a:pt x="358" y="667"/>
                    <a:pt x="691" y="334"/>
                    <a:pt x="1096" y="334"/>
                  </a:cubicBezTo>
                  <a:lnTo>
                    <a:pt x="7621" y="334"/>
                  </a:lnTo>
                  <a:cubicBezTo>
                    <a:pt x="7716" y="334"/>
                    <a:pt x="7788" y="262"/>
                    <a:pt x="7788" y="167"/>
                  </a:cubicBezTo>
                  <a:cubicBezTo>
                    <a:pt x="7788" y="72"/>
                    <a:pt x="7716" y="0"/>
                    <a:pt x="7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4" name="Google Shape;14234;p115"/>
            <p:cNvSpPr/>
            <p:nvPr/>
          </p:nvSpPr>
          <p:spPr>
            <a:xfrm>
              <a:off x="5450289" y="1595514"/>
              <a:ext cx="339250" cy="265966"/>
            </a:xfrm>
            <a:custGeom>
              <a:avLst/>
              <a:gdLst/>
              <a:ahLst/>
              <a:cxnLst/>
              <a:rect l="l" t="t" r="r" b="b"/>
              <a:pathLst>
                <a:path w="9812" h="7693" extrusionOk="0">
                  <a:moveTo>
                    <a:pt x="9050" y="0"/>
                  </a:moveTo>
                  <a:cubicBezTo>
                    <a:pt x="8954" y="0"/>
                    <a:pt x="8883" y="71"/>
                    <a:pt x="8883" y="167"/>
                  </a:cubicBezTo>
                  <a:cubicBezTo>
                    <a:pt x="8883" y="262"/>
                    <a:pt x="8954" y="333"/>
                    <a:pt x="9050" y="333"/>
                  </a:cubicBezTo>
                  <a:lnTo>
                    <a:pt x="9407" y="333"/>
                  </a:lnTo>
                  <a:cubicBezTo>
                    <a:pt x="9431" y="333"/>
                    <a:pt x="9455" y="381"/>
                    <a:pt x="9455" y="405"/>
                  </a:cubicBezTo>
                  <a:lnTo>
                    <a:pt x="9455" y="7287"/>
                  </a:lnTo>
                  <a:cubicBezTo>
                    <a:pt x="9455" y="7311"/>
                    <a:pt x="9431" y="7335"/>
                    <a:pt x="9407" y="7335"/>
                  </a:cubicBezTo>
                  <a:lnTo>
                    <a:pt x="405" y="7335"/>
                  </a:lnTo>
                  <a:cubicBezTo>
                    <a:pt x="381" y="7335"/>
                    <a:pt x="357" y="7311"/>
                    <a:pt x="357" y="7287"/>
                  </a:cubicBezTo>
                  <a:lnTo>
                    <a:pt x="357" y="6430"/>
                  </a:lnTo>
                  <a:cubicBezTo>
                    <a:pt x="357" y="6335"/>
                    <a:pt x="286" y="6239"/>
                    <a:pt x="191" y="6239"/>
                  </a:cubicBezTo>
                  <a:cubicBezTo>
                    <a:pt x="95" y="6239"/>
                    <a:pt x="0" y="6335"/>
                    <a:pt x="0" y="6430"/>
                  </a:cubicBezTo>
                  <a:lnTo>
                    <a:pt x="0" y="7287"/>
                  </a:lnTo>
                  <a:cubicBezTo>
                    <a:pt x="0" y="7502"/>
                    <a:pt x="191" y="7692"/>
                    <a:pt x="405" y="7692"/>
                  </a:cubicBezTo>
                  <a:lnTo>
                    <a:pt x="9407" y="7692"/>
                  </a:lnTo>
                  <a:cubicBezTo>
                    <a:pt x="9621" y="7692"/>
                    <a:pt x="9812" y="7502"/>
                    <a:pt x="9812" y="7287"/>
                  </a:cubicBezTo>
                  <a:lnTo>
                    <a:pt x="9812" y="405"/>
                  </a:lnTo>
                  <a:cubicBezTo>
                    <a:pt x="9812" y="191"/>
                    <a:pt x="9621" y="0"/>
                    <a:pt x="9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5" name="Google Shape;14235;p115"/>
            <p:cNvSpPr/>
            <p:nvPr/>
          </p:nvSpPr>
          <p:spPr>
            <a:xfrm>
              <a:off x="5450289" y="1595514"/>
              <a:ext cx="223977" cy="202560"/>
            </a:xfrm>
            <a:custGeom>
              <a:avLst/>
              <a:gdLst/>
              <a:ahLst/>
              <a:cxnLst/>
              <a:rect l="l" t="t" r="r" b="b"/>
              <a:pathLst>
                <a:path w="6478" h="5859" extrusionOk="0">
                  <a:moveTo>
                    <a:pt x="405" y="0"/>
                  </a:moveTo>
                  <a:cubicBezTo>
                    <a:pt x="191" y="0"/>
                    <a:pt x="0" y="191"/>
                    <a:pt x="0" y="405"/>
                  </a:cubicBezTo>
                  <a:lnTo>
                    <a:pt x="0" y="5692"/>
                  </a:lnTo>
                  <a:cubicBezTo>
                    <a:pt x="0" y="5787"/>
                    <a:pt x="95" y="5858"/>
                    <a:pt x="191" y="5858"/>
                  </a:cubicBezTo>
                  <a:cubicBezTo>
                    <a:pt x="286" y="5858"/>
                    <a:pt x="357" y="5787"/>
                    <a:pt x="357" y="5692"/>
                  </a:cubicBezTo>
                  <a:lnTo>
                    <a:pt x="357" y="405"/>
                  </a:lnTo>
                  <a:cubicBezTo>
                    <a:pt x="357" y="381"/>
                    <a:pt x="381" y="333"/>
                    <a:pt x="405" y="333"/>
                  </a:cubicBezTo>
                  <a:lnTo>
                    <a:pt x="6311" y="333"/>
                  </a:lnTo>
                  <a:cubicBezTo>
                    <a:pt x="6406" y="333"/>
                    <a:pt x="6478" y="262"/>
                    <a:pt x="6478" y="167"/>
                  </a:cubicBezTo>
                  <a:cubicBezTo>
                    <a:pt x="6478" y="71"/>
                    <a:pt x="6406"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6" name="Google Shape;14236;p115"/>
            <p:cNvSpPr/>
            <p:nvPr/>
          </p:nvSpPr>
          <p:spPr>
            <a:xfrm>
              <a:off x="5613304" y="1648999"/>
              <a:ext cx="59331" cy="177080"/>
            </a:xfrm>
            <a:custGeom>
              <a:avLst/>
              <a:gdLst/>
              <a:ahLst/>
              <a:cxnLst/>
              <a:rect l="l" t="t" r="r" b="b"/>
              <a:pathLst>
                <a:path w="1716" h="5122" extrusionOk="0">
                  <a:moveTo>
                    <a:pt x="358" y="1"/>
                  </a:moveTo>
                  <a:cubicBezTo>
                    <a:pt x="143" y="1"/>
                    <a:pt x="0" y="144"/>
                    <a:pt x="0" y="334"/>
                  </a:cubicBezTo>
                  <a:lnTo>
                    <a:pt x="0" y="3002"/>
                  </a:lnTo>
                  <a:cubicBezTo>
                    <a:pt x="0" y="3097"/>
                    <a:pt x="72" y="3168"/>
                    <a:pt x="167" y="3168"/>
                  </a:cubicBezTo>
                  <a:cubicBezTo>
                    <a:pt x="262" y="3168"/>
                    <a:pt x="334" y="3097"/>
                    <a:pt x="334" y="3002"/>
                  </a:cubicBezTo>
                  <a:lnTo>
                    <a:pt x="334" y="334"/>
                  </a:lnTo>
                  <a:lnTo>
                    <a:pt x="1358" y="334"/>
                  </a:lnTo>
                  <a:lnTo>
                    <a:pt x="1358" y="4764"/>
                  </a:lnTo>
                  <a:lnTo>
                    <a:pt x="334" y="4764"/>
                  </a:lnTo>
                  <a:lnTo>
                    <a:pt x="334" y="3740"/>
                  </a:lnTo>
                  <a:cubicBezTo>
                    <a:pt x="334" y="3645"/>
                    <a:pt x="262" y="3573"/>
                    <a:pt x="167" y="3573"/>
                  </a:cubicBezTo>
                  <a:cubicBezTo>
                    <a:pt x="72" y="3573"/>
                    <a:pt x="0" y="3645"/>
                    <a:pt x="0" y="3740"/>
                  </a:cubicBezTo>
                  <a:lnTo>
                    <a:pt x="0" y="4764"/>
                  </a:lnTo>
                  <a:cubicBezTo>
                    <a:pt x="0" y="4954"/>
                    <a:pt x="143" y="5121"/>
                    <a:pt x="358" y="5121"/>
                  </a:cubicBezTo>
                  <a:lnTo>
                    <a:pt x="1358" y="5121"/>
                  </a:lnTo>
                  <a:cubicBezTo>
                    <a:pt x="1548" y="5121"/>
                    <a:pt x="1715" y="4954"/>
                    <a:pt x="1715" y="4764"/>
                  </a:cubicBezTo>
                  <a:lnTo>
                    <a:pt x="1715" y="334"/>
                  </a:lnTo>
                  <a:cubicBezTo>
                    <a:pt x="1715" y="144"/>
                    <a:pt x="1548"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7" name="Google Shape;14237;p115"/>
            <p:cNvSpPr/>
            <p:nvPr/>
          </p:nvSpPr>
          <p:spPr>
            <a:xfrm>
              <a:off x="5685770" y="1546108"/>
              <a:ext cx="60126" cy="279968"/>
            </a:xfrm>
            <a:custGeom>
              <a:avLst/>
              <a:gdLst/>
              <a:ahLst/>
              <a:cxnLst/>
              <a:rect l="l" t="t" r="r" b="b"/>
              <a:pathLst>
                <a:path w="1739" h="8098" extrusionOk="0">
                  <a:moveTo>
                    <a:pt x="357" y="0"/>
                  </a:moveTo>
                  <a:cubicBezTo>
                    <a:pt x="167" y="0"/>
                    <a:pt x="0" y="143"/>
                    <a:pt x="0" y="357"/>
                  </a:cubicBezTo>
                  <a:lnTo>
                    <a:pt x="0" y="7740"/>
                  </a:lnTo>
                  <a:cubicBezTo>
                    <a:pt x="0" y="7930"/>
                    <a:pt x="167" y="8097"/>
                    <a:pt x="357" y="8097"/>
                  </a:cubicBezTo>
                  <a:lnTo>
                    <a:pt x="1381" y="8097"/>
                  </a:lnTo>
                  <a:cubicBezTo>
                    <a:pt x="1572" y="8097"/>
                    <a:pt x="1739" y="7930"/>
                    <a:pt x="1739" y="7740"/>
                  </a:cubicBezTo>
                  <a:lnTo>
                    <a:pt x="1739" y="3429"/>
                  </a:lnTo>
                  <a:cubicBezTo>
                    <a:pt x="1739" y="3334"/>
                    <a:pt x="1643" y="3263"/>
                    <a:pt x="1548" y="3263"/>
                  </a:cubicBezTo>
                  <a:cubicBezTo>
                    <a:pt x="1453" y="3263"/>
                    <a:pt x="1381" y="3334"/>
                    <a:pt x="1381" y="3429"/>
                  </a:cubicBezTo>
                  <a:lnTo>
                    <a:pt x="1381" y="7740"/>
                  </a:lnTo>
                  <a:lnTo>
                    <a:pt x="357" y="7740"/>
                  </a:lnTo>
                  <a:lnTo>
                    <a:pt x="357" y="357"/>
                  </a:lnTo>
                  <a:cubicBezTo>
                    <a:pt x="357" y="357"/>
                    <a:pt x="357" y="334"/>
                    <a:pt x="357" y="334"/>
                  </a:cubicBezTo>
                  <a:lnTo>
                    <a:pt x="1381" y="334"/>
                  </a:lnTo>
                  <a:cubicBezTo>
                    <a:pt x="1381" y="334"/>
                    <a:pt x="1381" y="357"/>
                    <a:pt x="1381" y="357"/>
                  </a:cubicBezTo>
                  <a:lnTo>
                    <a:pt x="1381" y="2691"/>
                  </a:lnTo>
                  <a:cubicBezTo>
                    <a:pt x="1381" y="2786"/>
                    <a:pt x="1453" y="2858"/>
                    <a:pt x="1548" y="2858"/>
                  </a:cubicBezTo>
                  <a:cubicBezTo>
                    <a:pt x="1643" y="2858"/>
                    <a:pt x="1739" y="2786"/>
                    <a:pt x="1739" y="2691"/>
                  </a:cubicBezTo>
                  <a:lnTo>
                    <a:pt x="1739" y="357"/>
                  </a:lnTo>
                  <a:cubicBezTo>
                    <a:pt x="1739" y="167"/>
                    <a:pt x="1572"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8" name="Google Shape;14238;p115"/>
            <p:cNvSpPr/>
            <p:nvPr/>
          </p:nvSpPr>
          <p:spPr>
            <a:xfrm>
              <a:off x="5477464" y="1701378"/>
              <a:ext cx="115308" cy="133726"/>
            </a:xfrm>
            <a:custGeom>
              <a:avLst/>
              <a:gdLst/>
              <a:ahLst/>
              <a:cxnLst/>
              <a:rect l="l" t="t" r="r" b="b"/>
              <a:pathLst>
                <a:path w="3335" h="3868" extrusionOk="0">
                  <a:moveTo>
                    <a:pt x="2667" y="1201"/>
                  </a:moveTo>
                  <a:cubicBezTo>
                    <a:pt x="2834" y="1201"/>
                    <a:pt x="2977" y="1320"/>
                    <a:pt x="2977" y="1510"/>
                  </a:cubicBezTo>
                  <a:cubicBezTo>
                    <a:pt x="2977" y="1677"/>
                    <a:pt x="2834" y="1820"/>
                    <a:pt x="2667" y="1820"/>
                  </a:cubicBezTo>
                  <a:lnTo>
                    <a:pt x="2596" y="1820"/>
                  </a:lnTo>
                  <a:lnTo>
                    <a:pt x="2596" y="1201"/>
                  </a:lnTo>
                  <a:close/>
                  <a:moveTo>
                    <a:pt x="2239" y="367"/>
                  </a:moveTo>
                  <a:lnTo>
                    <a:pt x="2239" y="2630"/>
                  </a:lnTo>
                  <a:lnTo>
                    <a:pt x="1643" y="2201"/>
                  </a:lnTo>
                  <a:cubicBezTo>
                    <a:pt x="1619" y="2177"/>
                    <a:pt x="1596" y="2177"/>
                    <a:pt x="1572" y="2177"/>
                  </a:cubicBezTo>
                  <a:lnTo>
                    <a:pt x="738" y="1915"/>
                  </a:lnTo>
                  <a:lnTo>
                    <a:pt x="476" y="1844"/>
                  </a:lnTo>
                  <a:cubicBezTo>
                    <a:pt x="405" y="1820"/>
                    <a:pt x="357" y="1749"/>
                    <a:pt x="357" y="1677"/>
                  </a:cubicBezTo>
                  <a:lnTo>
                    <a:pt x="357" y="1344"/>
                  </a:lnTo>
                  <a:cubicBezTo>
                    <a:pt x="357" y="1272"/>
                    <a:pt x="405" y="1201"/>
                    <a:pt x="476" y="1177"/>
                  </a:cubicBezTo>
                  <a:lnTo>
                    <a:pt x="1572" y="844"/>
                  </a:lnTo>
                  <a:cubicBezTo>
                    <a:pt x="1596" y="844"/>
                    <a:pt x="1619" y="820"/>
                    <a:pt x="1643" y="820"/>
                  </a:cubicBezTo>
                  <a:lnTo>
                    <a:pt x="2239" y="367"/>
                  </a:lnTo>
                  <a:close/>
                  <a:moveTo>
                    <a:pt x="881" y="2320"/>
                  </a:moveTo>
                  <a:lnTo>
                    <a:pt x="1453" y="2487"/>
                  </a:lnTo>
                  <a:lnTo>
                    <a:pt x="1572" y="2582"/>
                  </a:lnTo>
                  <a:lnTo>
                    <a:pt x="1334" y="2939"/>
                  </a:lnTo>
                  <a:cubicBezTo>
                    <a:pt x="1310" y="2963"/>
                    <a:pt x="1310" y="3011"/>
                    <a:pt x="1310" y="3034"/>
                  </a:cubicBezTo>
                  <a:lnTo>
                    <a:pt x="1262" y="3535"/>
                  </a:lnTo>
                  <a:lnTo>
                    <a:pt x="881" y="3535"/>
                  </a:lnTo>
                  <a:lnTo>
                    <a:pt x="881" y="2320"/>
                  </a:lnTo>
                  <a:close/>
                  <a:moveTo>
                    <a:pt x="2257" y="1"/>
                  </a:moveTo>
                  <a:cubicBezTo>
                    <a:pt x="2191" y="1"/>
                    <a:pt x="2124" y="18"/>
                    <a:pt x="2072" y="58"/>
                  </a:cubicBezTo>
                  <a:lnTo>
                    <a:pt x="1453" y="510"/>
                  </a:lnTo>
                  <a:lnTo>
                    <a:pt x="381" y="844"/>
                  </a:lnTo>
                  <a:cubicBezTo>
                    <a:pt x="143" y="915"/>
                    <a:pt x="0" y="1106"/>
                    <a:pt x="0" y="1344"/>
                  </a:cubicBezTo>
                  <a:lnTo>
                    <a:pt x="0" y="1677"/>
                  </a:lnTo>
                  <a:cubicBezTo>
                    <a:pt x="0" y="1891"/>
                    <a:pt x="143" y="2106"/>
                    <a:pt x="381" y="2177"/>
                  </a:cubicBezTo>
                  <a:lnTo>
                    <a:pt x="524" y="2201"/>
                  </a:lnTo>
                  <a:lnTo>
                    <a:pt x="524" y="3535"/>
                  </a:lnTo>
                  <a:cubicBezTo>
                    <a:pt x="524" y="3725"/>
                    <a:pt x="667" y="3868"/>
                    <a:pt x="857" y="3868"/>
                  </a:cubicBezTo>
                  <a:lnTo>
                    <a:pt x="1262" y="3868"/>
                  </a:lnTo>
                  <a:cubicBezTo>
                    <a:pt x="1453" y="3868"/>
                    <a:pt x="1596" y="3725"/>
                    <a:pt x="1619" y="3558"/>
                  </a:cubicBezTo>
                  <a:lnTo>
                    <a:pt x="1643" y="3106"/>
                  </a:lnTo>
                  <a:lnTo>
                    <a:pt x="1834" y="2773"/>
                  </a:lnTo>
                  <a:lnTo>
                    <a:pt x="2072" y="2939"/>
                  </a:lnTo>
                  <a:cubicBezTo>
                    <a:pt x="2120" y="2987"/>
                    <a:pt x="2191" y="3011"/>
                    <a:pt x="2262" y="3011"/>
                  </a:cubicBezTo>
                  <a:cubicBezTo>
                    <a:pt x="2310" y="3011"/>
                    <a:pt x="2358" y="2987"/>
                    <a:pt x="2405" y="2963"/>
                  </a:cubicBezTo>
                  <a:cubicBezTo>
                    <a:pt x="2524" y="2915"/>
                    <a:pt x="2596" y="2820"/>
                    <a:pt x="2596" y="2677"/>
                  </a:cubicBezTo>
                  <a:lnTo>
                    <a:pt x="2596" y="2177"/>
                  </a:lnTo>
                  <a:lnTo>
                    <a:pt x="2667" y="2177"/>
                  </a:lnTo>
                  <a:cubicBezTo>
                    <a:pt x="3024" y="2177"/>
                    <a:pt x="3334" y="1868"/>
                    <a:pt x="3334" y="1510"/>
                  </a:cubicBezTo>
                  <a:cubicBezTo>
                    <a:pt x="3334" y="1129"/>
                    <a:pt x="3024" y="844"/>
                    <a:pt x="2667" y="844"/>
                  </a:cubicBezTo>
                  <a:lnTo>
                    <a:pt x="2596" y="844"/>
                  </a:lnTo>
                  <a:lnTo>
                    <a:pt x="2596" y="320"/>
                  </a:lnTo>
                  <a:cubicBezTo>
                    <a:pt x="2596" y="201"/>
                    <a:pt x="2524" y="82"/>
                    <a:pt x="2405" y="34"/>
                  </a:cubicBezTo>
                  <a:cubicBezTo>
                    <a:pt x="2362" y="12"/>
                    <a:pt x="2310" y="1"/>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9" name="Google Shape;14239;p115"/>
            <p:cNvSpPr/>
            <p:nvPr/>
          </p:nvSpPr>
          <p:spPr>
            <a:xfrm>
              <a:off x="5477464" y="1671230"/>
              <a:ext cx="121047" cy="11582"/>
            </a:xfrm>
            <a:custGeom>
              <a:avLst/>
              <a:gdLst/>
              <a:ahLst/>
              <a:cxnLst/>
              <a:rect l="l" t="t" r="r" b="b"/>
              <a:pathLst>
                <a:path w="3501" h="335" extrusionOk="0">
                  <a:moveTo>
                    <a:pt x="167" y="1"/>
                  </a:moveTo>
                  <a:cubicBezTo>
                    <a:pt x="71" y="1"/>
                    <a:pt x="0" y="72"/>
                    <a:pt x="0" y="168"/>
                  </a:cubicBezTo>
                  <a:cubicBezTo>
                    <a:pt x="0" y="263"/>
                    <a:pt x="71" y="334"/>
                    <a:pt x="167" y="334"/>
                  </a:cubicBezTo>
                  <a:lnTo>
                    <a:pt x="3334" y="334"/>
                  </a:lnTo>
                  <a:cubicBezTo>
                    <a:pt x="3429" y="334"/>
                    <a:pt x="3501" y="263"/>
                    <a:pt x="3501" y="168"/>
                  </a:cubicBezTo>
                  <a:cubicBezTo>
                    <a:pt x="3501" y="72"/>
                    <a:pt x="3429" y="1"/>
                    <a:pt x="3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0" name="Google Shape;14240;p115"/>
            <p:cNvSpPr/>
            <p:nvPr/>
          </p:nvSpPr>
          <p:spPr>
            <a:xfrm>
              <a:off x="5477464" y="1645715"/>
              <a:ext cx="121047" cy="12377"/>
            </a:xfrm>
            <a:custGeom>
              <a:avLst/>
              <a:gdLst/>
              <a:ahLst/>
              <a:cxnLst/>
              <a:rect l="l" t="t" r="r" b="b"/>
              <a:pathLst>
                <a:path w="3501" h="358" extrusionOk="0">
                  <a:moveTo>
                    <a:pt x="167" y="1"/>
                  </a:moveTo>
                  <a:cubicBezTo>
                    <a:pt x="71" y="1"/>
                    <a:pt x="0" y="72"/>
                    <a:pt x="0" y="167"/>
                  </a:cubicBezTo>
                  <a:cubicBezTo>
                    <a:pt x="0" y="263"/>
                    <a:pt x="71" y="358"/>
                    <a:pt x="167" y="358"/>
                  </a:cubicBezTo>
                  <a:lnTo>
                    <a:pt x="3334" y="358"/>
                  </a:lnTo>
                  <a:cubicBezTo>
                    <a:pt x="3429" y="358"/>
                    <a:pt x="3501" y="263"/>
                    <a:pt x="3501" y="167"/>
                  </a:cubicBezTo>
                  <a:cubicBezTo>
                    <a:pt x="3501" y="72"/>
                    <a:pt x="3429" y="1"/>
                    <a:pt x="3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1" name="Google Shape;14241;p115"/>
            <p:cNvSpPr/>
            <p:nvPr/>
          </p:nvSpPr>
          <p:spPr>
            <a:xfrm>
              <a:off x="5477464" y="1621029"/>
              <a:ext cx="121047" cy="11547"/>
            </a:xfrm>
            <a:custGeom>
              <a:avLst/>
              <a:gdLst/>
              <a:ahLst/>
              <a:cxnLst/>
              <a:rect l="l" t="t" r="r" b="b"/>
              <a:pathLst>
                <a:path w="3501" h="334" extrusionOk="0">
                  <a:moveTo>
                    <a:pt x="167" y="0"/>
                  </a:moveTo>
                  <a:cubicBezTo>
                    <a:pt x="71" y="0"/>
                    <a:pt x="0" y="72"/>
                    <a:pt x="0" y="167"/>
                  </a:cubicBezTo>
                  <a:cubicBezTo>
                    <a:pt x="0" y="262"/>
                    <a:pt x="71" y="334"/>
                    <a:pt x="167" y="334"/>
                  </a:cubicBezTo>
                  <a:lnTo>
                    <a:pt x="3334" y="334"/>
                  </a:lnTo>
                  <a:cubicBezTo>
                    <a:pt x="3429" y="334"/>
                    <a:pt x="3501" y="262"/>
                    <a:pt x="3501" y="167"/>
                  </a:cubicBezTo>
                  <a:cubicBezTo>
                    <a:pt x="3501" y="72"/>
                    <a:pt x="3429" y="0"/>
                    <a:pt x="3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2" name="Google Shape;14242;p115"/>
          <p:cNvGrpSpPr/>
          <p:nvPr/>
        </p:nvGrpSpPr>
        <p:grpSpPr>
          <a:xfrm>
            <a:off x="5378447" y="1980086"/>
            <a:ext cx="303800" cy="376672"/>
            <a:chOff x="5444515" y="2129019"/>
            <a:chExt cx="329394" cy="408405"/>
          </a:xfrm>
        </p:grpSpPr>
        <p:sp>
          <p:nvSpPr>
            <p:cNvPr id="14243" name="Google Shape;14243;p115"/>
            <p:cNvSpPr/>
            <p:nvPr/>
          </p:nvSpPr>
          <p:spPr>
            <a:xfrm>
              <a:off x="5494750" y="2129019"/>
              <a:ext cx="279159" cy="408405"/>
            </a:xfrm>
            <a:custGeom>
              <a:avLst/>
              <a:gdLst/>
              <a:ahLst/>
              <a:cxnLst/>
              <a:rect l="l" t="t" r="r" b="b"/>
              <a:pathLst>
                <a:path w="8074" h="11813" extrusionOk="0">
                  <a:moveTo>
                    <a:pt x="2001" y="1"/>
                  </a:moveTo>
                  <a:cubicBezTo>
                    <a:pt x="905" y="1"/>
                    <a:pt x="0" y="906"/>
                    <a:pt x="0" y="2001"/>
                  </a:cubicBezTo>
                  <a:lnTo>
                    <a:pt x="0" y="3478"/>
                  </a:lnTo>
                  <a:cubicBezTo>
                    <a:pt x="0" y="3573"/>
                    <a:pt x="95" y="3644"/>
                    <a:pt x="191" y="3644"/>
                  </a:cubicBezTo>
                  <a:cubicBezTo>
                    <a:pt x="286" y="3644"/>
                    <a:pt x="357" y="3573"/>
                    <a:pt x="357" y="3478"/>
                  </a:cubicBezTo>
                  <a:lnTo>
                    <a:pt x="357" y="2001"/>
                  </a:lnTo>
                  <a:cubicBezTo>
                    <a:pt x="357" y="1096"/>
                    <a:pt x="1096" y="358"/>
                    <a:pt x="2001" y="358"/>
                  </a:cubicBezTo>
                  <a:lnTo>
                    <a:pt x="6073" y="358"/>
                  </a:lnTo>
                  <a:cubicBezTo>
                    <a:pt x="6978" y="358"/>
                    <a:pt x="7716" y="1096"/>
                    <a:pt x="7716" y="2001"/>
                  </a:cubicBezTo>
                  <a:lnTo>
                    <a:pt x="7716" y="9812"/>
                  </a:lnTo>
                  <a:cubicBezTo>
                    <a:pt x="7716" y="10717"/>
                    <a:pt x="6978" y="11455"/>
                    <a:pt x="6073" y="11455"/>
                  </a:cubicBezTo>
                  <a:lnTo>
                    <a:pt x="2001" y="11455"/>
                  </a:lnTo>
                  <a:cubicBezTo>
                    <a:pt x="1096" y="11455"/>
                    <a:pt x="357" y="10717"/>
                    <a:pt x="357" y="9812"/>
                  </a:cubicBezTo>
                  <a:lnTo>
                    <a:pt x="357" y="8812"/>
                  </a:lnTo>
                  <a:cubicBezTo>
                    <a:pt x="357" y="8717"/>
                    <a:pt x="286" y="8645"/>
                    <a:pt x="191" y="8645"/>
                  </a:cubicBezTo>
                  <a:cubicBezTo>
                    <a:pt x="95" y="8645"/>
                    <a:pt x="0" y="8717"/>
                    <a:pt x="0" y="8812"/>
                  </a:cubicBezTo>
                  <a:lnTo>
                    <a:pt x="0" y="9812"/>
                  </a:lnTo>
                  <a:cubicBezTo>
                    <a:pt x="0" y="10908"/>
                    <a:pt x="905" y="11813"/>
                    <a:pt x="2001" y="11813"/>
                  </a:cubicBezTo>
                  <a:lnTo>
                    <a:pt x="6073" y="11813"/>
                  </a:lnTo>
                  <a:cubicBezTo>
                    <a:pt x="7168" y="11813"/>
                    <a:pt x="8073" y="10908"/>
                    <a:pt x="8073" y="9812"/>
                  </a:cubicBezTo>
                  <a:lnTo>
                    <a:pt x="8073" y="2001"/>
                  </a:lnTo>
                  <a:cubicBezTo>
                    <a:pt x="8073" y="906"/>
                    <a:pt x="7168" y="1"/>
                    <a:pt x="6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4" name="Google Shape;14244;p115"/>
            <p:cNvSpPr/>
            <p:nvPr/>
          </p:nvSpPr>
          <p:spPr>
            <a:xfrm>
              <a:off x="5518606" y="2251721"/>
              <a:ext cx="231410" cy="261852"/>
            </a:xfrm>
            <a:custGeom>
              <a:avLst/>
              <a:gdLst/>
              <a:ahLst/>
              <a:cxnLst/>
              <a:rect l="l" t="t" r="r" b="b"/>
              <a:pathLst>
                <a:path w="6693" h="7574" extrusionOk="0">
                  <a:moveTo>
                    <a:pt x="6502" y="0"/>
                  </a:moveTo>
                  <a:cubicBezTo>
                    <a:pt x="6407" y="0"/>
                    <a:pt x="6335" y="71"/>
                    <a:pt x="6335" y="167"/>
                  </a:cubicBezTo>
                  <a:lnTo>
                    <a:pt x="6335" y="6263"/>
                  </a:lnTo>
                  <a:cubicBezTo>
                    <a:pt x="6335" y="6787"/>
                    <a:pt x="5907" y="7216"/>
                    <a:pt x="5383" y="7216"/>
                  </a:cubicBezTo>
                  <a:lnTo>
                    <a:pt x="1311" y="7216"/>
                  </a:lnTo>
                  <a:cubicBezTo>
                    <a:pt x="787" y="7216"/>
                    <a:pt x="358" y="6787"/>
                    <a:pt x="358" y="6263"/>
                  </a:cubicBezTo>
                  <a:lnTo>
                    <a:pt x="358" y="5168"/>
                  </a:lnTo>
                  <a:cubicBezTo>
                    <a:pt x="358" y="5073"/>
                    <a:pt x="287" y="4977"/>
                    <a:pt x="191" y="4977"/>
                  </a:cubicBezTo>
                  <a:cubicBezTo>
                    <a:pt x="96" y="4977"/>
                    <a:pt x="1" y="5073"/>
                    <a:pt x="1" y="5168"/>
                  </a:cubicBezTo>
                  <a:lnTo>
                    <a:pt x="1" y="6263"/>
                  </a:lnTo>
                  <a:cubicBezTo>
                    <a:pt x="1" y="6978"/>
                    <a:pt x="596" y="7573"/>
                    <a:pt x="1311" y="7573"/>
                  </a:cubicBezTo>
                  <a:lnTo>
                    <a:pt x="5383" y="7573"/>
                  </a:lnTo>
                  <a:cubicBezTo>
                    <a:pt x="6097" y="7573"/>
                    <a:pt x="6693" y="6978"/>
                    <a:pt x="6693" y="6263"/>
                  </a:cubicBezTo>
                  <a:lnTo>
                    <a:pt x="6693" y="167"/>
                  </a:lnTo>
                  <a:cubicBezTo>
                    <a:pt x="6693" y="71"/>
                    <a:pt x="6597" y="0"/>
                    <a:pt x="6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115"/>
            <p:cNvSpPr/>
            <p:nvPr/>
          </p:nvSpPr>
          <p:spPr>
            <a:xfrm>
              <a:off x="5518606" y="2152910"/>
              <a:ext cx="231410" cy="93069"/>
            </a:xfrm>
            <a:custGeom>
              <a:avLst/>
              <a:gdLst/>
              <a:ahLst/>
              <a:cxnLst/>
              <a:rect l="l" t="t" r="r" b="b"/>
              <a:pathLst>
                <a:path w="6693" h="2692" extrusionOk="0">
                  <a:moveTo>
                    <a:pt x="1311" y="0"/>
                  </a:moveTo>
                  <a:cubicBezTo>
                    <a:pt x="596" y="0"/>
                    <a:pt x="1" y="596"/>
                    <a:pt x="1" y="1310"/>
                  </a:cubicBezTo>
                  <a:lnTo>
                    <a:pt x="1" y="2501"/>
                  </a:lnTo>
                  <a:cubicBezTo>
                    <a:pt x="1" y="2596"/>
                    <a:pt x="96" y="2691"/>
                    <a:pt x="191" y="2691"/>
                  </a:cubicBezTo>
                  <a:cubicBezTo>
                    <a:pt x="287" y="2691"/>
                    <a:pt x="358" y="2596"/>
                    <a:pt x="358" y="2501"/>
                  </a:cubicBezTo>
                  <a:lnTo>
                    <a:pt x="358" y="1310"/>
                  </a:lnTo>
                  <a:cubicBezTo>
                    <a:pt x="358" y="786"/>
                    <a:pt x="787" y="358"/>
                    <a:pt x="1311" y="358"/>
                  </a:cubicBezTo>
                  <a:lnTo>
                    <a:pt x="1620" y="358"/>
                  </a:lnTo>
                  <a:lnTo>
                    <a:pt x="1882" y="667"/>
                  </a:lnTo>
                  <a:cubicBezTo>
                    <a:pt x="2049" y="834"/>
                    <a:pt x="2263" y="953"/>
                    <a:pt x="2501" y="953"/>
                  </a:cubicBezTo>
                  <a:lnTo>
                    <a:pt x="4192" y="953"/>
                  </a:lnTo>
                  <a:cubicBezTo>
                    <a:pt x="4430" y="953"/>
                    <a:pt x="4645" y="834"/>
                    <a:pt x="4811" y="667"/>
                  </a:cubicBezTo>
                  <a:lnTo>
                    <a:pt x="5073" y="358"/>
                  </a:lnTo>
                  <a:lnTo>
                    <a:pt x="5383" y="358"/>
                  </a:lnTo>
                  <a:cubicBezTo>
                    <a:pt x="5907" y="358"/>
                    <a:pt x="6335" y="786"/>
                    <a:pt x="6335" y="1310"/>
                  </a:cubicBezTo>
                  <a:lnTo>
                    <a:pt x="6335" y="2287"/>
                  </a:lnTo>
                  <a:cubicBezTo>
                    <a:pt x="6335" y="2382"/>
                    <a:pt x="6407" y="2453"/>
                    <a:pt x="6502" y="2453"/>
                  </a:cubicBezTo>
                  <a:cubicBezTo>
                    <a:pt x="6597" y="2453"/>
                    <a:pt x="6693" y="2382"/>
                    <a:pt x="6693" y="2287"/>
                  </a:cubicBezTo>
                  <a:lnTo>
                    <a:pt x="6693" y="1310"/>
                  </a:lnTo>
                  <a:cubicBezTo>
                    <a:pt x="6693" y="596"/>
                    <a:pt x="6097" y="0"/>
                    <a:pt x="5383" y="0"/>
                  </a:cubicBezTo>
                  <a:lnTo>
                    <a:pt x="5121" y="0"/>
                  </a:lnTo>
                  <a:cubicBezTo>
                    <a:pt x="5002" y="0"/>
                    <a:pt x="4883" y="48"/>
                    <a:pt x="4811" y="143"/>
                  </a:cubicBezTo>
                  <a:lnTo>
                    <a:pt x="4549" y="429"/>
                  </a:lnTo>
                  <a:cubicBezTo>
                    <a:pt x="4454" y="548"/>
                    <a:pt x="4335" y="596"/>
                    <a:pt x="4192" y="596"/>
                  </a:cubicBezTo>
                  <a:lnTo>
                    <a:pt x="2501" y="596"/>
                  </a:lnTo>
                  <a:cubicBezTo>
                    <a:pt x="2358" y="596"/>
                    <a:pt x="2239" y="548"/>
                    <a:pt x="2144" y="429"/>
                  </a:cubicBezTo>
                  <a:lnTo>
                    <a:pt x="1882" y="143"/>
                  </a:lnTo>
                  <a:cubicBezTo>
                    <a:pt x="1811" y="48"/>
                    <a:pt x="1692"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115"/>
            <p:cNvSpPr/>
            <p:nvPr/>
          </p:nvSpPr>
          <p:spPr>
            <a:xfrm>
              <a:off x="5601791" y="2151250"/>
              <a:ext cx="66695" cy="12377"/>
            </a:xfrm>
            <a:custGeom>
              <a:avLst/>
              <a:gdLst/>
              <a:ahLst/>
              <a:cxnLst/>
              <a:rect l="l" t="t" r="r" b="b"/>
              <a:pathLst>
                <a:path w="1929" h="358" extrusionOk="0">
                  <a:moveTo>
                    <a:pt x="191" y="1"/>
                  </a:moveTo>
                  <a:cubicBezTo>
                    <a:pt x="95" y="1"/>
                    <a:pt x="0" y="96"/>
                    <a:pt x="0" y="191"/>
                  </a:cubicBezTo>
                  <a:cubicBezTo>
                    <a:pt x="0" y="286"/>
                    <a:pt x="95" y="358"/>
                    <a:pt x="191" y="358"/>
                  </a:cubicBezTo>
                  <a:lnTo>
                    <a:pt x="1738" y="358"/>
                  </a:lnTo>
                  <a:cubicBezTo>
                    <a:pt x="1834" y="358"/>
                    <a:pt x="1929" y="286"/>
                    <a:pt x="1929" y="191"/>
                  </a:cubicBezTo>
                  <a:cubicBezTo>
                    <a:pt x="1929" y="96"/>
                    <a:pt x="1834" y="1"/>
                    <a:pt x="1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115"/>
            <p:cNvSpPr/>
            <p:nvPr/>
          </p:nvSpPr>
          <p:spPr>
            <a:xfrm>
              <a:off x="5679996" y="2243665"/>
              <a:ext cx="29665" cy="121695"/>
            </a:xfrm>
            <a:custGeom>
              <a:avLst/>
              <a:gdLst/>
              <a:ahLst/>
              <a:cxnLst/>
              <a:rect l="l" t="t" r="r" b="b"/>
              <a:pathLst>
                <a:path w="858" h="3520" extrusionOk="0">
                  <a:moveTo>
                    <a:pt x="212" y="1"/>
                  </a:moveTo>
                  <a:cubicBezTo>
                    <a:pt x="180" y="1"/>
                    <a:pt x="148" y="14"/>
                    <a:pt x="119" y="43"/>
                  </a:cubicBezTo>
                  <a:cubicBezTo>
                    <a:pt x="24" y="90"/>
                    <a:pt x="0" y="185"/>
                    <a:pt x="48" y="281"/>
                  </a:cubicBezTo>
                  <a:cubicBezTo>
                    <a:pt x="358" y="709"/>
                    <a:pt x="500" y="1233"/>
                    <a:pt x="500" y="1757"/>
                  </a:cubicBezTo>
                  <a:cubicBezTo>
                    <a:pt x="500" y="2281"/>
                    <a:pt x="358" y="2805"/>
                    <a:pt x="72" y="3234"/>
                  </a:cubicBezTo>
                  <a:cubicBezTo>
                    <a:pt x="0" y="3329"/>
                    <a:pt x="24" y="3424"/>
                    <a:pt x="119" y="3472"/>
                  </a:cubicBezTo>
                  <a:cubicBezTo>
                    <a:pt x="143" y="3496"/>
                    <a:pt x="167" y="3519"/>
                    <a:pt x="215" y="3519"/>
                  </a:cubicBezTo>
                  <a:cubicBezTo>
                    <a:pt x="262" y="3519"/>
                    <a:pt x="310" y="3472"/>
                    <a:pt x="358" y="3424"/>
                  </a:cubicBezTo>
                  <a:cubicBezTo>
                    <a:pt x="667" y="2924"/>
                    <a:pt x="858" y="2353"/>
                    <a:pt x="858" y="1757"/>
                  </a:cubicBezTo>
                  <a:cubicBezTo>
                    <a:pt x="858" y="1162"/>
                    <a:pt x="667" y="590"/>
                    <a:pt x="358" y="90"/>
                  </a:cubicBezTo>
                  <a:cubicBezTo>
                    <a:pt x="314" y="32"/>
                    <a:pt x="262"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8" name="Google Shape;14248;p115"/>
            <p:cNvSpPr/>
            <p:nvPr/>
          </p:nvSpPr>
          <p:spPr>
            <a:xfrm>
              <a:off x="5658595" y="2260745"/>
              <a:ext cx="23891" cy="87330"/>
            </a:xfrm>
            <a:custGeom>
              <a:avLst/>
              <a:gdLst/>
              <a:ahLst/>
              <a:cxnLst/>
              <a:rect l="l" t="t" r="r" b="b"/>
              <a:pathLst>
                <a:path w="691" h="2526" extrusionOk="0">
                  <a:moveTo>
                    <a:pt x="208" y="0"/>
                  </a:moveTo>
                  <a:cubicBezTo>
                    <a:pt x="176" y="0"/>
                    <a:pt x="145" y="8"/>
                    <a:pt x="119" y="25"/>
                  </a:cubicBezTo>
                  <a:cubicBezTo>
                    <a:pt x="24" y="72"/>
                    <a:pt x="0" y="168"/>
                    <a:pt x="48" y="263"/>
                  </a:cubicBezTo>
                  <a:cubicBezTo>
                    <a:pt x="238" y="573"/>
                    <a:pt x="334" y="906"/>
                    <a:pt x="334" y="1263"/>
                  </a:cubicBezTo>
                  <a:cubicBezTo>
                    <a:pt x="334" y="1620"/>
                    <a:pt x="238" y="1978"/>
                    <a:pt x="48" y="2263"/>
                  </a:cubicBezTo>
                  <a:cubicBezTo>
                    <a:pt x="0" y="2359"/>
                    <a:pt x="24" y="2454"/>
                    <a:pt x="119" y="2502"/>
                  </a:cubicBezTo>
                  <a:cubicBezTo>
                    <a:pt x="143" y="2525"/>
                    <a:pt x="167" y="2525"/>
                    <a:pt x="215" y="2525"/>
                  </a:cubicBezTo>
                  <a:cubicBezTo>
                    <a:pt x="262" y="2525"/>
                    <a:pt x="310" y="2502"/>
                    <a:pt x="357" y="2454"/>
                  </a:cubicBezTo>
                  <a:cubicBezTo>
                    <a:pt x="572" y="2097"/>
                    <a:pt x="691" y="1692"/>
                    <a:pt x="691" y="1263"/>
                  </a:cubicBezTo>
                  <a:cubicBezTo>
                    <a:pt x="691" y="858"/>
                    <a:pt x="572" y="430"/>
                    <a:pt x="357" y="72"/>
                  </a:cubicBezTo>
                  <a:cubicBezTo>
                    <a:pt x="327" y="26"/>
                    <a:pt x="266"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9" name="Google Shape;14249;p115"/>
            <p:cNvSpPr/>
            <p:nvPr/>
          </p:nvSpPr>
          <p:spPr>
            <a:xfrm>
              <a:off x="5444515" y="2218772"/>
              <a:ext cx="192721" cy="197616"/>
            </a:xfrm>
            <a:custGeom>
              <a:avLst/>
              <a:gdLst/>
              <a:ahLst/>
              <a:cxnLst/>
              <a:rect l="l" t="t" r="r" b="b"/>
              <a:pathLst>
                <a:path w="5574" h="5716" extrusionOk="0">
                  <a:moveTo>
                    <a:pt x="4716" y="1858"/>
                  </a:moveTo>
                  <a:cubicBezTo>
                    <a:pt x="5025" y="1906"/>
                    <a:pt x="5240" y="2168"/>
                    <a:pt x="5240" y="2477"/>
                  </a:cubicBezTo>
                  <a:cubicBezTo>
                    <a:pt x="5240" y="2787"/>
                    <a:pt x="5025" y="3049"/>
                    <a:pt x="4716" y="3120"/>
                  </a:cubicBezTo>
                  <a:lnTo>
                    <a:pt x="4716" y="1858"/>
                  </a:lnTo>
                  <a:close/>
                  <a:moveTo>
                    <a:pt x="1453" y="3525"/>
                  </a:moveTo>
                  <a:lnTo>
                    <a:pt x="2168" y="3620"/>
                  </a:lnTo>
                  <a:lnTo>
                    <a:pt x="2287" y="3692"/>
                  </a:lnTo>
                  <a:lnTo>
                    <a:pt x="2048" y="4073"/>
                  </a:lnTo>
                  <a:cubicBezTo>
                    <a:pt x="2048" y="4097"/>
                    <a:pt x="2025" y="4120"/>
                    <a:pt x="2025" y="4168"/>
                  </a:cubicBezTo>
                  <a:lnTo>
                    <a:pt x="2025" y="5192"/>
                  </a:lnTo>
                  <a:cubicBezTo>
                    <a:pt x="2025" y="5287"/>
                    <a:pt x="1953" y="5359"/>
                    <a:pt x="1858" y="5359"/>
                  </a:cubicBezTo>
                  <a:lnTo>
                    <a:pt x="1620" y="5359"/>
                  </a:lnTo>
                  <a:cubicBezTo>
                    <a:pt x="1525" y="5359"/>
                    <a:pt x="1453" y="5287"/>
                    <a:pt x="1453" y="5192"/>
                  </a:cubicBezTo>
                  <a:lnTo>
                    <a:pt x="1453" y="3525"/>
                  </a:lnTo>
                  <a:close/>
                  <a:moveTo>
                    <a:pt x="4168" y="0"/>
                  </a:moveTo>
                  <a:cubicBezTo>
                    <a:pt x="3906" y="0"/>
                    <a:pt x="3692" y="167"/>
                    <a:pt x="3620" y="405"/>
                  </a:cubicBezTo>
                  <a:lnTo>
                    <a:pt x="3311" y="596"/>
                  </a:lnTo>
                  <a:cubicBezTo>
                    <a:pt x="3215" y="643"/>
                    <a:pt x="3192" y="763"/>
                    <a:pt x="3239" y="834"/>
                  </a:cubicBezTo>
                  <a:cubicBezTo>
                    <a:pt x="3287" y="882"/>
                    <a:pt x="3334" y="929"/>
                    <a:pt x="3406" y="929"/>
                  </a:cubicBezTo>
                  <a:cubicBezTo>
                    <a:pt x="3430" y="929"/>
                    <a:pt x="3454" y="905"/>
                    <a:pt x="3477" y="905"/>
                  </a:cubicBezTo>
                  <a:lnTo>
                    <a:pt x="3596" y="810"/>
                  </a:lnTo>
                  <a:lnTo>
                    <a:pt x="3596" y="2739"/>
                  </a:lnTo>
                  <a:cubicBezTo>
                    <a:pt x="3596" y="2834"/>
                    <a:pt x="3668" y="2930"/>
                    <a:pt x="3763" y="2930"/>
                  </a:cubicBezTo>
                  <a:cubicBezTo>
                    <a:pt x="3882" y="2930"/>
                    <a:pt x="3954" y="2834"/>
                    <a:pt x="3954" y="2739"/>
                  </a:cubicBezTo>
                  <a:lnTo>
                    <a:pt x="3954" y="548"/>
                  </a:lnTo>
                  <a:cubicBezTo>
                    <a:pt x="3954" y="429"/>
                    <a:pt x="4049" y="334"/>
                    <a:pt x="4168" y="334"/>
                  </a:cubicBezTo>
                  <a:cubicBezTo>
                    <a:pt x="4287" y="334"/>
                    <a:pt x="4382" y="429"/>
                    <a:pt x="4382" y="548"/>
                  </a:cubicBezTo>
                  <a:lnTo>
                    <a:pt x="4382" y="1667"/>
                  </a:lnTo>
                  <a:lnTo>
                    <a:pt x="4382" y="3311"/>
                  </a:lnTo>
                  <a:lnTo>
                    <a:pt x="4382" y="4454"/>
                  </a:lnTo>
                  <a:cubicBezTo>
                    <a:pt x="4382" y="4573"/>
                    <a:pt x="4287" y="4668"/>
                    <a:pt x="4168" y="4668"/>
                  </a:cubicBezTo>
                  <a:cubicBezTo>
                    <a:pt x="4049" y="4668"/>
                    <a:pt x="3954" y="4573"/>
                    <a:pt x="3954" y="4454"/>
                  </a:cubicBezTo>
                  <a:lnTo>
                    <a:pt x="3954" y="3477"/>
                  </a:lnTo>
                  <a:cubicBezTo>
                    <a:pt x="3954" y="3382"/>
                    <a:pt x="3882" y="3311"/>
                    <a:pt x="3763" y="3311"/>
                  </a:cubicBezTo>
                  <a:cubicBezTo>
                    <a:pt x="3668" y="3311"/>
                    <a:pt x="3596" y="3382"/>
                    <a:pt x="3596" y="3477"/>
                  </a:cubicBezTo>
                  <a:lnTo>
                    <a:pt x="3596" y="4120"/>
                  </a:lnTo>
                  <a:lnTo>
                    <a:pt x="2310" y="3311"/>
                  </a:lnTo>
                  <a:cubicBezTo>
                    <a:pt x="2287" y="3311"/>
                    <a:pt x="2263" y="3287"/>
                    <a:pt x="2239" y="3287"/>
                  </a:cubicBezTo>
                  <a:lnTo>
                    <a:pt x="882" y="3096"/>
                  </a:lnTo>
                  <a:cubicBezTo>
                    <a:pt x="596" y="3049"/>
                    <a:pt x="358" y="2787"/>
                    <a:pt x="358" y="2477"/>
                  </a:cubicBezTo>
                  <a:cubicBezTo>
                    <a:pt x="358" y="2168"/>
                    <a:pt x="596" y="1906"/>
                    <a:pt x="882" y="1858"/>
                  </a:cubicBezTo>
                  <a:lnTo>
                    <a:pt x="2239" y="1667"/>
                  </a:lnTo>
                  <a:cubicBezTo>
                    <a:pt x="2263" y="1667"/>
                    <a:pt x="2287" y="1644"/>
                    <a:pt x="2310" y="1644"/>
                  </a:cubicBezTo>
                  <a:lnTo>
                    <a:pt x="2858" y="1286"/>
                  </a:lnTo>
                  <a:cubicBezTo>
                    <a:pt x="2930" y="1239"/>
                    <a:pt x="2953" y="1144"/>
                    <a:pt x="2906" y="1048"/>
                  </a:cubicBezTo>
                  <a:cubicBezTo>
                    <a:pt x="2875" y="1002"/>
                    <a:pt x="2815" y="976"/>
                    <a:pt x="2756" y="976"/>
                  </a:cubicBezTo>
                  <a:cubicBezTo>
                    <a:pt x="2724" y="976"/>
                    <a:pt x="2693" y="984"/>
                    <a:pt x="2668" y="1001"/>
                  </a:cubicBezTo>
                  <a:lnTo>
                    <a:pt x="2168" y="1334"/>
                  </a:lnTo>
                  <a:lnTo>
                    <a:pt x="834" y="1525"/>
                  </a:lnTo>
                  <a:cubicBezTo>
                    <a:pt x="358" y="1572"/>
                    <a:pt x="0" y="2001"/>
                    <a:pt x="0" y="2477"/>
                  </a:cubicBezTo>
                  <a:cubicBezTo>
                    <a:pt x="0" y="2953"/>
                    <a:pt x="358" y="3358"/>
                    <a:pt x="834" y="3430"/>
                  </a:cubicBezTo>
                  <a:lnTo>
                    <a:pt x="1096" y="3477"/>
                  </a:lnTo>
                  <a:lnTo>
                    <a:pt x="1096" y="5192"/>
                  </a:lnTo>
                  <a:cubicBezTo>
                    <a:pt x="1096" y="5478"/>
                    <a:pt x="1334" y="5716"/>
                    <a:pt x="1620" y="5716"/>
                  </a:cubicBezTo>
                  <a:lnTo>
                    <a:pt x="1858" y="5716"/>
                  </a:lnTo>
                  <a:cubicBezTo>
                    <a:pt x="2144" y="5716"/>
                    <a:pt x="2382" y="5478"/>
                    <a:pt x="2382" y="5192"/>
                  </a:cubicBezTo>
                  <a:lnTo>
                    <a:pt x="2382" y="4216"/>
                  </a:lnTo>
                  <a:lnTo>
                    <a:pt x="2572" y="3882"/>
                  </a:lnTo>
                  <a:lnTo>
                    <a:pt x="3620" y="4549"/>
                  </a:lnTo>
                  <a:cubicBezTo>
                    <a:pt x="3668" y="4811"/>
                    <a:pt x="3882" y="5001"/>
                    <a:pt x="4168" y="5001"/>
                  </a:cubicBezTo>
                  <a:cubicBezTo>
                    <a:pt x="4478" y="5001"/>
                    <a:pt x="4716" y="4763"/>
                    <a:pt x="4716" y="4454"/>
                  </a:cubicBezTo>
                  <a:lnTo>
                    <a:pt x="4716" y="3477"/>
                  </a:lnTo>
                  <a:cubicBezTo>
                    <a:pt x="5216" y="3406"/>
                    <a:pt x="5573" y="2977"/>
                    <a:pt x="5573" y="2477"/>
                  </a:cubicBezTo>
                  <a:cubicBezTo>
                    <a:pt x="5573" y="1977"/>
                    <a:pt x="5216" y="1572"/>
                    <a:pt x="4716" y="1501"/>
                  </a:cubicBezTo>
                  <a:lnTo>
                    <a:pt x="4716" y="548"/>
                  </a:lnTo>
                  <a:cubicBezTo>
                    <a:pt x="4716" y="239"/>
                    <a:pt x="4478"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0" name="Google Shape;14250;p115"/>
          <p:cNvGrpSpPr/>
          <p:nvPr/>
        </p:nvGrpSpPr>
        <p:grpSpPr>
          <a:xfrm>
            <a:off x="2190575" y="2518990"/>
            <a:ext cx="376699" cy="323518"/>
            <a:chOff x="1988077" y="2795944"/>
            <a:chExt cx="408434" cy="350773"/>
          </a:xfrm>
        </p:grpSpPr>
        <p:sp>
          <p:nvSpPr>
            <p:cNvPr id="14251" name="Google Shape;14251;p115"/>
            <p:cNvSpPr/>
            <p:nvPr/>
          </p:nvSpPr>
          <p:spPr>
            <a:xfrm>
              <a:off x="1988077" y="2795944"/>
              <a:ext cx="408434" cy="350773"/>
            </a:xfrm>
            <a:custGeom>
              <a:avLst/>
              <a:gdLst/>
              <a:ahLst/>
              <a:cxnLst/>
              <a:rect l="l" t="t" r="r" b="b"/>
              <a:pathLst>
                <a:path w="11813" h="10146" extrusionOk="0">
                  <a:moveTo>
                    <a:pt x="10764" y="358"/>
                  </a:moveTo>
                  <a:cubicBezTo>
                    <a:pt x="11145" y="358"/>
                    <a:pt x="11455" y="667"/>
                    <a:pt x="11455" y="1048"/>
                  </a:cubicBezTo>
                  <a:lnTo>
                    <a:pt x="11455" y="1239"/>
                  </a:lnTo>
                  <a:lnTo>
                    <a:pt x="357" y="1239"/>
                  </a:lnTo>
                  <a:lnTo>
                    <a:pt x="357" y="1048"/>
                  </a:lnTo>
                  <a:cubicBezTo>
                    <a:pt x="357" y="667"/>
                    <a:pt x="667" y="358"/>
                    <a:pt x="1048" y="358"/>
                  </a:cubicBezTo>
                  <a:close/>
                  <a:moveTo>
                    <a:pt x="11455" y="1596"/>
                  </a:moveTo>
                  <a:lnTo>
                    <a:pt x="11455" y="9097"/>
                  </a:lnTo>
                  <a:cubicBezTo>
                    <a:pt x="11455" y="9478"/>
                    <a:pt x="11145" y="9788"/>
                    <a:pt x="10764" y="9788"/>
                  </a:cubicBezTo>
                  <a:lnTo>
                    <a:pt x="1048" y="9788"/>
                  </a:lnTo>
                  <a:cubicBezTo>
                    <a:pt x="667" y="9788"/>
                    <a:pt x="357" y="9478"/>
                    <a:pt x="357" y="9097"/>
                  </a:cubicBezTo>
                  <a:lnTo>
                    <a:pt x="357" y="1596"/>
                  </a:lnTo>
                  <a:close/>
                  <a:moveTo>
                    <a:pt x="1048" y="0"/>
                  </a:moveTo>
                  <a:cubicBezTo>
                    <a:pt x="477" y="0"/>
                    <a:pt x="0" y="477"/>
                    <a:pt x="0" y="1048"/>
                  </a:cubicBezTo>
                  <a:lnTo>
                    <a:pt x="0" y="9097"/>
                  </a:lnTo>
                  <a:cubicBezTo>
                    <a:pt x="0" y="9669"/>
                    <a:pt x="477" y="10145"/>
                    <a:pt x="1048" y="10145"/>
                  </a:cubicBezTo>
                  <a:lnTo>
                    <a:pt x="10764" y="10145"/>
                  </a:lnTo>
                  <a:cubicBezTo>
                    <a:pt x="11336" y="10145"/>
                    <a:pt x="11812" y="9669"/>
                    <a:pt x="11812" y="9097"/>
                  </a:cubicBezTo>
                  <a:lnTo>
                    <a:pt x="11812" y="1048"/>
                  </a:lnTo>
                  <a:cubicBezTo>
                    <a:pt x="11812" y="477"/>
                    <a:pt x="11336" y="0"/>
                    <a:pt x="10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2" name="Google Shape;14252;p115"/>
            <p:cNvSpPr/>
            <p:nvPr/>
          </p:nvSpPr>
          <p:spPr>
            <a:xfrm>
              <a:off x="2016047" y="2886492"/>
              <a:ext cx="198495" cy="195162"/>
            </a:xfrm>
            <a:custGeom>
              <a:avLst/>
              <a:gdLst/>
              <a:ahLst/>
              <a:cxnLst/>
              <a:rect l="l" t="t" r="r" b="b"/>
              <a:pathLst>
                <a:path w="5741" h="5645" extrusionOk="0">
                  <a:moveTo>
                    <a:pt x="4883" y="1858"/>
                  </a:moveTo>
                  <a:cubicBezTo>
                    <a:pt x="5169" y="1954"/>
                    <a:pt x="5383" y="2216"/>
                    <a:pt x="5383" y="2525"/>
                  </a:cubicBezTo>
                  <a:cubicBezTo>
                    <a:pt x="5383" y="2859"/>
                    <a:pt x="5169" y="3121"/>
                    <a:pt x="4883" y="3192"/>
                  </a:cubicBezTo>
                  <a:lnTo>
                    <a:pt x="4883" y="1858"/>
                  </a:lnTo>
                  <a:close/>
                  <a:moveTo>
                    <a:pt x="1573" y="3454"/>
                  </a:moveTo>
                  <a:lnTo>
                    <a:pt x="1978" y="3502"/>
                  </a:lnTo>
                  <a:lnTo>
                    <a:pt x="2406" y="3716"/>
                  </a:lnTo>
                  <a:lnTo>
                    <a:pt x="2097" y="4192"/>
                  </a:lnTo>
                  <a:cubicBezTo>
                    <a:pt x="2097" y="4216"/>
                    <a:pt x="2073" y="4240"/>
                    <a:pt x="2073" y="4288"/>
                  </a:cubicBezTo>
                  <a:lnTo>
                    <a:pt x="2073" y="5169"/>
                  </a:lnTo>
                  <a:cubicBezTo>
                    <a:pt x="2073" y="5240"/>
                    <a:pt x="2025" y="5288"/>
                    <a:pt x="1954" y="5288"/>
                  </a:cubicBezTo>
                  <a:lnTo>
                    <a:pt x="1692" y="5288"/>
                  </a:lnTo>
                  <a:cubicBezTo>
                    <a:pt x="1620" y="5288"/>
                    <a:pt x="1573" y="5240"/>
                    <a:pt x="1573" y="5169"/>
                  </a:cubicBezTo>
                  <a:lnTo>
                    <a:pt x="1573" y="3454"/>
                  </a:lnTo>
                  <a:close/>
                  <a:moveTo>
                    <a:pt x="4288" y="1"/>
                  </a:moveTo>
                  <a:cubicBezTo>
                    <a:pt x="4002" y="1"/>
                    <a:pt x="3764" y="191"/>
                    <a:pt x="3716" y="477"/>
                  </a:cubicBezTo>
                  <a:lnTo>
                    <a:pt x="2859" y="906"/>
                  </a:lnTo>
                  <a:cubicBezTo>
                    <a:pt x="2763" y="953"/>
                    <a:pt x="2740" y="1049"/>
                    <a:pt x="2787" y="1144"/>
                  </a:cubicBezTo>
                  <a:cubicBezTo>
                    <a:pt x="2811" y="1192"/>
                    <a:pt x="2882" y="1239"/>
                    <a:pt x="2930" y="1239"/>
                  </a:cubicBezTo>
                  <a:cubicBezTo>
                    <a:pt x="2954" y="1239"/>
                    <a:pt x="3002" y="1215"/>
                    <a:pt x="3025" y="1215"/>
                  </a:cubicBezTo>
                  <a:lnTo>
                    <a:pt x="3692" y="858"/>
                  </a:lnTo>
                  <a:lnTo>
                    <a:pt x="3692" y="2597"/>
                  </a:lnTo>
                  <a:cubicBezTo>
                    <a:pt x="3692" y="2692"/>
                    <a:pt x="3787" y="2763"/>
                    <a:pt x="3883" y="2763"/>
                  </a:cubicBezTo>
                  <a:cubicBezTo>
                    <a:pt x="3978" y="2763"/>
                    <a:pt x="4049" y="2692"/>
                    <a:pt x="4049" y="2597"/>
                  </a:cubicBezTo>
                  <a:lnTo>
                    <a:pt x="4049" y="572"/>
                  </a:lnTo>
                  <a:cubicBezTo>
                    <a:pt x="4049" y="453"/>
                    <a:pt x="4145" y="334"/>
                    <a:pt x="4288" y="334"/>
                  </a:cubicBezTo>
                  <a:cubicBezTo>
                    <a:pt x="4430" y="334"/>
                    <a:pt x="4526" y="453"/>
                    <a:pt x="4526" y="572"/>
                  </a:cubicBezTo>
                  <a:lnTo>
                    <a:pt x="4526" y="4478"/>
                  </a:lnTo>
                  <a:cubicBezTo>
                    <a:pt x="4526" y="4621"/>
                    <a:pt x="4430" y="4716"/>
                    <a:pt x="4288" y="4716"/>
                  </a:cubicBezTo>
                  <a:cubicBezTo>
                    <a:pt x="4145" y="4716"/>
                    <a:pt x="4049" y="4621"/>
                    <a:pt x="4049" y="4478"/>
                  </a:cubicBezTo>
                  <a:lnTo>
                    <a:pt x="4049" y="3335"/>
                  </a:lnTo>
                  <a:cubicBezTo>
                    <a:pt x="4049" y="3240"/>
                    <a:pt x="3978" y="3168"/>
                    <a:pt x="3883" y="3168"/>
                  </a:cubicBezTo>
                  <a:cubicBezTo>
                    <a:pt x="3787" y="3168"/>
                    <a:pt x="3692" y="3240"/>
                    <a:pt x="3692" y="3335"/>
                  </a:cubicBezTo>
                  <a:lnTo>
                    <a:pt x="3692" y="4002"/>
                  </a:lnTo>
                  <a:lnTo>
                    <a:pt x="2716" y="3502"/>
                  </a:lnTo>
                  <a:lnTo>
                    <a:pt x="2097" y="3168"/>
                  </a:lnTo>
                  <a:lnTo>
                    <a:pt x="2025" y="3168"/>
                  </a:lnTo>
                  <a:lnTo>
                    <a:pt x="1406" y="3097"/>
                  </a:lnTo>
                  <a:lnTo>
                    <a:pt x="906" y="3049"/>
                  </a:lnTo>
                  <a:cubicBezTo>
                    <a:pt x="572" y="3002"/>
                    <a:pt x="358" y="2740"/>
                    <a:pt x="358" y="2430"/>
                  </a:cubicBezTo>
                  <a:cubicBezTo>
                    <a:pt x="358" y="2120"/>
                    <a:pt x="572" y="1858"/>
                    <a:pt x="906" y="1835"/>
                  </a:cubicBezTo>
                  <a:lnTo>
                    <a:pt x="2025" y="1716"/>
                  </a:lnTo>
                  <a:cubicBezTo>
                    <a:pt x="2049" y="1692"/>
                    <a:pt x="2073" y="1692"/>
                    <a:pt x="2097" y="1692"/>
                  </a:cubicBezTo>
                  <a:lnTo>
                    <a:pt x="2359" y="1549"/>
                  </a:lnTo>
                  <a:cubicBezTo>
                    <a:pt x="2430" y="1501"/>
                    <a:pt x="2478" y="1406"/>
                    <a:pt x="2430" y="1311"/>
                  </a:cubicBezTo>
                  <a:cubicBezTo>
                    <a:pt x="2396" y="1259"/>
                    <a:pt x="2337" y="1220"/>
                    <a:pt x="2271" y="1220"/>
                  </a:cubicBezTo>
                  <a:cubicBezTo>
                    <a:pt x="2245" y="1220"/>
                    <a:pt x="2218" y="1226"/>
                    <a:pt x="2192" y="1239"/>
                  </a:cubicBezTo>
                  <a:lnTo>
                    <a:pt x="1954" y="1358"/>
                  </a:lnTo>
                  <a:lnTo>
                    <a:pt x="858" y="1477"/>
                  </a:lnTo>
                  <a:cubicBezTo>
                    <a:pt x="382" y="1525"/>
                    <a:pt x="1" y="1930"/>
                    <a:pt x="1" y="2430"/>
                  </a:cubicBezTo>
                  <a:cubicBezTo>
                    <a:pt x="1" y="2930"/>
                    <a:pt x="382" y="3335"/>
                    <a:pt x="858" y="3383"/>
                  </a:cubicBezTo>
                  <a:lnTo>
                    <a:pt x="1215" y="3430"/>
                  </a:lnTo>
                  <a:lnTo>
                    <a:pt x="1215" y="5169"/>
                  </a:lnTo>
                  <a:cubicBezTo>
                    <a:pt x="1215" y="5431"/>
                    <a:pt x="1430" y="5645"/>
                    <a:pt x="1692" y="5645"/>
                  </a:cubicBezTo>
                  <a:lnTo>
                    <a:pt x="1954" y="5645"/>
                  </a:lnTo>
                  <a:cubicBezTo>
                    <a:pt x="2216" y="5645"/>
                    <a:pt x="2430" y="5431"/>
                    <a:pt x="2430" y="5169"/>
                  </a:cubicBezTo>
                  <a:lnTo>
                    <a:pt x="2430" y="4335"/>
                  </a:lnTo>
                  <a:lnTo>
                    <a:pt x="2716" y="3883"/>
                  </a:lnTo>
                  <a:lnTo>
                    <a:pt x="3692" y="4383"/>
                  </a:lnTo>
                  <a:lnTo>
                    <a:pt x="3692" y="4478"/>
                  </a:lnTo>
                  <a:cubicBezTo>
                    <a:pt x="3692" y="4811"/>
                    <a:pt x="3954" y="5073"/>
                    <a:pt x="4288" y="5073"/>
                  </a:cubicBezTo>
                  <a:cubicBezTo>
                    <a:pt x="4621" y="5073"/>
                    <a:pt x="4883" y="4811"/>
                    <a:pt x="4883" y="4478"/>
                  </a:cubicBezTo>
                  <a:lnTo>
                    <a:pt x="4883" y="3549"/>
                  </a:lnTo>
                  <a:cubicBezTo>
                    <a:pt x="5359" y="3478"/>
                    <a:pt x="5740" y="3049"/>
                    <a:pt x="5740" y="2525"/>
                  </a:cubicBezTo>
                  <a:cubicBezTo>
                    <a:pt x="5740" y="2025"/>
                    <a:pt x="5359" y="1596"/>
                    <a:pt x="4883" y="1525"/>
                  </a:cubicBezTo>
                  <a:lnTo>
                    <a:pt x="4883" y="572"/>
                  </a:lnTo>
                  <a:cubicBezTo>
                    <a:pt x="4883" y="263"/>
                    <a:pt x="4621" y="1"/>
                    <a:pt x="4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115"/>
            <p:cNvSpPr/>
            <p:nvPr/>
          </p:nvSpPr>
          <p:spPr>
            <a:xfrm>
              <a:off x="2230957" y="2901324"/>
              <a:ext cx="139199" cy="145758"/>
            </a:xfrm>
            <a:custGeom>
              <a:avLst/>
              <a:gdLst/>
              <a:ahLst/>
              <a:cxnLst/>
              <a:rect l="l" t="t" r="r" b="b"/>
              <a:pathLst>
                <a:path w="4026" h="4216" extrusionOk="0">
                  <a:moveTo>
                    <a:pt x="1310" y="1"/>
                  </a:moveTo>
                  <a:cubicBezTo>
                    <a:pt x="882" y="1"/>
                    <a:pt x="524" y="358"/>
                    <a:pt x="524" y="786"/>
                  </a:cubicBezTo>
                  <a:lnTo>
                    <a:pt x="524" y="1501"/>
                  </a:lnTo>
                  <a:lnTo>
                    <a:pt x="143" y="1739"/>
                  </a:lnTo>
                  <a:cubicBezTo>
                    <a:pt x="72" y="1810"/>
                    <a:pt x="1" y="1906"/>
                    <a:pt x="1" y="2025"/>
                  </a:cubicBezTo>
                  <a:cubicBezTo>
                    <a:pt x="1" y="2144"/>
                    <a:pt x="72" y="2239"/>
                    <a:pt x="143" y="2311"/>
                  </a:cubicBezTo>
                  <a:lnTo>
                    <a:pt x="524" y="2549"/>
                  </a:lnTo>
                  <a:lnTo>
                    <a:pt x="524" y="3430"/>
                  </a:lnTo>
                  <a:cubicBezTo>
                    <a:pt x="524" y="3859"/>
                    <a:pt x="882" y="4216"/>
                    <a:pt x="1310" y="4216"/>
                  </a:cubicBezTo>
                  <a:lnTo>
                    <a:pt x="3239" y="4216"/>
                  </a:lnTo>
                  <a:cubicBezTo>
                    <a:pt x="3668" y="4216"/>
                    <a:pt x="4025" y="3859"/>
                    <a:pt x="4025" y="3430"/>
                  </a:cubicBezTo>
                  <a:lnTo>
                    <a:pt x="4025" y="3001"/>
                  </a:lnTo>
                  <a:cubicBezTo>
                    <a:pt x="4025" y="2906"/>
                    <a:pt x="3954" y="2834"/>
                    <a:pt x="3858" y="2834"/>
                  </a:cubicBezTo>
                  <a:cubicBezTo>
                    <a:pt x="3763" y="2834"/>
                    <a:pt x="3692" y="2906"/>
                    <a:pt x="3692" y="3001"/>
                  </a:cubicBezTo>
                  <a:lnTo>
                    <a:pt x="3692" y="3430"/>
                  </a:lnTo>
                  <a:cubicBezTo>
                    <a:pt x="3692" y="3668"/>
                    <a:pt x="3477" y="3859"/>
                    <a:pt x="3239" y="3859"/>
                  </a:cubicBezTo>
                  <a:lnTo>
                    <a:pt x="1310" y="3859"/>
                  </a:lnTo>
                  <a:cubicBezTo>
                    <a:pt x="1072" y="3859"/>
                    <a:pt x="882" y="3668"/>
                    <a:pt x="882" y="3430"/>
                  </a:cubicBezTo>
                  <a:lnTo>
                    <a:pt x="882" y="2453"/>
                  </a:lnTo>
                  <a:cubicBezTo>
                    <a:pt x="882" y="2406"/>
                    <a:pt x="834" y="2358"/>
                    <a:pt x="786" y="2311"/>
                  </a:cubicBezTo>
                  <a:lnTo>
                    <a:pt x="358" y="2025"/>
                  </a:lnTo>
                  <a:lnTo>
                    <a:pt x="786" y="1739"/>
                  </a:lnTo>
                  <a:cubicBezTo>
                    <a:pt x="834" y="1691"/>
                    <a:pt x="882" y="1644"/>
                    <a:pt x="882" y="1596"/>
                  </a:cubicBezTo>
                  <a:lnTo>
                    <a:pt x="882" y="786"/>
                  </a:lnTo>
                  <a:cubicBezTo>
                    <a:pt x="882" y="548"/>
                    <a:pt x="1072" y="334"/>
                    <a:pt x="1310" y="334"/>
                  </a:cubicBezTo>
                  <a:lnTo>
                    <a:pt x="3239" y="334"/>
                  </a:lnTo>
                  <a:cubicBezTo>
                    <a:pt x="3477" y="334"/>
                    <a:pt x="3692" y="548"/>
                    <a:pt x="3692" y="786"/>
                  </a:cubicBezTo>
                  <a:lnTo>
                    <a:pt x="3692" y="2263"/>
                  </a:lnTo>
                  <a:cubicBezTo>
                    <a:pt x="3692" y="2358"/>
                    <a:pt x="3763" y="2453"/>
                    <a:pt x="3858" y="2453"/>
                  </a:cubicBezTo>
                  <a:cubicBezTo>
                    <a:pt x="3954" y="2453"/>
                    <a:pt x="4025" y="2358"/>
                    <a:pt x="4025" y="2263"/>
                  </a:cubicBezTo>
                  <a:lnTo>
                    <a:pt x="4025" y="786"/>
                  </a:lnTo>
                  <a:cubicBezTo>
                    <a:pt x="4025" y="358"/>
                    <a:pt x="3668"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4" name="Google Shape;14254;p115"/>
            <p:cNvSpPr/>
            <p:nvPr/>
          </p:nvSpPr>
          <p:spPr>
            <a:xfrm>
              <a:off x="2274590" y="2928499"/>
              <a:ext cx="72504" cy="12377"/>
            </a:xfrm>
            <a:custGeom>
              <a:avLst/>
              <a:gdLst/>
              <a:ahLst/>
              <a:cxnLst/>
              <a:rect l="l" t="t" r="r" b="b"/>
              <a:pathLst>
                <a:path w="2097" h="358" extrusionOk="0">
                  <a:moveTo>
                    <a:pt x="191" y="0"/>
                  </a:moveTo>
                  <a:cubicBezTo>
                    <a:pt x="96" y="0"/>
                    <a:pt x="1" y="72"/>
                    <a:pt x="1" y="167"/>
                  </a:cubicBezTo>
                  <a:cubicBezTo>
                    <a:pt x="1" y="262"/>
                    <a:pt x="96" y="358"/>
                    <a:pt x="191" y="358"/>
                  </a:cubicBezTo>
                  <a:lnTo>
                    <a:pt x="1930" y="358"/>
                  </a:lnTo>
                  <a:cubicBezTo>
                    <a:pt x="2025" y="358"/>
                    <a:pt x="2096" y="286"/>
                    <a:pt x="2096" y="167"/>
                  </a:cubicBezTo>
                  <a:cubicBezTo>
                    <a:pt x="2096" y="72"/>
                    <a:pt x="2025"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5" name="Google Shape;14255;p115"/>
            <p:cNvSpPr/>
            <p:nvPr/>
          </p:nvSpPr>
          <p:spPr>
            <a:xfrm>
              <a:off x="2274590" y="2953185"/>
              <a:ext cx="72504" cy="11582"/>
            </a:xfrm>
            <a:custGeom>
              <a:avLst/>
              <a:gdLst/>
              <a:ahLst/>
              <a:cxnLst/>
              <a:rect l="l" t="t" r="r" b="b"/>
              <a:pathLst>
                <a:path w="2097" h="335" extrusionOk="0">
                  <a:moveTo>
                    <a:pt x="191" y="1"/>
                  </a:moveTo>
                  <a:cubicBezTo>
                    <a:pt x="96" y="1"/>
                    <a:pt x="1" y="72"/>
                    <a:pt x="1" y="168"/>
                  </a:cubicBezTo>
                  <a:cubicBezTo>
                    <a:pt x="1" y="263"/>
                    <a:pt x="96" y="334"/>
                    <a:pt x="191" y="334"/>
                  </a:cubicBezTo>
                  <a:lnTo>
                    <a:pt x="1930" y="334"/>
                  </a:lnTo>
                  <a:cubicBezTo>
                    <a:pt x="2025" y="334"/>
                    <a:pt x="2096" y="263"/>
                    <a:pt x="2096" y="168"/>
                  </a:cubicBezTo>
                  <a:cubicBezTo>
                    <a:pt x="2096" y="72"/>
                    <a:pt x="2025"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6" name="Google Shape;14256;p115"/>
            <p:cNvSpPr/>
            <p:nvPr/>
          </p:nvSpPr>
          <p:spPr>
            <a:xfrm>
              <a:off x="2274590" y="2977905"/>
              <a:ext cx="72504" cy="11547"/>
            </a:xfrm>
            <a:custGeom>
              <a:avLst/>
              <a:gdLst/>
              <a:ahLst/>
              <a:cxnLst/>
              <a:rect l="l" t="t" r="r" b="b"/>
              <a:pathLst>
                <a:path w="2097" h="334" extrusionOk="0">
                  <a:moveTo>
                    <a:pt x="191" y="0"/>
                  </a:moveTo>
                  <a:cubicBezTo>
                    <a:pt x="96" y="0"/>
                    <a:pt x="1" y="72"/>
                    <a:pt x="1" y="167"/>
                  </a:cubicBezTo>
                  <a:cubicBezTo>
                    <a:pt x="1" y="262"/>
                    <a:pt x="96" y="334"/>
                    <a:pt x="191" y="334"/>
                  </a:cubicBezTo>
                  <a:lnTo>
                    <a:pt x="1930" y="334"/>
                  </a:lnTo>
                  <a:cubicBezTo>
                    <a:pt x="2025" y="334"/>
                    <a:pt x="2096" y="262"/>
                    <a:pt x="2096" y="167"/>
                  </a:cubicBezTo>
                  <a:cubicBezTo>
                    <a:pt x="2096" y="72"/>
                    <a:pt x="2025"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7" name="Google Shape;14257;p115"/>
            <p:cNvSpPr/>
            <p:nvPr/>
          </p:nvSpPr>
          <p:spPr>
            <a:xfrm>
              <a:off x="2274590" y="3001761"/>
              <a:ext cx="72504" cy="12412"/>
            </a:xfrm>
            <a:custGeom>
              <a:avLst/>
              <a:gdLst/>
              <a:ahLst/>
              <a:cxnLst/>
              <a:rect l="l" t="t" r="r" b="b"/>
              <a:pathLst>
                <a:path w="2097" h="359" extrusionOk="0">
                  <a:moveTo>
                    <a:pt x="191" y="1"/>
                  </a:moveTo>
                  <a:cubicBezTo>
                    <a:pt x="96" y="1"/>
                    <a:pt x="1" y="96"/>
                    <a:pt x="1" y="191"/>
                  </a:cubicBezTo>
                  <a:cubicBezTo>
                    <a:pt x="1" y="287"/>
                    <a:pt x="96" y="358"/>
                    <a:pt x="191" y="358"/>
                  </a:cubicBezTo>
                  <a:lnTo>
                    <a:pt x="1930" y="358"/>
                  </a:lnTo>
                  <a:cubicBezTo>
                    <a:pt x="2025" y="358"/>
                    <a:pt x="2096" y="287"/>
                    <a:pt x="2096" y="191"/>
                  </a:cubicBezTo>
                  <a:cubicBezTo>
                    <a:pt x="2096" y="96"/>
                    <a:pt x="2025"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8" name="Google Shape;14258;p115"/>
          <p:cNvGrpSpPr/>
          <p:nvPr/>
        </p:nvGrpSpPr>
        <p:grpSpPr>
          <a:xfrm>
            <a:off x="2874016" y="2492397"/>
            <a:ext cx="272642" cy="376672"/>
            <a:chOff x="2729096" y="2767110"/>
            <a:chExt cx="295611" cy="408405"/>
          </a:xfrm>
        </p:grpSpPr>
        <p:sp>
          <p:nvSpPr>
            <p:cNvPr id="14259" name="Google Shape;14259;p115"/>
            <p:cNvSpPr/>
            <p:nvPr/>
          </p:nvSpPr>
          <p:spPr>
            <a:xfrm>
              <a:off x="2729096" y="2767110"/>
              <a:ext cx="286558" cy="408405"/>
            </a:xfrm>
            <a:custGeom>
              <a:avLst/>
              <a:gdLst/>
              <a:ahLst/>
              <a:cxnLst/>
              <a:rect l="l" t="t" r="r" b="b"/>
              <a:pathLst>
                <a:path w="8288" h="11813" extrusionOk="0">
                  <a:moveTo>
                    <a:pt x="5239" y="10098"/>
                  </a:moveTo>
                  <a:lnTo>
                    <a:pt x="5239" y="10384"/>
                  </a:lnTo>
                  <a:cubicBezTo>
                    <a:pt x="5239" y="10503"/>
                    <a:pt x="5168" y="10574"/>
                    <a:pt x="5049" y="10574"/>
                  </a:cubicBezTo>
                  <a:lnTo>
                    <a:pt x="3453" y="10574"/>
                  </a:lnTo>
                  <a:cubicBezTo>
                    <a:pt x="3334" y="10574"/>
                    <a:pt x="3239" y="10503"/>
                    <a:pt x="3239" y="10384"/>
                  </a:cubicBezTo>
                  <a:lnTo>
                    <a:pt x="3239" y="10098"/>
                  </a:lnTo>
                  <a:close/>
                  <a:moveTo>
                    <a:pt x="1382" y="1"/>
                  </a:moveTo>
                  <a:cubicBezTo>
                    <a:pt x="977" y="1"/>
                    <a:pt x="643" y="334"/>
                    <a:pt x="643" y="739"/>
                  </a:cubicBezTo>
                  <a:lnTo>
                    <a:pt x="643" y="4240"/>
                  </a:lnTo>
                  <a:cubicBezTo>
                    <a:pt x="262" y="4383"/>
                    <a:pt x="0" y="4740"/>
                    <a:pt x="0" y="5145"/>
                  </a:cubicBezTo>
                  <a:lnTo>
                    <a:pt x="0" y="9146"/>
                  </a:lnTo>
                  <a:cubicBezTo>
                    <a:pt x="0" y="9669"/>
                    <a:pt x="429" y="10098"/>
                    <a:pt x="953" y="10098"/>
                  </a:cubicBezTo>
                  <a:lnTo>
                    <a:pt x="2906" y="10098"/>
                  </a:lnTo>
                  <a:lnTo>
                    <a:pt x="2906" y="10384"/>
                  </a:lnTo>
                  <a:cubicBezTo>
                    <a:pt x="2906" y="10693"/>
                    <a:pt x="3144" y="10932"/>
                    <a:pt x="3453" y="10932"/>
                  </a:cubicBezTo>
                  <a:lnTo>
                    <a:pt x="3668" y="10932"/>
                  </a:lnTo>
                  <a:lnTo>
                    <a:pt x="3668" y="11646"/>
                  </a:lnTo>
                  <a:cubicBezTo>
                    <a:pt x="3668" y="11741"/>
                    <a:pt x="3739" y="11813"/>
                    <a:pt x="3834" y="11813"/>
                  </a:cubicBezTo>
                  <a:cubicBezTo>
                    <a:pt x="3930" y="11813"/>
                    <a:pt x="4001" y="11741"/>
                    <a:pt x="4001" y="11646"/>
                  </a:cubicBezTo>
                  <a:lnTo>
                    <a:pt x="4001" y="10932"/>
                  </a:lnTo>
                  <a:lnTo>
                    <a:pt x="4501" y="10932"/>
                  </a:lnTo>
                  <a:lnTo>
                    <a:pt x="4501" y="11646"/>
                  </a:lnTo>
                  <a:cubicBezTo>
                    <a:pt x="4501" y="11741"/>
                    <a:pt x="4573" y="11813"/>
                    <a:pt x="4668" y="11813"/>
                  </a:cubicBezTo>
                  <a:cubicBezTo>
                    <a:pt x="4763" y="11813"/>
                    <a:pt x="4858" y="11741"/>
                    <a:pt x="4858" y="11646"/>
                  </a:cubicBezTo>
                  <a:lnTo>
                    <a:pt x="4858" y="10932"/>
                  </a:lnTo>
                  <a:lnTo>
                    <a:pt x="5049" y="10932"/>
                  </a:lnTo>
                  <a:cubicBezTo>
                    <a:pt x="5359" y="10932"/>
                    <a:pt x="5597" y="10693"/>
                    <a:pt x="5597" y="10384"/>
                  </a:cubicBezTo>
                  <a:lnTo>
                    <a:pt x="5597" y="10098"/>
                  </a:lnTo>
                  <a:lnTo>
                    <a:pt x="7335" y="10098"/>
                  </a:lnTo>
                  <a:cubicBezTo>
                    <a:pt x="7859" y="10098"/>
                    <a:pt x="8288" y="9669"/>
                    <a:pt x="8288" y="9146"/>
                  </a:cubicBezTo>
                  <a:lnTo>
                    <a:pt x="8288" y="8907"/>
                  </a:lnTo>
                  <a:cubicBezTo>
                    <a:pt x="8288" y="8812"/>
                    <a:pt x="8216" y="8717"/>
                    <a:pt x="8121" y="8717"/>
                  </a:cubicBezTo>
                  <a:cubicBezTo>
                    <a:pt x="8026" y="8717"/>
                    <a:pt x="7954" y="8812"/>
                    <a:pt x="7954" y="8907"/>
                  </a:cubicBezTo>
                  <a:lnTo>
                    <a:pt x="7954" y="9146"/>
                  </a:lnTo>
                  <a:cubicBezTo>
                    <a:pt x="7954" y="9479"/>
                    <a:pt x="7669" y="9765"/>
                    <a:pt x="7335" y="9765"/>
                  </a:cubicBezTo>
                  <a:lnTo>
                    <a:pt x="953" y="9765"/>
                  </a:lnTo>
                  <a:cubicBezTo>
                    <a:pt x="619" y="9765"/>
                    <a:pt x="334" y="9479"/>
                    <a:pt x="334" y="9146"/>
                  </a:cubicBezTo>
                  <a:lnTo>
                    <a:pt x="334" y="5145"/>
                  </a:lnTo>
                  <a:cubicBezTo>
                    <a:pt x="334" y="4811"/>
                    <a:pt x="619" y="4526"/>
                    <a:pt x="953" y="4526"/>
                  </a:cubicBezTo>
                  <a:lnTo>
                    <a:pt x="3310" y="4526"/>
                  </a:lnTo>
                  <a:cubicBezTo>
                    <a:pt x="3406" y="4526"/>
                    <a:pt x="3477" y="4454"/>
                    <a:pt x="3477" y="4359"/>
                  </a:cubicBezTo>
                  <a:cubicBezTo>
                    <a:pt x="3477" y="4264"/>
                    <a:pt x="3406" y="4192"/>
                    <a:pt x="3310" y="4192"/>
                  </a:cubicBezTo>
                  <a:lnTo>
                    <a:pt x="977" y="4192"/>
                  </a:lnTo>
                  <a:lnTo>
                    <a:pt x="977" y="739"/>
                  </a:lnTo>
                  <a:cubicBezTo>
                    <a:pt x="977" y="525"/>
                    <a:pt x="1167" y="358"/>
                    <a:pt x="1382" y="358"/>
                  </a:cubicBezTo>
                  <a:lnTo>
                    <a:pt x="6883" y="358"/>
                  </a:lnTo>
                  <a:cubicBezTo>
                    <a:pt x="7097" y="358"/>
                    <a:pt x="7288" y="525"/>
                    <a:pt x="7288" y="739"/>
                  </a:cubicBezTo>
                  <a:lnTo>
                    <a:pt x="7288" y="3216"/>
                  </a:lnTo>
                  <a:cubicBezTo>
                    <a:pt x="7288" y="3311"/>
                    <a:pt x="7359" y="3382"/>
                    <a:pt x="7454" y="3382"/>
                  </a:cubicBezTo>
                  <a:cubicBezTo>
                    <a:pt x="7549" y="3382"/>
                    <a:pt x="7621" y="3311"/>
                    <a:pt x="7621" y="3216"/>
                  </a:cubicBezTo>
                  <a:lnTo>
                    <a:pt x="7621" y="739"/>
                  </a:lnTo>
                  <a:cubicBezTo>
                    <a:pt x="7621" y="334"/>
                    <a:pt x="7288" y="1"/>
                    <a:pt x="6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115"/>
            <p:cNvSpPr/>
            <p:nvPr/>
          </p:nvSpPr>
          <p:spPr>
            <a:xfrm>
              <a:off x="2859162" y="2895550"/>
              <a:ext cx="165545" cy="165533"/>
            </a:xfrm>
            <a:custGeom>
              <a:avLst/>
              <a:gdLst/>
              <a:ahLst/>
              <a:cxnLst/>
              <a:rect l="l" t="t" r="r" b="b"/>
              <a:pathLst>
                <a:path w="4788" h="4788" extrusionOk="0">
                  <a:moveTo>
                    <a:pt x="3764" y="358"/>
                  </a:moveTo>
                  <a:cubicBezTo>
                    <a:pt x="4145" y="358"/>
                    <a:pt x="4430" y="644"/>
                    <a:pt x="4430" y="1025"/>
                  </a:cubicBezTo>
                  <a:lnTo>
                    <a:pt x="4430" y="3764"/>
                  </a:lnTo>
                  <a:cubicBezTo>
                    <a:pt x="4430" y="4145"/>
                    <a:pt x="4145" y="4430"/>
                    <a:pt x="3764" y="4430"/>
                  </a:cubicBezTo>
                  <a:lnTo>
                    <a:pt x="1025" y="4430"/>
                  </a:lnTo>
                  <a:cubicBezTo>
                    <a:pt x="644" y="4430"/>
                    <a:pt x="358" y="4145"/>
                    <a:pt x="358" y="3764"/>
                  </a:cubicBezTo>
                  <a:lnTo>
                    <a:pt x="358" y="1025"/>
                  </a:lnTo>
                  <a:cubicBezTo>
                    <a:pt x="358" y="644"/>
                    <a:pt x="644" y="358"/>
                    <a:pt x="1025" y="358"/>
                  </a:cubicBezTo>
                  <a:close/>
                  <a:moveTo>
                    <a:pt x="1025" y="1"/>
                  </a:moveTo>
                  <a:cubicBezTo>
                    <a:pt x="453" y="1"/>
                    <a:pt x="1" y="453"/>
                    <a:pt x="1" y="1025"/>
                  </a:cubicBezTo>
                  <a:lnTo>
                    <a:pt x="1" y="3764"/>
                  </a:lnTo>
                  <a:cubicBezTo>
                    <a:pt x="1" y="4335"/>
                    <a:pt x="453" y="4788"/>
                    <a:pt x="1025" y="4788"/>
                  </a:cubicBezTo>
                  <a:lnTo>
                    <a:pt x="3764" y="4788"/>
                  </a:lnTo>
                  <a:cubicBezTo>
                    <a:pt x="4335" y="4788"/>
                    <a:pt x="4788" y="4335"/>
                    <a:pt x="4788" y="3764"/>
                  </a:cubicBezTo>
                  <a:lnTo>
                    <a:pt x="4788" y="1025"/>
                  </a:lnTo>
                  <a:cubicBezTo>
                    <a:pt x="4788" y="453"/>
                    <a:pt x="4335" y="1"/>
                    <a:pt x="3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1" name="Google Shape;14261;p115"/>
            <p:cNvSpPr/>
            <p:nvPr/>
          </p:nvSpPr>
          <p:spPr>
            <a:xfrm>
              <a:off x="2883052" y="2920271"/>
              <a:ext cx="117797" cy="116924"/>
            </a:xfrm>
            <a:custGeom>
              <a:avLst/>
              <a:gdLst/>
              <a:ahLst/>
              <a:cxnLst/>
              <a:rect l="l" t="t" r="r" b="b"/>
              <a:pathLst>
                <a:path w="3407" h="3382" extrusionOk="0">
                  <a:moveTo>
                    <a:pt x="334" y="0"/>
                  </a:moveTo>
                  <a:cubicBezTo>
                    <a:pt x="143" y="0"/>
                    <a:pt x="1" y="119"/>
                    <a:pt x="1" y="310"/>
                  </a:cubicBezTo>
                  <a:lnTo>
                    <a:pt x="1" y="3049"/>
                  </a:lnTo>
                  <a:cubicBezTo>
                    <a:pt x="1" y="3239"/>
                    <a:pt x="143" y="3382"/>
                    <a:pt x="334" y="3382"/>
                  </a:cubicBezTo>
                  <a:lnTo>
                    <a:pt x="3073" y="3382"/>
                  </a:lnTo>
                  <a:cubicBezTo>
                    <a:pt x="3263" y="3382"/>
                    <a:pt x="3406" y="3239"/>
                    <a:pt x="3406" y="3049"/>
                  </a:cubicBezTo>
                  <a:lnTo>
                    <a:pt x="3406" y="310"/>
                  </a:lnTo>
                  <a:cubicBezTo>
                    <a:pt x="3406" y="119"/>
                    <a:pt x="3263" y="0"/>
                    <a:pt x="3073" y="0"/>
                  </a:cubicBezTo>
                  <a:lnTo>
                    <a:pt x="2573" y="0"/>
                  </a:lnTo>
                  <a:cubicBezTo>
                    <a:pt x="2477" y="0"/>
                    <a:pt x="2406" y="72"/>
                    <a:pt x="2406" y="167"/>
                  </a:cubicBezTo>
                  <a:cubicBezTo>
                    <a:pt x="2406" y="262"/>
                    <a:pt x="2477" y="334"/>
                    <a:pt x="2573" y="334"/>
                  </a:cubicBezTo>
                  <a:lnTo>
                    <a:pt x="3049" y="334"/>
                  </a:lnTo>
                  <a:lnTo>
                    <a:pt x="3049" y="3025"/>
                  </a:lnTo>
                  <a:lnTo>
                    <a:pt x="358" y="3025"/>
                  </a:lnTo>
                  <a:lnTo>
                    <a:pt x="358" y="334"/>
                  </a:lnTo>
                  <a:lnTo>
                    <a:pt x="1834" y="334"/>
                  </a:lnTo>
                  <a:cubicBezTo>
                    <a:pt x="1930" y="334"/>
                    <a:pt x="2001" y="262"/>
                    <a:pt x="2001" y="167"/>
                  </a:cubicBezTo>
                  <a:cubicBezTo>
                    <a:pt x="2001" y="72"/>
                    <a:pt x="1930" y="0"/>
                    <a:pt x="1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2" name="Google Shape;14262;p115"/>
            <p:cNvSpPr/>
            <p:nvPr/>
          </p:nvSpPr>
          <p:spPr>
            <a:xfrm>
              <a:off x="2906113" y="2942501"/>
              <a:ext cx="71674" cy="71669"/>
            </a:xfrm>
            <a:custGeom>
              <a:avLst/>
              <a:gdLst/>
              <a:ahLst/>
              <a:cxnLst/>
              <a:rect l="l" t="t" r="r" b="b"/>
              <a:pathLst>
                <a:path w="2073" h="2073" extrusionOk="0">
                  <a:moveTo>
                    <a:pt x="1024" y="358"/>
                  </a:moveTo>
                  <a:cubicBezTo>
                    <a:pt x="1405" y="358"/>
                    <a:pt x="1715" y="667"/>
                    <a:pt x="1715" y="1048"/>
                  </a:cubicBezTo>
                  <a:cubicBezTo>
                    <a:pt x="1715" y="1429"/>
                    <a:pt x="1405" y="1739"/>
                    <a:pt x="1024" y="1739"/>
                  </a:cubicBezTo>
                  <a:cubicBezTo>
                    <a:pt x="667" y="1739"/>
                    <a:pt x="358" y="1429"/>
                    <a:pt x="358" y="1048"/>
                  </a:cubicBezTo>
                  <a:cubicBezTo>
                    <a:pt x="358" y="667"/>
                    <a:pt x="667" y="358"/>
                    <a:pt x="1024" y="358"/>
                  </a:cubicBezTo>
                  <a:close/>
                  <a:moveTo>
                    <a:pt x="1024" y="0"/>
                  </a:moveTo>
                  <a:cubicBezTo>
                    <a:pt x="477" y="0"/>
                    <a:pt x="0" y="477"/>
                    <a:pt x="0" y="1048"/>
                  </a:cubicBezTo>
                  <a:cubicBezTo>
                    <a:pt x="0" y="1620"/>
                    <a:pt x="477" y="2072"/>
                    <a:pt x="1024" y="2072"/>
                  </a:cubicBezTo>
                  <a:cubicBezTo>
                    <a:pt x="1596" y="2072"/>
                    <a:pt x="2072" y="1620"/>
                    <a:pt x="2072" y="1048"/>
                  </a:cubicBezTo>
                  <a:cubicBezTo>
                    <a:pt x="2072" y="477"/>
                    <a:pt x="1596"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3" name="Google Shape;14263;p115"/>
            <p:cNvSpPr/>
            <p:nvPr/>
          </p:nvSpPr>
          <p:spPr>
            <a:xfrm>
              <a:off x="2935743" y="2970471"/>
              <a:ext cx="12378" cy="14036"/>
            </a:xfrm>
            <a:custGeom>
              <a:avLst/>
              <a:gdLst/>
              <a:ahLst/>
              <a:cxnLst/>
              <a:rect l="l" t="t" r="r" b="b"/>
              <a:pathLst>
                <a:path w="358" h="406" extrusionOk="0">
                  <a:moveTo>
                    <a:pt x="167" y="1"/>
                  </a:moveTo>
                  <a:cubicBezTo>
                    <a:pt x="72" y="1"/>
                    <a:pt x="1" y="96"/>
                    <a:pt x="1" y="192"/>
                  </a:cubicBezTo>
                  <a:lnTo>
                    <a:pt x="1" y="239"/>
                  </a:lnTo>
                  <a:cubicBezTo>
                    <a:pt x="1" y="334"/>
                    <a:pt x="72" y="406"/>
                    <a:pt x="167" y="406"/>
                  </a:cubicBezTo>
                  <a:cubicBezTo>
                    <a:pt x="286" y="406"/>
                    <a:pt x="358" y="334"/>
                    <a:pt x="358" y="239"/>
                  </a:cubicBezTo>
                  <a:lnTo>
                    <a:pt x="358" y="192"/>
                  </a:lnTo>
                  <a:cubicBezTo>
                    <a:pt x="358" y="96"/>
                    <a:pt x="286"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4" name="Google Shape;14264;p115"/>
            <p:cNvSpPr/>
            <p:nvPr/>
          </p:nvSpPr>
          <p:spPr>
            <a:xfrm>
              <a:off x="2756270" y="2941672"/>
              <a:ext cx="85642" cy="102957"/>
            </a:xfrm>
            <a:custGeom>
              <a:avLst/>
              <a:gdLst/>
              <a:ahLst/>
              <a:cxnLst/>
              <a:rect l="l" t="t" r="r" b="b"/>
              <a:pathLst>
                <a:path w="2477" h="2978" extrusionOk="0">
                  <a:moveTo>
                    <a:pt x="2120" y="2025"/>
                  </a:moveTo>
                  <a:lnTo>
                    <a:pt x="2120" y="2549"/>
                  </a:lnTo>
                  <a:cubicBezTo>
                    <a:pt x="2120" y="2596"/>
                    <a:pt x="2096" y="2644"/>
                    <a:pt x="2048" y="2644"/>
                  </a:cubicBezTo>
                  <a:lnTo>
                    <a:pt x="429" y="2644"/>
                  </a:lnTo>
                  <a:cubicBezTo>
                    <a:pt x="381" y="2644"/>
                    <a:pt x="357" y="2596"/>
                    <a:pt x="357" y="2549"/>
                  </a:cubicBezTo>
                  <a:lnTo>
                    <a:pt x="357" y="2025"/>
                  </a:lnTo>
                  <a:close/>
                  <a:moveTo>
                    <a:pt x="429" y="0"/>
                  </a:moveTo>
                  <a:cubicBezTo>
                    <a:pt x="191" y="0"/>
                    <a:pt x="0" y="191"/>
                    <a:pt x="0" y="405"/>
                  </a:cubicBezTo>
                  <a:lnTo>
                    <a:pt x="0" y="2549"/>
                  </a:lnTo>
                  <a:cubicBezTo>
                    <a:pt x="0" y="2787"/>
                    <a:pt x="191" y="2977"/>
                    <a:pt x="429" y="2977"/>
                  </a:cubicBezTo>
                  <a:lnTo>
                    <a:pt x="2048" y="2977"/>
                  </a:lnTo>
                  <a:cubicBezTo>
                    <a:pt x="2286" y="2977"/>
                    <a:pt x="2477" y="2787"/>
                    <a:pt x="2477" y="2549"/>
                  </a:cubicBezTo>
                  <a:lnTo>
                    <a:pt x="2477" y="1477"/>
                  </a:lnTo>
                  <a:cubicBezTo>
                    <a:pt x="2477" y="1382"/>
                    <a:pt x="2405" y="1310"/>
                    <a:pt x="2310" y="1310"/>
                  </a:cubicBezTo>
                  <a:cubicBezTo>
                    <a:pt x="2215" y="1310"/>
                    <a:pt x="2120" y="1382"/>
                    <a:pt x="2120" y="1477"/>
                  </a:cubicBezTo>
                  <a:lnTo>
                    <a:pt x="2120" y="1691"/>
                  </a:lnTo>
                  <a:lnTo>
                    <a:pt x="357" y="1691"/>
                  </a:lnTo>
                  <a:lnTo>
                    <a:pt x="357" y="405"/>
                  </a:lnTo>
                  <a:cubicBezTo>
                    <a:pt x="357" y="382"/>
                    <a:pt x="381" y="334"/>
                    <a:pt x="429" y="334"/>
                  </a:cubicBezTo>
                  <a:lnTo>
                    <a:pt x="2048" y="334"/>
                  </a:lnTo>
                  <a:cubicBezTo>
                    <a:pt x="2096" y="334"/>
                    <a:pt x="2120" y="382"/>
                    <a:pt x="2120" y="405"/>
                  </a:cubicBezTo>
                  <a:lnTo>
                    <a:pt x="2120" y="739"/>
                  </a:lnTo>
                  <a:cubicBezTo>
                    <a:pt x="2120" y="834"/>
                    <a:pt x="2215" y="905"/>
                    <a:pt x="2310" y="905"/>
                  </a:cubicBezTo>
                  <a:cubicBezTo>
                    <a:pt x="2405" y="905"/>
                    <a:pt x="2477" y="834"/>
                    <a:pt x="2477" y="739"/>
                  </a:cubicBezTo>
                  <a:lnTo>
                    <a:pt x="2477" y="405"/>
                  </a:lnTo>
                  <a:cubicBezTo>
                    <a:pt x="2477" y="191"/>
                    <a:pt x="2286"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115"/>
            <p:cNvSpPr/>
            <p:nvPr/>
          </p:nvSpPr>
          <p:spPr>
            <a:xfrm>
              <a:off x="2756270" y="3077511"/>
              <a:ext cx="116933" cy="12412"/>
            </a:xfrm>
            <a:custGeom>
              <a:avLst/>
              <a:gdLst/>
              <a:ahLst/>
              <a:cxnLst/>
              <a:rect l="l" t="t" r="r" b="b"/>
              <a:pathLst>
                <a:path w="3382" h="359" extrusionOk="0">
                  <a:moveTo>
                    <a:pt x="191" y="1"/>
                  </a:moveTo>
                  <a:cubicBezTo>
                    <a:pt x="95" y="1"/>
                    <a:pt x="0" y="96"/>
                    <a:pt x="0" y="191"/>
                  </a:cubicBezTo>
                  <a:cubicBezTo>
                    <a:pt x="0" y="287"/>
                    <a:pt x="95" y="358"/>
                    <a:pt x="191" y="358"/>
                  </a:cubicBezTo>
                  <a:lnTo>
                    <a:pt x="3215" y="358"/>
                  </a:lnTo>
                  <a:cubicBezTo>
                    <a:pt x="3310" y="358"/>
                    <a:pt x="3382" y="287"/>
                    <a:pt x="3382" y="191"/>
                  </a:cubicBezTo>
                  <a:cubicBezTo>
                    <a:pt x="3382" y="96"/>
                    <a:pt x="3310" y="1"/>
                    <a:pt x="3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6" name="Google Shape;14266;p115"/>
            <p:cNvSpPr/>
            <p:nvPr/>
          </p:nvSpPr>
          <p:spPr>
            <a:xfrm>
              <a:off x="2884712" y="3077511"/>
              <a:ext cx="16492" cy="12412"/>
            </a:xfrm>
            <a:custGeom>
              <a:avLst/>
              <a:gdLst/>
              <a:ahLst/>
              <a:cxnLst/>
              <a:rect l="l" t="t" r="r" b="b"/>
              <a:pathLst>
                <a:path w="477" h="359" extrusionOk="0">
                  <a:moveTo>
                    <a:pt x="167" y="1"/>
                  </a:moveTo>
                  <a:cubicBezTo>
                    <a:pt x="72" y="1"/>
                    <a:pt x="0" y="96"/>
                    <a:pt x="0" y="191"/>
                  </a:cubicBezTo>
                  <a:cubicBezTo>
                    <a:pt x="0" y="287"/>
                    <a:pt x="72" y="358"/>
                    <a:pt x="167" y="358"/>
                  </a:cubicBezTo>
                  <a:lnTo>
                    <a:pt x="310" y="358"/>
                  </a:lnTo>
                  <a:cubicBezTo>
                    <a:pt x="405" y="358"/>
                    <a:pt x="477" y="287"/>
                    <a:pt x="477" y="191"/>
                  </a:cubicBezTo>
                  <a:cubicBezTo>
                    <a:pt x="477" y="96"/>
                    <a:pt x="405"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7" name="Google Shape;14267;p115"/>
            <p:cNvSpPr/>
            <p:nvPr/>
          </p:nvSpPr>
          <p:spPr>
            <a:xfrm>
              <a:off x="2912682" y="3077511"/>
              <a:ext cx="16527" cy="12412"/>
            </a:xfrm>
            <a:custGeom>
              <a:avLst/>
              <a:gdLst/>
              <a:ahLst/>
              <a:cxnLst/>
              <a:rect l="l" t="t" r="r" b="b"/>
              <a:pathLst>
                <a:path w="478" h="359" extrusionOk="0">
                  <a:moveTo>
                    <a:pt x="168" y="1"/>
                  </a:moveTo>
                  <a:cubicBezTo>
                    <a:pt x="72" y="1"/>
                    <a:pt x="1" y="96"/>
                    <a:pt x="1" y="191"/>
                  </a:cubicBezTo>
                  <a:cubicBezTo>
                    <a:pt x="1" y="287"/>
                    <a:pt x="72" y="358"/>
                    <a:pt x="168" y="358"/>
                  </a:cubicBezTo>
                  <a:lnTo>
                    <a:pt x="310" y="358"/>
                  </a:lnTo>
                  <a:cubicBezTo>
                    <a:pt x="406" y="358"/>
                    <a:pt x="477" y="287"/>
                    <a:pt x="477" y="191"/>
                  </a:cubicBezTo>
                  <a:cubicBezTo>
                    <a:pt x="477" y="96"/>
                    <a:pt x="406"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8" name="Google Shape;14268;p115"/>
            <p:cNvSpPr/>
            <p:nvPr/>
          </p:nvSpPr>
          <p:spPr>
            <a:xfrm>
              <a:off x="2940687" y="3077511"/>
              <a:ext cx="16492" cy="12412"/>
            </a:xfrm>
            <a:custGeom>
              <a:avLst/>
              <a:gdLst/>
              <a:ahLst/>
              <a:cxnLst/>
              <a:rect l="l" t="t" r="r" b="b"/>
              <a:pathLst>
                <a:path w="477" h="359" extrusionOk="0">
                  <a:moveTo>
                    <a:pt x="167" y="1"/>
                  </a:moveTo>
                  <a:cubicBezTo>
                    <a:pt x="72" y="1"/>
                    <a:pt x="1" y="96"/>
                    <a:pt x="1" y="191"/>
                  </a:cubicBezTo>
                  <a:cubicBezTo>
                    <a:pt x="1" y="287"/>
                    <a:pt x="72" y="358"/>
                    <a:pt x="167" y="358"/>
                  </a:cubicBezTo>
                  <a:lnTo>
                    <a:pt x="310" y="358"/>
                  </a:lnTo>
                  <a:cubicBezTo>
                    <a:pt x="405" y="358"/>
                    <a:pt x="477" y="287"/>
                    <a:pt x="477" y="191"/>
                  </a:cubicBezTo>
                  <a:cubicBezTo>
                    <a:pt x="477" y="96"/>
                    <a:pt x="405"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9" name="Google Shape;14269;p115"/>
            <p:cNvSpPr/>
            <p:nvPr/>
          </p:nvSpPr>
          <p:spPr>
            <a:xfrm>
              <a:off x="2968691" y="3077511"/>
              <a:ext cx="16492" cy="12412"/>
            </a:xfrm>
            <a:custGeom>
              <a:avLst/>
              <a:gdLst/>
              <a:ahLst/>
              <a:cxnLst/>
              <a:rect l="l" t="t" r="r" b="b"/>
              <a:pathLst>
                <a:path w="477" h="359" extrusionOk="0">
                  <a:moveTo>
                    <a:pt x="167" y="1"/>
                  </a:moveTo>
                  <a:cubicBezTo>
                    <a:pt x="72" y="1"/>
                    <a:pt x="0" y="96"/>
                    <a:pt x="0" y="191"/>
                  </a:cubicBezTo>
                  <a:cubicBezTo>
                    <a:pt x="0" y="287"/>
                    <a:pt x="72" y="358"/>
                    <a:pt x="167" y="358"/>
                  </a:cubicBezTo>
                  <a:lnTo>
                    <a:pt x="310" y="358"/>
                  </a:lnTo>
                  <a:cubicBezTo>
                    <a:pt x="405" y="358"/>
                    <a:pt x="477" y="287"/>
                    <a:pt x="477" y="191"/>
                  </a:cubicBezTo>
                  <a:cubicBezTo>
                    <a:pt x="477" y="96"/>
                    <a:pt x="405"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0" name="Google Shape;14270;p115"/>
            <p:cNvSpPr/>
            <p:nvPr/>
          </p:nvSpPr>
          <p:spPr>
            <a:xfrm>
              <a:off x="2832021" y="2791000"/>
              <a:ext cx="136710" cy="93069"/>
            </a:xfrm>
            <a:custGeom>
              <a:avLst/>
              <a:gdLst/>
              <a:ahLst/>
              <a:cxnLst/>
              <a:rect l="l" t="t" r="r" b="b"/>
              <a:pathLst>
                <a:path w="3954" h="2692" extrusionOk="0">
                  <a:moveTo>
                    <a:pt x="167" y="0"/>
                  </a:moveTo>
                  <a:cubicBezTo>
                    <a:pt x="72" y="0"/>
                    <a:pt x="0" y="72"/>
                    <a:pt x="0" y="167"/>
                  </a:cubicBezTo>
                  <a:cubicBezTo>
                    <a:pt x="0" y="262"/>
                    <a:pt x="72" y="358"/>
                    <a:pt x="167" y="358"/>
                  </a:cubicBezTo>
                  <a:lnTo>
                    <a:pt x="3620" y="358"/>
                  </a:lnTo>
                  <a:lnTo>
                    <a:pt x="3620" y="2501"/>
                  </a:lnTo>
                  <a:cubicBezTo>
                    <a:pt x="3620" y="2596"/>
                    <a:pt x="3691" y="2691"/>
                    <a:pt x="3787" y="2691"/>
                  </a:cubicBezTo>
                  <a:cubicBezTo>
                    <a:pt x="3882" y="2691"/>
                    <a:pt x="3953" y="2596"/>
                    <a:pt x="3953" y="2501"/>
                  </a:cubicBezTo>
                  <a:lnTo>
                    <a:pt x="3953" y="167"/>
                  </a:lnTo>
                  <a:cubicBezTo>
                    <a:pt x="3953" y="72"/>
                    <a:pt x="3882" y="0"/>
                    <a:pt x="3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1" name="Google Shape;14271;p115"/>
            <p:cNvSpPr/>
            <p:nvPr/>
          </p:nvSpPr>
          <p:spPr>
            <a:xfrm>
              <a:off x="2775182" y="2791000"/>
              <a:ext cx="77448" cy="108696"/>
            </a:xfrm>
            <a:custGeom>
              <a:avLst/>
              <a:gdLst/>
              <a:ahLst/>
              <a:cxnLst/>
              <a:rect l="l" t="t" r="r" b="b"/>
              <a:pathLst>
                <a:path w="2240" h="3144" extrusionOk="0">
                  <a:moveTo>
                    <a:pt x="168" y="0"/>
                  </a:moveTo>
                  <a:cubicBezTo>
                    <a:pt x="72" y="0"/>
                    <a:pt x="1" y="72"/>
                    <a:pt x="1" y="167"/>
                  </a:cubicBezTo>
                  <a:lnTo>
                    <a:pt x="1" y="2977"/>
                  </a:lnTo>
                  <a:cubicBezTo>
                    <a:pt x="1" y="3073"/>
                    <a:pt x="72" y="3144"/>
                    <a:pt x="168" y="3144"/>
                  </a:cubicBezTo>
                  <a:lnTo>
                    <a:pt x="2073" y="3144"/>
                  </a:lnTo>
                  <a:cubicBezTo>
                    <a:pt x="2168" y="3144"/>
                    <a:pt x="2239" y="3073"/>
                    <a:pt x="2239" y="2977"/>
                  </a:cubicBezTo>
                  <a:cubicBezTo>
                    <a:pt x="2239" y="2882"/>
                    <a:pt x="2168" y="2811"/>
                    <a:pt x="2073" y="2811"/>
                  </a:cubicBezTo>
                  <a:lnTo>
                    <a:pt x="334" y="2811"/>
                  </a:lnTo>
                  <a:lnTo>
                    <a:pt x="334" y="358"/>
                  </a:lnTo>
                  <a:lnTo>
                    <a:pt x="1073" y="358"/>
                  </a:lnTo>
                  <a:cubicBezTo>
                    <a:pt x="1168" y="358"/>
                    <a:pt x="1239" y="262"/>
                    <a:pt x="1239" y="167"/>
                  </a:cubicBezTo>
                  <a:cubicBezTo>
                    <a:pt x="1239" y="72"/>
                    <a:pt x="1168"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2" name="Google Shape;14272;p115"/>
          <p:cNvGrpSpPr/>
          <p:nvPr/>
        </p:nvGrpSpPr>
        <p:grpSpPr>
          <a:xfrm>
            <a:off x="3467089" y="2493162"/>
            <a:ext cx="376699" cy="375143"/>
            <a:chOff x="3372132" y="2767939"/>
            <a:chExt cx="408434" cy="406747"/>
          </a:xfrm>
        </p:grpSpPr>
        <p:sp>
          <p:nvSpPr>
            <p:cNvPr id="14273" name="Google Shape;14273;p115"/>
            <p:cNvSpPr/>
            <p:nvPr/>
          </p:nvSpPr>
          <p:spPr>
            <a:xfrm>
              <a:off x="3372132" y="2807457"/>
              <a:ext cx="408434" cy="367229"/>
            </a:xfrm>
            <a:custGeom>
              <a:avLst/>
              <a:gdLst/>
              <a:ahLst/>
              <a:cxnLst/>
              <a:rect l="l" t="t" r="r" b="b"/>
              <a:pathLst>
                <a:path w="11813" h="10622" extrusionOk="0">
                  <a:moveTo>
                    <a:pt x="8097" y="9788"/>
                  </a:moveTo>
                  <a:cubicBezTo>
                    <a:pt x="8193" y="9788"/>
                    <a:pt x="8264" y="9860"/>
                    <a:pt x="8264" y="9955"/>
                  </a:cubicBezTo>
                  <a:lnTo>
                    <a:pt x="8264" y="10122"/>
                  </a:lnTo>
                  <a:cubicBezTo>
                    <a:pt x="8264" y="10217"/>
                    <a:pt x="8193" y="10289"/>
                    <a:pt x="8097" y="10289"/>
                  </a:cubicBezTo>
                  <a:lnTo>
                    <a:pt x="3715" y="10289"/>
                  </a:lnTo>
                  <a:cubicBezTo>
                    <a:pt x="3644" y="10289"/>
                    <a:pt x="3573" y="10217"/>
                    <a:pt x="3573" y="10122"/>
                  </a:cubicBezTo>
                  <a:lnTo>
                    <a:pt x="3573" y="9955"/>
                  </a:lnTo>
                  <a:cubicBezTo>
                    <a:pt x="3573" y="9860"/>
                    <a:pt x="3644" y="9788"/>
                    <a:pt x="3715" y="9788"/>
                  </a:cubicBezTo>
                  <a:close/>
                  <a:moveTo>
                    <a:pt x="1310" y="1"/>
                  </a:moveTo>
                  <a:cubicBezTo>
                    <a:pt x="596" y="1"/>
                    <a:pt x="0" y="572"/>
                    <a:pt x="0" y="1287"/>
                  </a:cubicBezTo>
                  <a:lnTo>
                    <a:pt x="0" y="6883"/>
                  </a:lnTo>
                  <a:cubicBezTo>
                    <a:pt x="0" y="7598"/>
                    <a:pt x="596" y="8169"/>
                    <a:pt x="1310" y="8169"/>
                  </a:cubicBezTo>
                  <a:lnTo>
                    <a:pt x="4525" y="8169"/>
                  </a:lnTo>
                  <a:lnTo>
                    <a:pt x="4525" y="8788"/>
                  </a:lnTo>
                  <a:lnTo>
                    <a:pt x="3954"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9407" y="1"/>
                  </a:lnTo>
                  <a:cubicBezTo>
                    <a:pt x="9312" y="1"/>
                    <a:pt x="9240" y="72"/>
                    <a:pt x="9240" y="167"/>
                  </a:cubicBezTo>
                  <a:cubicBezTo>
                    <a:pt x="9240" y="263"/>
                    <a:pt x="9312" y="334"/>
                    <a:pt x="9407" y="334"/>
                  </a:cubicBezTo>
                  <a:lnTo>
                    <a:pt x="10526" y="334"/>
                  </a:lnTo>
                  <a:cubicBezTo>
                    <a:pt x="11050" y="334"/>
                    <a:pt x="11479" y="763"/>
                    <a:pt x="11479" y="1287"/>
                  </a:cubicBezTo>
                  <a:lnTo>
                    <a:pt x="11479" y="6716"/>
                  </a:lnTo>
                  <a:lnTo>
                    <a:pt x="3334" y="6716"/>
                  </a:lnTo>
                  <a:cubicBezTo>
                    <a:pt x="3239" y="6716"/>
                    <a:pt x="3144" y="6788"/>
                    <a:pt x="3144" y="6883"/>
                  </a:cubicBezTo>
                  <a:cubicBezTo>
                    <a:pt x="3144" y="6978"/>
                    <a:pt x="3239" y="7050"/>
                    <a:pt x="3334" y="7050"/>
                  </a:cubicBezTo>
                  <a:lnTo>
                    <a:pt x="11455" y="7050"/>
                  </a:lnTo>
                  <a:cubicBezTo>
                    <a:pt x="11384" y="7502"/>
                    <a:pt x="10979" y="7836"/>
                    <a:pt x="10526" y="7836"/>
                  </a:cubicBezTo>
                  <a:lnTo>
                    <a:pt x="6573" y="7836"/>
                  </a:lnTo>
                  <a:cubicBezTo>
                    <a:pt x="6478" y="7836"/>
                    <a:pt x="6406" y="7907"/>
                    <a:pt x="6406" y="8002"/>
                  </a:cubicBezTo>
                  <a:cubicBezTo>
                    <a:pt x="6406" y="8098"/>
                    <a:pt x="6478" y="8169"/>
                    <a:pt x="6573" y="8169"/>
                  </a:cubicBezTo>
                  <a:lnTo>
                    <a:pt x="6978" y="8169"/>
                  </a:lnTo>
                  <a:lnTo>
                    <a:pt x="6978" y="8860"/>
                  </a:lnTo>
                  <a:cubicBezTo>
                    <a:pt x="6978" y="8907"/>
                    <a:pt x="7002" y="8931"/>
                    <a:pt x="7026" y="8979"/>
                  </a:cubicBezTo>
                  <a:lnTo>
                    <a:pt x="7431" y="9455"/>
                  </a:lnTo>
                  <a:lnTo>
                    <a:pt x="4406" y="9455"/>
                  </a:lnTo>
                  <a:lnTo>
                    <a:pt x="4811" y="8979"/>
                  </a:lnTo>
                  <a:cubicBezTo>
                    <a:pt x="4859" y="8931"/>
                    <a:pt x="4859" y="8907"/>
                    <a:pt x="4859" y="8860"/>
                  </a:cubicBezTo>
                  <a:lnTo>
                    <a:pt x="4859" y="8169"/>
                  </a:lnTo>
                  <a:lnTo>
                    <a:pt x="5835" y="8169"/>
                  </a:lnTo>
                  <a:cubicBezTo>
                    <a:pt x="5930" y="8169"/>
                    <a:pt x="6002" y="8098"/>
                    <a:pt x="6002" y="8002"/>
                  </a:cubicBezTo>
                  <a:cubicBezTo>
                    <a:pt x="6002" y="7907"/>
                    <a:pt x="5930" y="7836"/>
                    <a:pt x="5835" y="7836"/>
                  </a:cubicBezTo>
                  <a:lnTo>
                    <a:pt x="1310" y="7836"/>
                  </a:lnTo>
                  <a:cubicBezTo>
                    <a:pt x="834" y="7836"/>
                    <a:pt x="453" y="7502"/>
                    <a:pt x="381" y="7050"/>
                  </a:cubicBezTo>
                  <a:lnTo>
                    <a:pt x="2596" y="7050"/>
                  </a:lnTo>
                  <a:cubicBezTo>
                    <a:pt x="2691" y="7050"/>
                    <a:pt x="2763" y="6978"/>
                    <a:pt x="2763" y="6883"/>
                  </a:cubicBezTo>
                  <a:cubicBezTo>
                    <a:pt x="2763" y="6788"/>
                    <a:pt x="2691" y="6716"/>
                    <a:pt x="2596" y="6716"/>
                  </a:cubicBezTo>
                  <a:lnTo>
                    <a:pt x="358" y="6716"/>
                  </a:lnTo>
                  <a:lnTo>
                    <a:pt x="358" y="1287"/>
                  </a:lnTo>
                  <a:cubicBezTo>
                    <a:pt x="358" y="763"/>
                    <a:pt x="786" y="334"/>
                    <a:pt x="1310" y="334"/>
                  </a:cubicBezTo>
                  <a:lnTo>
                    <a:pt x="2453" y="334"/>
                  </a:lnTo>
                  <a:cubicBezTo>
                    <a:pt x="2549" y="334"/>
                    <a:pt x="2620" y="263"/>
                    <a:pt x="2620" y="167"/>
                  </a:cubicBezTo>
                  <a:cubicBezTo>
                    <a:pt x="2620" y="72"/>
                    <a:pt x="2549"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4" name="Google Shape;14274;p115"/>
            <p:cNvSpPr/>
            <p:nvPr/>
          </p:nvSpPr>
          <p:spPr>
            <a:xfrm>
              <a:off x="3449508" y="2767939"/>
              <a:ext cx="255302" cy="255283"/>
            </a:xfrm>
            <a:custGeom>
              <a:avLst/>
              <a:gdLst/>
              <a:ahLst/>
              <a:cxnLst/>
              <a:rect l="l" t="t" r="r" b="b"/>
              <a:pathLst>
                <a:path w="7384" h="7384" extrusionOk="0">
                  <a:moveTo>
                    <a:pt x="3692" y="1"/>
                  </a:moveTo>
                  <a:cubicBezTo>
                    <a:pt x="1644" y="1"/>
                    <a:pt x="1" y="1644"/>
                    <a:pt x="1" y="3692"/>
                  </a:cubicBezTo>
                  <a:cubicBezTo>
                    <a:pt x="1" y="5716"/>
                    <a:pt x="1644" y="7383"/>
                    <a:pt x="3692" y="7383"/>
                  </a:cubicBezTo>
                  <a:cubicBezTo>
                    <a:pt x="4478" y="7383"/>
                    <a:pt x="5240" y="7121"/>
                    <a:pt x="5883" y="6645"/>
                  </a:cubicBezTo>
                  <a:cubicBezTo>
                    <a:pt x="5955" y="6597"/>
                    <a:pt x="5978" y="6478"/>
                    <a:pt x="5931" y="6407"/>
                  </a:cubicBezTo>
                  <a:cubicBezTo>
                    <a:pt x="5889" y="6365"/>
                    <a:pt x="5840" y="6340"/>
                    <a:pt x="5791" y="6340"/>
                  </a:cubicBezTo>
                  <a:cubicBezTo>
                    <a:pt x="5757" y="6340"/>
                    <a:pt x="5723" y="6353"/>
                    <a:pt x="5693" y="6383"/>
                  </a:cubicBezTo>
                  <a:cubicBezTo>
                    <a:pt x="5097" y="6812"/>
                    <a:pt x="4407" y="7026"/>
                    <a:pt x="3692" y="7026"/>
                  </a:cubicBezTo>
                  <a:cubicBezTo>
                    <a:pt x="1835" y="7026"/>
                    <a:pt x="334" y="5526"/>
                    <a:pt x="334" y="3692"/>
                  </a:cubicBezTo>
                  <a:cubicBezTo>
                    <a:pt x="334" y="1834"/>
                    <a:pt x="1835" y="334"/>
                    <a:pt x="3692" y="334"/>
                  </a:cubicBezTo>
                  <a:cubicBezTo>
                    <a:pt x="5526" y="334"/>
                    <a:pt x="7026" y="1834"/>
                    <a:pt x="7026" y="3692"/>
                  </a:cubicBezTo>
                  <a:cubicBezTo>
                    <a:pt x="7026" y="3716"/>
                    <a:pt x="7026" y="3740"/>
                    <a:pt x="7026" y="3763"/>
                  </a:cubicBezTo>
                  <a:cubicBezTo>
                    <a:pt x="7026" y="3859"/>
                    <a:pt x="7098" y="3954"/>
                    <a:pt x="7193" y="3954"/>
                  </a:cubicBezTo>
                  <a:cubicBezTo>
                    <a:pt x="7288" y="3954"/>
                    <a:pt x="7383" y="3882"/>
                    <a:pt x="7383" y="3787"/>
                  </a:cubicBezTo>
                  <a:cubicBezTo>
                    <a:pt x="7383" y="3740"/>
                    <a:pt x="7383" y="3716"/>
                    <a:pt x="7383" y="3692"/>
                  </a:cubicBezTo>
                  <a:cubicBezTo>
                    <a:pt x="7383" y="1644"/>
                    <a:pt x="5716" y="1"/>
                    <a:pt x="3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5" name="Google Shape;14275;p115"/>
            <p:cNvSpPr/>
            <p:nvPr/>
          </p:nvSpPr>
          <p:spPr>
            <a:xfrm>
              <a:off x="3478342" y="2797569"/>
              <a:ext cx="196835" cy="141678"/>
            </a:xfrm>
            <a:custGeom>
              <a:avLst/>
              <a:gdLst/>
              <a:ahLst/>
              <a:cxnLst/>
              <a:rect l="l" t="t" r="r" b="b"/>
              <a:pathLst>
                <a:path w="5693" h="4098" extrusionOk="0">
                  <a:moveTo>
                    <a:pt x="2834" y="1"/>
                  </a:moveTo>
                  <a:cubicBezTo>
                    <a:pt x="1263" y="1"/>
                    <a:pt x="0" y="1263"/>
                    <a:pt x="0" y="2835"/>
                  </a:cubicBezTo>
                  <a:cubicBezTo>
                    <a:pt x="0" y="3240"/>
                    <a:pt x="72" y="3621"/>
                    <a:pt x="239" y="4002"/>
                  </a:cubicBezTo>
                  <a:cubicBezTo>
                    <a:pt x="262" y="4049"/>
                    <a:pt x="334" y="4097"/>
                    <a:pt x="405" y="4097"/>
                  </a:cubicBezTo>
                  <a:cubicBezTo>
                    <a:pt x="429" y="4097"/>
                    <a:pt x="453" y="4097"/>
                    <a:pt x="477" y="4073"/>
                  </a:cubicBezTo>
                  <a:cubicBezTo>
                    <a:pt x="572" y="4049"/>
                    <a:pt x="596" y="3930"/>
                    <a:pt x="572" y="3859"/>
                  </a:cubicBezTo>
                  <a:cubicBezTo>
                    <a:pt x="429" y="3525"/>
                    <a:pt x="334" y="3192"/>
                    <a:pt x="334" y="2835"/>
                  </a:cubicBezTo>
                  <a:cubicBezTo>
                    <a:pt x="334" y="1454"/>
                    <a:pt x="1453" y="334"/>
                    <a:pt x="2834" y="334"/>
                  </a:cubicBezTo>
                  <a:cubicBezTo>
                    <a:pt x="4216" y="334"/>
                    <a:pt x="5335" y="1454"/>
                    <a:pt x="5335" y="2835"/>
                  </a:cubicBezTo>
                  <a:cubicBezTo>
                    <a:pt x="5335" y="2906"/>
                    <a:pt x="5335" y="2954"/>
                    <a:pt x="5335" y="3025"/>
                  </a:cubicBezTo>
                  <a:cubicBezTo>
                    <a:pt x="5311" y="3121"/>
                    <a:pt x="5383" y="3216"/>
                    <a:pt x="5478" y="3216"/>
                  </a:cubicBezTo>
                  <a:cubicBezTo>
                    <a:pt x="5573" y="3216"/>
                    <a:pt x="5668" y="3144"/>
                    <a:pt x="5668" y="3049"/>
                  </a:cubicBezTo>
                  <a:cubicBezTo>
                    <a:pt x="5668" y="2978"/>
                    <a:pt x="5692" y="2906"/>
                    <a:pt x="5692" y="2835"/>
                  </a:cubicBezTo>
                  <a:cubicBezTo>
                    <a:pt x="5692" y="1263"/>
                    <a:pt x="4406"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115"/>
            <p:cNvSpPr/>
            <p:nvPr/>
          </p:nvSpPr>
          <p:spPr>
            <a:xfrm>
              <a:off x="3498914" y="2948863"/>
              <a:ext cx="143313" cy="44702"/>
            </a:xfrm>
            <a:custGeom>
              <a:avLst/>
              <a:gdLst/>
              <a:ahLst/>
              <a:cxnLst/>
              <a:rect l="l" t="t" r="r" b="b"/>
              <a:pathLst>
                <a:path w="4145" h="1293" extrusionOk="0">
                  <a:moveTo>
                    <a:pt x="215" y="1"/>
                  </a:moveTo>
                  <a:cubicBezTo>
                    <a:pt x="173" y="1"/>
                    <a:pt x="132" y="19"/>
                    <a:pt x="96" y="54"/>
                  </a:cubicBezTo>
                  <a:cubicBezTo>
                    <a:pt x="25" y="102"/>
                    <a:pt x="1" y="221"/>
                    <a:pt x="72" y="293"/>
                  </a:cubicBezTo>
                  <a:cubicBezTo>
                    <a:pt x="620" y="936"/>
                    <a:pt x="1406" y="1293"/>
                    <a:pt x="2239" y="1293"/>
                  </a:cubicBezTo>
                  <a:cubicBezTo>
                    <a:pt x="2906" y="1293"/>
                    <a:pt x="3549" y="1078"/>
                    <a:pt x="4049" y="650"/>
                  </a:cubicBezTo>
                  <a:cubicBezTo>
                    <a:pt x="4145" y="578"/>
                    <a:pt x="4145" y="483"/>
                    <a:pt x="4073" y="412"/>
                  </a:cubicBezTo>
                  <a:cubicBezTo>
                    <a:pt x="4048" y="361"/>
                    <a:pt x="4002" y="337"/>
                    <a:pt x="3953" y="337"/>
                  </a:cubicBezTo>
                  <a:cubicBezTo>
                    <a:pt x="3912" y="337"/>
                    <a:pt x="3868" y="355"/>
                    <a:pt x="3835" y="388"/>
                  </a:cubicBezTo>
                  <a:cubicBezTo>
                    <a:pt x="3382" y="745"/>
                    <a:pt x="2835" y="959"/>
                    <a:pt x="2239" y="959"/>
                  </a:cubicBezTo>
                  <a:cubicBezTo>
                    <a:pt x="1501" y="959"/>
                    <a:pt x="811" y="626"/>
                    <a:pt x="334" y="54"/>
                  </a:cubicBezTo>
                  <a:cubicBezTo>
                    <a:pt x="299" y="19"/>
                    <a:pt x="25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7" name="Google Shape;14277;p115"/>
            <p:cNvSpPr/>
            <p:nvPr/>
          </p:nvSpPr>
          <p:spPr>
            <a:xfrm>
              <a:off x="3507972" y="2827233"/>
              <a:ext cx="137539" cy="136700"/>
            </a:xfrm>
            <a:custGeom>
              <a:avLst/>
              <a:gdLst/>
              <a:ahLst/>
              <a:cxnLst/>
              <a:rect l="l" t="t" r="r" b="b"/>
              <a:pathLst>
                <a:path w="3978" h="3954" extrusionOk="0">
                  <a:moveTo>
                    <a:pt x="2001" y="0"/>
                  </a:moveTo>
                  <a:cubicBezTo>
                    <a:pt x="906" y="0"/>
                    <a:pt x="1" y="881"/>
                    <a:pt x="1" y="1977"/>
                  </a:cubicBezTo>
                  <a:cubicBezTo>
                    <a:pt x="1" y="3072"/>
                    <a:pt x="906" y="3953"/>
                    <a:pt x="2001" y="3953"/>
                  </a:cubicBezTo>
                  <a:cubicBezTo>
                    <a:pt x="2311" y="3953"/>
                    <a:pt x="2620" y="3882"/>
                    <a:pt x="2906" y="3739"/>
                  </a:cubicBezTo>
                  <a:cubicBezTo>
                    <a:pt x="3001" y="3692"/>
                    <a:pt x="3025" y="3596"/>
                    <a:pt x="2978" y="3501"/>
                  </a:cubicBezTo>
                  <a:cubicBezTo>
                    <a:pt x="2962" y="3437"/>
                    <a:pt x="2903" y="3406"/>
                    <a:pt x="2845" y="3406"/>
                  </a:cubicBezTo>
                  <a:cubicBezTo>
                    <a:pt x="2816" y="3406"/>
                    <a:pt x="2787" y="3414"/>
                    <a:pt x="2763" y="3430"/>
                  </a:cubicBezTo>
                  <a:cubicBezTo>
                    <a:pt x="2525" y="3549"/>
                    <a:pt x="2263" y="3620"/>
                    <a:pt x="2001" y="3620"/>
                  </a:cubicBezTo>
                  <a:cubicBezTo>
                    <a:pt x="1096" y="3620"/>
                    <a:pt x="358" y="2882"/>
                    <a:pt x="358" y="1977"/>
                  </a:cubicBezTo>
                  <a:cubicBezTo>
                    <a:pt x="358" y="1072"/>
                    <a:pt x="1096" y="334"/>
                    <a:pt x="2001" y="334"/>
                  </a:cubicBezTo>
                  <a:cubicBezTo>
                    <a:pt x="2811" y="334"/>
                    <a:pt x="3502" y="953"/>
                    <a:pt x="3621" y="1763"/>
                  </a:cubicBezTo>
                  <a:cubicBezTo>
                    <a:pt x="3621" y="1845"/>
                    <a:pt x="3692" y="1910"/>
                    <a:pt x="3774" y="1910"/>
                  </a:cubicBezTo>
                  <a:cubicBezTo>
                    <a:pt x="3786" y="1910"/>
                    <a:pt x="3799" y="1909"/>
                    <a:pt x="3811" y="1905"/>
                  </a:cubicBezTo>
                  <a:cubicBezTo>
                    <a:pt x="3906" y="1882"/>
                    <a:pt x="3978" y="1810"/>
                    <a:pt x="3954" y="1715"/>
                  </a:cubicBezTo>
                  <a:cubicBezTo>
                    <a:pt x="3835" y="739"/>
                    <a:pt x="2978" y="0"/>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8" name="Google Shape;14278;p115"/>
            <p:cNvSpPr/>
            <p:nvPr/>
          </p:nvSpPr>
          <p:spPr>
            <a:xfrm>
              <a:off x="3535977" y="2854408"/>
              <a:ext cx="224807" cy="166328"/>
            </a:xfrm>
            <a:custGeom>
              <a:avLst/>
              <a:gdLst/>
              <a:ahLst/>
              <a:cxnLst/>
              <a:rect l="l" t="t" r="r" b="b"/>
              <a:pathLst>
                <a:path w="6502" h="4811" extrusionOk="0">
                  <a:moveTo>
                    <a:pt x="1191" y="357"/>
                  </a:moveTo>
                  <a:cubicBezTo>
                    <a:pt x="1596" y="357"/>
                    <a:pt x="1929" y="643"/>
                    <a:pt x="2001" y="1024"/>
                  </a:cubicBezTo>
                  <a:lnTo>
                    <a:pt x="1429" y="738"/>
                  </a:lnTo>
                  <a:cubicBezTo>
                    <a:pt x="1352" y="692"/>
                    <a:pt x="1266" y="666"/>
                    <a:pt x="1175" y="666"/>
                  </a:cubicBezTo>
                  <a:cubicBezTo>
                    <a:pt x="1126" y="666"/>
                    <a:pt x="1075" y="674"/>
                    <a:pt x="1024" y="691"/>
                  </a:cubicBezTo>
                  <a:cubicBezTo>
                    <a:pt x="905" y="738"/>
                    <a:pt x="786" y="834"/>
                    <a:pt x="715" y="953"/>
                  </a:cubicBezTo>
                  <a:cubicBezTo>
                    <a:pt x="596" y="1215"/>
                    <a:pt x="691" y="1524"/>
                    <a:pt x="953" y="1643"/>
                  </a:cubicBezTo>
                  <a:lnTo>
                    <a:pt x="1525" y="1953"/>
                  </a:lnTo>
                  <a:cubicBezTo>
                    <a:pt x="1429" y="2001"/>
                    <a:pt x="1310" y="2024"/>
                    <a:pt x="1191" y="2024"/>
                  </a:cubicBezTo>
                  <a:cubicBezTo>
                    <a:pt x="715" y="2024"/>
                    <a:pt x="358" y="1643"/>
                    <a:pt x="358" y="1191"/>
                  </a:cubicBezTo>
                  <a:cubicBezTo>
                    <a:pt x="358" y="738"/>
                    <a:pt x="715" y="357"/>
                    <a:pt x="1191" y="357"/>
                  </a:cubicBezTo>
                  <a:close/>
                  <a:moveTo>
                    <a:pt x="5121" y="2024"/>
                  </a:moveTo>
                  <a:lnTo>
                    <a:pt x="6097" y="2524"/>
                  </a:lnTo>
                  <a:lnTo>
                    <a:pt x="5716" y="2953"/>
                  </a:lnTo>
                  <a:lnTo>
                    <a:pt x="4620" y="2382"/>
                  </a:lnTo>
                  <a:lnTo>
                    <a:pt x="5121" y="2024"/>
                  </a:lnTo>
                  <a:close/>
                  <a:moveTo>
                    <a:pt x="1263" y="1024"/>
                  </a:moveTo>
                  <a:lnTo>
                    <a:pt x="5668" y="3310"/>
                  </a:lnTo>
                  <a:cubicBezTo>
                    <a:pt x="5764" y="3358"/>
                    <a:pt x="5787" y="3477"/>
                    <a:pt x="5740" y="3549"/>
                  </a:cubicBezTo>
                  <a:cubicBezTo>
                    <a:pt x="5716" y="3596"/>
                    <a:pt x="5692" y="3620"/>
                    <a:pt x="5645" y="3644"/>
                  </a:cubicBezTo>
                  <a:cubicBezTo>
                    <a:pt x="5597" y="3644"/>
                    <a:pt x="5549" y="3644"/>
                    <a:pt x="5502" y="3620"/>
                  </a:cubicBezTo>
                  <a:lnTo>
                    <a:pt x="1096" y="1334"/>
                  </a:lnTo>
                  <a:cubicBezTo>
                    <a:pt x="1024" y="1310"/>
                    <a:pt x="977" y="1191"/>
                    <a:pt x="1024" y="1119"/>
                  </a:cubicBezTo>
                  <a:cubicBezTo>
                    <a:pt x="1072" y="1048"/>
                    <a:pt x="1120" y="1024"/>
                    <a:pt x="1191" y="1024"/>
                  </a:cubicBezTo>
                  <a:close/>
                  <a:moveTo>
                    <a:pt x="4144" y="3310"/>
                  </a:moveTo>
                  <a:lnTo>
                    <a:pt x="5240" y="3882"/>
                  </a:lnTo>
                  <a:lnTo>
                    <a:pt x="5121" y="4430"/>
                  </a:lnTo>
                  <a:lnTo>
                    <a:pt x="4144" y="3930"/>
                  </a:lnTo>
                  <a:lnTo>
                    <a:pt x="4144" y="3310"/>
                  </a:lnTo>
                  <a:close/>
                  <a:moveTo>
                    <a:pt x="1191" y="0"/>
                  </a:moveTo>
                  <a:cubicBezTo>
                    <a:pt x="524" y="0"/>
                    <a:pt x="0" y="548"/>
                    <a:pt x="0" y="1191"/>
                  </a:cubicBezTo>
                  <a:cubicBezTo>
                    <a:pt x="0" y="1834"/>
                    <a:pt x="524" y="2358"/>
                    <a:pt x="1191" y="2358"/>
                  </a:cubicBezTo>
                  <a:cubicBezTo>
                    <a:pt x="1429" y="2358"/>
                    <a:pt x="1691" y="2286"/>
                    <a:pt x="1882" y="2143"/>
                  </a:cubicBezTo>
                  <a:lnTo>
                    <a:pt x="3811" y="3144"/>
                  </a:lnTo>
                  <a:lnTo>
                    <a:pt x="3811" y="3953"/>
                  </a:lnTo>
                  <a:cubicBezTo>
                    <a:pt x="3811" y="4072"/>
                    <a:pt x="3858" y="4168"/>
                    <a:pt x="3954" y="4215"/>
                  </a:cubicBezTo>
                  <a:lnTo>
                    <a:pt x="5025" y="4763"/>
                  </a:lnTo>
                  <a:cubicBezTo>
                    <a:pt x="5073" y="4787"/>
                    <a:pt x="5121" y="4811"/>
                    <a:pt x="5168" y="4811"/>
                  </a:cubicBezTo>
                  <a:cubicBezTo>
                    <a:pt x="5216" y="4811"/>
                    <a:pt x="5240" y="4787"/>
                    <a:pt x="5287" y="4763"/>
                  </a:cubicBezTo>
                  <a:cubicBezTo>
                    <a:pt x="5359" y="4739"/>
                    <a:pt x="5406" y="4668"/>
                    <a:pt x="5430" y="4573"/>
                  </a:cubicBezTo>
                  <a:lnTo>
                    <a:pt x="5573" y="4001"/>
                  </a:lnTo>
                  <a:lnTo>
                    <a:pt x="5597" y="4001"/>
                  </a:lnTo>
                  <a:cubicBezTo>
                    <a:pt x="5645" y="4001"/>
                    <a:pt x="5692" y="3977"/>
                    <a:pt x="5740" y="3977"/>
                  </a:cubicBezTo>
                  <a:cubicBezTo>
                    <a:pt x="5883" y="3930"/>
                    <a:pt x="5978" y="3834"/>
                    <a:pt x="6049" y="3715"/>
                  </a:cubicBezTo>
                  <a:cubicBezTo>
                    <a:pt x="6121" y="3596"/>
                    <a:pt x="6121" y="3453"/>
                    <a:pt x="6097" y="3310"/>
                  </a:cubicBezTo>
                  <a:cubicBezTo>
                    <a:pt x="6073" y="3263"/>
                    <a:pt x="6026" y="3191"/>
                    <a:pt x="6002" y="3144"/>
                  </a:cubicBezTo>
                  <a:lnTo>
                    <a:pt x="6407" y="2715"/>
                  </a:lnTo>
                  <a:cubicBezTo>
                    <a:pt x="6478" y="2644"/>
                    <a:pt x="6502" y="2548"/>
                    <a:pt x="6478" y="2477"/>
                  </a:cubicBezTo>
                  <a:cubicBezTo>
                    <a:pt x="6454" y="2382"/>
                    <a:pt x="6407" y="2310"/>
                    <a:pt x="6335" y="2263"/>
                  </a:cubicBezTo>
                  <a:lnTo>
                    <a:pt x="5240" y="1715"/>
                  </a:lnTo>
                  <a:cubicBezTo>
                    <a:pt x="5197" y="1693"/>
                    <a:pt x="5154" y="1682"/>
                    <a:pt x="5111" y="1682"/>
                  </a:cubicBezTo>
                  <a:cubicBezTo>
                    <a:pt x="5059" y="1682"/>
                    <a:pt x="5006" y="1699"/>
                    <a:pt x="4954" y="1739"/>
                  </a:cubicBezTo>
                  <a:lnTo>
                    <a:pt x="4287" y="2215"/>
                  </a:lnTo>
                  <a:lnTo>
                    <a:pt x="2358" y="1215"/>
                  </a:lnTo>
                  <a:cubicBezTo>
                    <a:pt x="2358" y="1215"/>
                    <a:pt x="2358" y="1191"/>
                    <a:pt x="2358" y="1191"/>
                  </a:cubicBezTo>
                  <a:cubicBezTo>
                    <a:pt x="2358" y="548"/>
                    <a:pt x="1834"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9" name="Google Shape;14279;p115"/>
          <p:cNvGrpSpPr/>
          <p:nvPr/>
        </p:nvGrpSpPr>
        <p:grpSpPr>
          <a:xfrm>
            <a:off x="4060927" y="2492397"/>
            <a:ext cx="375934" cy="376672"/>
            <a:chOff x="4015998" y="2767110"/>
            <a:chExt cx="407605" cy="408405"/>
          </a:xfrm>
        </p:grpSpPr>
        <p:sp>
          <p:nvSpPr>
            <p:cNvPr id="14280" name="Google Shape;14280;p115"/>
            <p:cNvSpPr/>
            <p:nvPr/>
          </p:nvSpPr>
          <p:spPr>
            <a:xfrm>
              <a:off x="4015998" y="2767110"/>
              <a:ext cx="407605" cy="408405"/>
            </a:xfrm>
            <a:custGeom>
              <a:avLst/>
              <a:gdLst/>
              <a:ahLst/>
              <a:cxnLst/>
              <a:rect l="l" t="t" r="r" b="b"/>
              <a:pathLst>
                <a:path w="11789" h="11813" extrusionOk="0">
                  <a:moveTo>
                    <a:pt x="7502" y="596"/>
                  </a:moveTo>
                  <a:lnTo>
                    <a:pt x="9169" y="2287"/>
                  </a:lnTo>
                  <a:lnTo>
                    <a:pt x="7502" y="2287"/>
                  </a:lnTo>
                  <a:lnTo>
                    <a:pt x="7502" y="596"/>
                  </a:lnTo>
                  <a:close/>
                  <a:moveTo>
                    <a:pt x="6954" y="9360"/>
                  </a:moveTo>
                  <a:lnTo>
                    <a:pt x="6954" y="10051"/>
                  </a:lnTo>
                  <a:cubicBezTo>
                    <a:pt x="6954" y="10098"/>
                    <a:pt x="6978" y="10122"/>
                    <a:pt x="7002" y="10170"/>
                  </a:cubicBezTo>
                  <a:lnTo>
                    <a:pt x="7407" y="10646"/>
                  </a:lnTo>
                  <a:lnTo>
                    <a:pt x="4406" y="10646"/>
                  </a:lnTo>
                  <a:lnTo>
                    <a:pt x="4811" y="10170"/>
                  </a:lnTo>
                  <a:cubicBezTo>
                    <a:pt x="4835" y="10122"/>
                    <a:pt x="4858" y="10098"/>
                    <a:pt x="4858" y="10051"/>
                  </a:cubicBezTo>
                  <a:lnTo>
                    <a:pt x="4858" y="9360"/>
                  </a:lnTo>
                  <a:close/>
                  <a:moveTo>
                    <a:pt x="8073" y="10979"/>
                  </a:moveTo>
                  <a:cubicBezTo>
                    <a:pt x="8169" y="10979"/>
                    <a:pt x="8240" y="11051"/>
                    <a:pt x="8240" y="11146"/>
                  </a:cubicBezTo>
                  <a:lnTo>
                    <a:pt x="8240" y="11313"/>
                  </a:lnTo>
                  <a:cubicBezTo>
                    <a:pt x="8240" y="11408"/>
                    <a:pt x="8169" y="11456"/>
                    <a:pt x="8073" y="11456"/>
                  </a:cubicBezTo>
                  <a:lnTo>
                    <a:pt x="3715" y="11456"/>
                  </a:lnTo>
                  <a:cubicBezTo>
                    <a:pt x="3620" y="11456"/>
                    <a:pt x="3549" y="11408"/>
                    <a:pt x="3549" y="11313"/>
                  </a:cubicBezTo>
                  <a:lnTo>
                    <a:pt x="3549" y="11146"/>
                  </a:lnTo>
                  <a:cubicBezTo>
                    <a:pt x="3549" y="11051"/>
                    <a:pt x="3620" y="10979"/>
                    <a:pt x="3715" y="10979"/>
                  </a:cubicBezTo>
                  <a:close/>
                  <a:moveTo>
                    <a:pt x="2287" y="1"/>
                  </a:moveTo>
                  <a:cubicBezTo>
                    <a:pt x="2144" y="1"/>
                    <a:pt x="2025" y="120"/>
                    <a:pt x="2025" y="263"/>
                  </a:cubicBezTo>
                  <a:lnTo>
                    <a:pt x="2025" y="2882"/>
                  </a:lnTo>
                  <a:cubicBezTo>
                    <a:pt x="2025" y="2978"/>
                    <a:pt x="2096" y="3049"/>
                    <a:pt x="2191" y="3049"/>
                  </a:cubicBezTo>
                  <a:cubicBezTo>
                    <a:pt x="2287" y="3049"/>
                    <a:pt x="2382" y="2978"/>
                    <a:pt x="2382" y="2882"/>
                  </a:cubicBezTo>
                  <a:lnTo>
                    <a:pt x="2382" y="358"/>
                  </a:lnTo>
                  <a:lnTo>
                    <a:pt x="7145" y="358"/>
                  </a:lnTo>
                  <a:lnTo>
                    <a:pt x="7145" y="2454"/>
                  </a:lnTo>
                  <a:cubicBezTo>
                    <a:pt x="7145" y="2549"/>
                    <a:pt x="7240" y="2620"/>
                    <a:pt x="7335" y="2620"/>
                  </a:cubicBezTo>
                  <a:lnTo>
                    <a:pt x="9407" y="2620"/>
                  </a:lnTo>
                  <a:lnTo>
                    <a:pt x="9407" y="7907"/>
                  </a:lnTo>
                  <a:lnTo>
                    <a:pt x="4287" y="7907"/>
                  </a:lnTo>
                  <a:cubicBezTo>
                    <a:pt x="4192" y="7907"/>
                    <a:pt x="4120" y="7979"/>
                    <a:pt x="4120" y="8074"/>
                  </a:cubicBezTo>
                  <a:cubicBezTo>
                    <a:pt x="4120" y="8169"/>
                    <a:pt x="4192" y="8241"/>
                    <a:pt x="4287" y="8241"/>
                  </a:cubicBezTo>
                  <a:lnTo>
                    <a:pt x="11431" y="8241"/>
                  </a:lnTo>
                  <a:cubicBezTo>
                    <a:pt x="11336" y="8693"/>
                    <a:pt x="10955" y="9026"/>
                    <a:pt x="10503" y="9026"/>
                  </a:cubicBezTo>
                  <a:lnTo>
                    <a:pt x="1286" y="9026"/>
                  </a:lnTo>
                  <a:cubicBezTo>
                    <a:pt x="834" y="9026"/>
                    <a:pt x="453" y="8693"/>
                    <a:pt x="358" y="8241"/>
                  </a:cubicBezTo>
                  <a:lnTo>
                    <a:pt x="3549" y="8241"/>
                  </a:lnTo>
                  <a:cubicBezTo>
                    <a:pt x="3644" y="8241"/>
                    <a:pt x="3739" y="8169"/>
                    <a:pt x="3739" y="8074"/>
                  </a:cubicBezTo>
                  <a:cubicBezTo>
                    <a:pt x="3739" y="7979"/>
                    <a:pt x="3644" y="7907"/>
                    <a:pt x="3549" y="7907"/>
                  </a:cubicBezTo>
                  <a:lnTo>
                    <a:pt x="2382" y="7907"/>
                  </a:lnTo>
                  <a:lnTo>
                    <a:pt x="2382" y="3621"/>
                  </a:lnTo>
                  <a:cubicBezTo>
                    <a:pt x="2382" y="3525"/>
                    <a:pt x="2287" y="3430"/>
                    <a:pt x="2191" y="3430"/>
                  </a:cubicBezTo>
                  <a:cubicBezTo>
                    <a:pt x="2096" y="3430"/>
                    <a:pt x="2025" y="3525"/>
                    <a:pt x="2025" y="3621"/>
                  </a:cubicBezTo>
                  <a:lnTo>
                    <a:pt x="2025" y="7907"/>
                  </a:lnTo>
                  <a:lnTo>
                    <a:pt x="358" y="7907"/>
                  </a:lnTo>
                  <a:lnTo>
                    <a:pt x="358" y="2501"/>
                  </a:lnTo>
                  <a:cubicBezTo>
                    <a:pt x="358" y="1977"/>
                    <a:pt x="786" y="1549"/>
                    <a:pt x="1286" y="1549"/>
                  </a:cubicBezTo>
                  <a:lnTo>
                    <a:pt x="1501" y="1549"/>
                  </a:lnTo>
                  <a:cubicBezTo>
                    <a:pt x="1596" y="1549"/>
                    <a:pt x="1691" y="1477"/>
                    <a:pt x="1691" y="1382"/>
                  </a:cubicBezTo>
                  <a:cubicBezTo>
                    <a:pt x="1691" y="1287"/>
                    <a:pt x="1596" y="1215"/>
                    <a:pt x="1501" y="1215"/>
                  </a:cubicBezTo>
                  <a:lnTo>
                    <a:pt x="1286" y="1215"/>
                  </a:lnTo>
                  <a:cubicBezTo>
                    <a:pt x="596" y="1215"/>
                    <a:pt x="0" y="1787"/>
                    <a:pt x="0" y="2501"/>
                  </a:cubicBezTo>
                  <a:lnTo>
                    <a:pt x="0" y="8074"/>
                  </a:lnTo>
                  <a:cubicBezTo>
                    <a:pt x="0" y="8788"/>
                    <a:pt x="596" y="9360"/>
                    <a:pt x="1286" y="9360"/>
                  </a:cubicBezTo>
                  <a:lnTo>
                    <a:pt x="4501" y="9360"/>
                  </a:lnTo>
                  <a:lnTo>
                    <a:pt x="4501" y="9979"/>
                  </a:lnTo>
                  <a:lnTo>
                    <a:pt x="3954" y="10646"/>
                  </a:lnTo>
                  <a:lnTo>
                    <a:pt x="3715" y="10646"/>
                  </a:lnTo>
                  <a:cubicBezTo>
                    <a:pt x="3430" y="10646"/>
                    <a:pt x="3215" y="10860"/>
                    <a:pt x="3215" y="11146"/>
                  </a:cubicBezTo>
                  <a:lnTo>
                    <a:pt x="3215" y="11313"/>
                  </a:lnTo>
                  <a:cubicBezTo>
                    <a:pt x="3215" y="11598"/>
                    <a:pt x="3430" y="11813"/>
                    <a:pt x="3715" y="11813"/>
                  </a:cubicBezTo>
                  <a:lnTo>
                    <a:pt x="8073" y="11813"/>
                  </a:lnTo>
                  <a:cubicBezTo>
                    <a:pt x="8359" y="11813"/>
                    <a:pt x="8574" y="11598"/>
                    <a:pt x="8574" y="11313"/>
                  </a:cubicBezTo>
                  <a:lnTo>
                    <a:pt x="8574" y="11146"/>
                  </a:lnTo>
                  <a:cubicBezTo>
                    <a:pt x="8574" y="10860"/>
                    <a:pt x="8359" y="10646"/>
                    <a:pt x="8073" y="10646"/>
                  </a:cubicBezTo>
                  <a:lnTo>
                    <a:pt x="7859" y="10646"/>
                  </a:lnTo>
                  <a:lnTo>
                    <a:pt x="7311" y="9979"/>
                  </a:lnTo>
                  <a:lnTo>
                    <a:pt x="7311" y="9360"/>
                  </a:lnTo>
                  <a:lnTo>
                    <a:pt x="10503" y="9360"/>
                  </a:lnTo>
                  <a:cubicBezTo>
                    <a:pt x="11193" y="9360"/>
                    <a:pt x="11788" y="8788"/>
                    <a:pt x="11788" y="8074"/>
                  </a:cubicBezTo>
                  <a:lnTo>
                    <a:pt x="11788" y="2501"/>
                  </a:lnTo>
                  <a:cubicBezTo>
                    <a:pt x="11788" y="1787"/>
                    <a:pt x="11193" y="1215"/>
                    <a:pt x="10503" y="1215"/>
                  </a:cubicBezTo>
                  <a:lnTo>
                    <a:pt x="9502" y="1215"/>
                  </a:lnTo>
                  <a:cubicBezTo>
                    <a:pt x="9407" y="1215"/>
                    <a:pt x="9336" y="1287"/>
                    <a:pt x="9336" y="1382"/>
                  </a:cubicBezTo>
                  <a:cubicBezTo>
                    <a:pt x="9336" y="1477"/>
                    <a:pt x="9407" y="1549"/>
                    <a:pt x="9502" y="1549"/>
                  </a:cubicBezTo>
                  <a:lnTo>
                    <a:pt x="10503" y="1549"/>
                  </a:lnTo>
                  <a:cubicBezTo>
                    <a:pt x="11003" y="1549"/>
                    <a:pt x="11431" y="1977"/>
                    <a:pt x="11431" y="2501"/>
                  </a:cubicBezTo>
                  <a:lnTo>
                    <a:pt x="11431" y="7907"/>
                  </a:lnTo>
                  <a:lnTo>
                    <a:pt x="9764" y="7907"/>
                  </a:lnTo>
                  <a:lnTo>
                    <a:pt x="9764" y="2525"/>
                  </a:lnTo>
                  <a:cubicBezTo>
                    <a:pt x="9764" y="2430"/>
                    <a:pt x="9717" y="2335"/>
                    <a:pt x="9669" y="2263"/>
                  </a:cubicBezTo>
                  <a:lnTo>
                    <a:pt x="7502" y="96"/>
                  </a:lnTo>
                  <a:cubicBezTo>
                    <a:pt x="7430" y="48"/>
                    <a:pt x="7335" y="1"/>
                    <a:pt x="7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1" name="Google Shape;14281;p115"/>
            <p:cNvSpPr/>
            <p:nvPr/>
          </p:nvSpPr>
          <p:spPr>
            <a:xfrm>
              <a:off x="4126323" y="2949900"/>
              <a:ext cx="186947" cy="70009"/>
            </a:xfrm>
            <a:custGeom>
              <a:avLst/>
              <a:gdLst/>
              <a:ahLst/>
              <a:cxnLst/>
              <a:rect l="l" t="t" r="r" b="b"/>
              <a:pathLst>
                <a:path w="5407" h="2025" extrusionOk="0">
                  <a:moveTo>
                    <a:pt x="334" y="1"/>
                  </a:moveTo>
                  <a:cubicBezTo>
                    <a:pt x="143" y="1"/>
                    <a:pt x="0" y="167"/>
                    <a:pt x="0" y="358"/>
                  </a:cubicBezTo>
                  <a:lnTo>
                    <a:pt x="0" y="1668"/>
                  </a:lnTo>
                  <a:cubicBezTo>
                    <a:pt x="0" y="1858"/>
                    <a:pt x="143" y="2025"/>
                    <a:pt x="334" y="2025"/>
                  </a:cubicBezTo>
                  <a:lnTo>
                    <a:pt x="3573" y="2025"/>
                  </a:lnTo>
                  <a:cubicBezTo>
                    <a:pt x="3668" y="2025"/>
                    <a:pt x="3763" y="1930"/>
                    <a:pt x="3763" y="1834"/>
                  </a:cubicBezTo>
                  <a:cubicBezTo>
                    <a:pt x="3763" y="1739"/>
                    <a:pt x="3668" y="1668"/>
                    <a:pt x="3573" y="1668"/>
                  </a:cubicBezTo>
                  <a:lnTo>
                    <a:pt x="334" y="1668"/>
                  </a:lnTo>
                  <a:lnTo>
                    <a:pt x="334" y="358"/>
                  </a:lnTo>
                  <a:lnTo>
                    <a:pt x="5073" y="358"/>
                  </a:lnTo>
                  <a:lnTo>
                    <a:pt x="5073" y="1668"/>
                  </a:lnTo>
                  <a:lnTo>
                    <a:pt x="4311" y="1668"/>
                  </a:lnTo>
                  <a:cubicBezTo>
                    <a:pt x="4216" y="1668"/>
                    <a:pt x="4144" y="1739"/>
                    <a:pt x="4144" y="1834"/>
                  </a:cubicBezTo>
                  <a:cubicBezTo>
                    <a:pt x="4144" y="1930"/>
                    <a:pt x="4216" y="2025"/>
                    <a:pt x="4311" y="2025"/>
                  </a:cubicBezTo>
                  <a:lnTo>
                    <a:pt x="5073" y="2025"/>
                  </a:lnTo>
                  <a:cubicBezTo>
                    <a:pt x="5263" y="2025"/>
                    <a:pt x="5406" y="1858"/>
                    <a:pt x="5406" y="1668"/>
                  </a:cubicBezTo>
                  <a:lnTo>
                    <a:pt x="5406" y="358"/>
                  </a:lnTo>
                  <a:cubicBezTo>
                    <a:pt x="5406" y="167"/>
                    <a:pt x="5263" y="1"/>
                    <a:pt x="5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2" name="Google Shape;14282;p115"/>
            <p:cNvSpPr/>
            <p:nvPr/>
          </p:nvSpPr>
          <p:spPr>
            <a:xfrm>
              <a:off x="4126323" y="2916156"/>
              <a:ext cx="186947" cy="12377"/>
            </a:xfrm>
            <a:custGeom>
              <a:avLst/>
              <a:gdLst/>
              <a:ahLst/>
              <a:cxnLst/>
              <a:rect l="l" t="t" r="r" b="b"/>
              <a:pathLst>
                <a:path w="5407" h="358" extrusionOk="0">
                  <a:moveTo>
                    <a:pt x="167" y="0"/>
                  </a:moveTo>
                  <a:cubicBezTo>
                    <a:pt x="72" y="0"/>
                    <a:pt x="0" y="72"/>
                    <a:pt x="0" y="167"/>
                  </a:cubicBezTo>
                  <a:cubicBezTo>
                    <a:pt x="0" y="262"/>
                    <a:pt x="72" y="357"/>
                    <a:pt x="167" y="357"/>
                  </a:cubicBezTo>
                  <a:lnTo>
                    <a:pt x="5240" y="357"/>
                  </a:lnTo>
                  <a:cubicBezTo>
                    <a:pt x="5335" y="357"/>
                    <a:pt x="5406" y="262"/>
                    <a:pt x="5406" y="167"/>
                  </a:cubicBezTo>
                  <a:cubicBezTo>
                    <a:pt x="5406" y="72"/>
                    <a:pt x="5335" y="0"/>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3" name="Google Shape;14283;p115"/>
            <p:cNvSpPr/>
            <p:nvPr/>
          </p:nvSpPr>
          <p:spPr>
            <a:xfrm>
              <a:off x="4126323" y="2879093"/>
              <a:ext cx="186947" cy="11547"/>
            </a:xfrm>
            <a:custGeom>
              <a:avLst/>
              <a:gdLst/>
              <a:ahLst/>
              <a:cxnLst/>
              <a:rect l="l" t="t" r="r" b="b"/>
              <a:pathLst>
                <a:path w="5407" h="334" extrusionOk="0">
                  <a:moveTo>
                    <a:pt x="167" y="1"/>
                  </a:moveTo>
                  <a:cubicBezTo>
                    <a:pt x="72" y="1"/>
                    <a:pt x="0" y="72"/>
                    <a:pt x="0" y="167"/>
                  </a:cubicBezTo>
                  <a:cubicBezTo>
                    <a:pt x="0" y="263"/>
                    <a:pt x="72" y="334"/>
                    <a:pt x="167" y="334"/>
                  </a:cubicBezTo>
                  <a:lnTo>
                    <a:pt x="5240" y="334"/>
                  </a:lnTo>
                  <a:cubicBezTo>
                    <a:pt x="5335" y="334"/>
                    <a:pt x="5406" y="263"/>
                    <a:pt x="5406" y="167"/>
                  </a:cubicBezTo>
                  <a:cubicBezTo>
                    <a:pt x="5406" y="72"/>
                    <a:pt x="5335" y="1"/>
                    <a:pt x="5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4" name="Google Shape;14284;p115"/>
            <p:cNvSpPr/>
            <p:nvPr/>
          </p:nvSpPr>
          <p:spPr>
            <a:xfrm>
              <a:off x="4126323" y="2842031"/>
              <a:ext cx="119422" cy="11582"/>
            </a:xfrm>
            <a:custGeom>
              <a:avLst/>
              <a:gdLst/>
              <a:ahLst/>
              <a:cxnLst/>
              <a:rect l="l" t="t" r="r" b="b"/>
              <a:pathLst>
                <a:path w="3454" h="335" extrusionOk="0">
                  <a:moveTo>
                    <a:pt x="167" y="1"/>
                  </a:moveTo>
                  <a:cubicBezTo>
                    <a:pt x="72" y="1"/>
                    <a:pt x="0" y="72"/>
                    <a:pt x="0" y="168"/>
                  </a:cubicBezTo>
                  <a:cubicBezTo>
                    <a:pt x="0" y="263"/>
                    <a:pt x="72" y="334"/>
                    <a:pt x="167" y="334"/>
                  </a:cubicBezTo>
                  <a:lnTo>
                    <a:pt x="3263" y="334"/>
                  </a:lnTo>
                  <a:cubicBezTo>
                    <a:pt x="3358" y="334"/>
                    <a:pt x="3454" y="263"/>
                    <a:pt x="3454" y="168"/>
                  </a:cubicBezTo>
                  <a:cubicBezTo>
                    <a:pt x="3454" y="72"/>
                    <a:pt x="3358" y="1"/>
                    <a:pt x="3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5" name="Google Shape;14285;p115"/>
            <p:cNvSpPr/>
            <p:nvPr/>
          </p:nvSpPr>
          <p:spPr>
            <a:xfrm>
              <a:off x="4126323" y="2804172"/>
              <a:ext cx="119422" cy="12377"/>
            </a:xfrm>
            <a:custGeom>
              <a:avLst/>
              <a:gdLst/>
              <a:ahLst/>
              <a:cxnLst/>
              <a:rect l="l" t="t" r="r" b="b"/>
              <a:pathLst>
                <a:path w="3454" h="358" extrusionOk="0">
                  <a:moveTo>
                    <a:pt x="167" y="0"/>
                  </a:moveTo>
                  <a:cubicBezTo>
                    <a:pt x="72" y="0"/>
                    <a:pt x="0" y="96"/>
                    <a:pt x="0" y="191"/>
                  </a:cubicBezTo>
                  <a:cubicBezTo>
                    <a:pt x="0" y="286"/>
                    <a:pt x="72" y="358"/>
                    <a:pt x="167" y="358"/>
                  </a:cubicBezTo>
                  <a:lnTo>
                    <a:pt x="3263" y="358"/>
                  </a:lnTo>
                  <a:cubicBezTo>
                    <a:pt x="3358" y="358"/>
                    <a:pt x="3454" y="286"/>
                    <a:pt x="3454" y="191"/>
                  </a:cubicBezTo>
                  <a:cubicBezTo>
                    <a:pt x="3454" y="96"/>
                    <a:pt x="3358"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6" name="Google Shape;14286;p115"/>
          <p:cNvGrpSpPr/>
          <p:nvPr/>
        </p:nvGrpSpPr>
        <p:grpSpPr>
          <a:xfrm>
            <a:off x="4701065" y="2499986"/>
            <a:ext cx="376699" cy="361494"/>
            <a:chOff x="4710065" y="2775338"/>
            <a:chExt cx="408434" cy="391948"/>
          </a:xfrm>
        </p:grpSpPr>
        <p:sp>
          <p:nvSpPr>
            <p:cNvPr id="14287" name="Google Shape;14287;p115"/>
            <p:cNvSpPr/>
            <p:nvPr/>
          </p:nvSpPr>
          <p:spPr>
            <a:xfrm>
              <a:off x="4850054" y="2869205"/>
              <a:ext cx="129311" cy="129301"/>
            </a:xfrm>
            <a:custGeom>
              <a:avLst/>
              <a:gdLst/>
              <a:ahLst/>
              <a:cxnLst/>
              <a:rect l="l" t="t" r="r" b="b"/>
              <a:pathLst>
                <a:path w="3740" h="3740" extrusionOk="0">
                  <a:moveTo>
                    <a:pt x="1858" y="1"/>
                  </a:moveTo>
                  <a:cubicBezTo>
                    <a:pt x="834" y="1"/>
                    <a:pt x="0" y="834"/>
                    <a:pt x="0" y="1858"/>
                  </a:cubicBezTo>
                  <a:cubicBezTo>
                    <a:pt x="0" y="2311"/>
                    <a:pt x="167" y="2739"/>
                    <a:pt x="453" y="3073"/>
                  </a:cubicBezTo>
                  <a:cubicBezTo>
                    <a:pt x="494" y="3114"/>
                    <a:pt x="544" y="3140"/>
                    <a:pt x="592" y="3140"/>
                  </a:cubicBezTo>
                  <a:cubicBezTo>
                    <a:pt x="627" y="3140"/>
                    <a:pt x="661" y="3127"/>
                    <a:pt x="691" y="3097"/>
                  </a:cubicBezTo>
                  <a:cubicBezTo>
                    <a:pt x="762" y="3049"/>
                    <a:pt x="786" y="2930"/>
                    <a:pt x="715" y="2859"/>
                  </a:cubicBezTo>
                  <a:cubicBezTo>
                    <a:pt x="477" y="2573"/>
                    <a:pt x="358" y="2239"/>
                    <a:pt x="358" y="1858"/>
                  </a:cubicBezTo>
                  <a:cubicBezTo>
                    <a:pt x="358" y="1025"/>
                    <a:pt x="1024" y="358"/>
                    <a:pt x="1858" y="358"/>
                  </a:cubicBezTo>
                  <a:cubicBezTo>
                    <a:pt x="2691" y="358"/>
                    <a:pt x="3382" y="1025"/>
                    <a:pt x="3382" y="1858"/>
                  </a:cubicBezTo>
                  <a:cubicBezTo>
                    <a:pt x="3382" y="2692"/>
                    <a:pt x="2691" y="3382"/>
                    <a:pt x="1858" y="3382"/>
                  </a:cubicBezTo>
                  <a:cubicBezTo>
                    <a:pt x="1644" y="3382"/>
                    <a:pt x="1453" y="3335"/>
                    <a:pt x="1239" y="3263"/>
                  </a:cubicBezTo>
                  <a:cubicBezTo>
                    <a:pt x="1219" y="3250"/>
                    <a:pt x="1197" y="3244"/>
                    <a:pt x="1175" y="3244"/>
                  </a:cubicBezTo>
                  <a:cubicBezTo>
                    <a:pt x="1118" y="3244"/>
                    <a:pt x="1059" y="3283"/>
                    <a:pt x="1024" y="3335"/>
                  </a:cubicBezTo>
                  <a:cubicBezTo>
                    <a:pt x="977" y="3430"/>
                    <a:pt x="1024" y="3525"/>
                    <a:pt x="1120" y="3573"/>
                  </a:cubicBezTo>
                  <a:cubicBezTo>
                    <a:pt x="1358" y="3668"/>
                    <a:pt x="1596" y="3740"/>
                    <a:pt x="1858" y="3740"/>
                  </a:cubicBezTo>
                  <a:cubicBezTo>
                    <a:pt x="2882" y="3740"/>
                    <a:pt x="3739" y="2882"/>
                    <a:pt x="3739" y="1858"/>
                  </a:cubicBezTo>
                  <a:cubicBezTo>
                    <a:pt x="3739" y="834"/>
                    <a:pt x="2882"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8" name="Google Shape;14288;p115"/>
            <p:cNvSpPr/>
            <p:nvPr/>
          </p:nvSpPr>
          <p:spPr>
            <a:xfrm>
              <a:off x="4893686" y="2890606"/>
              <a:ext cx="45328" cy="85671"/>
            </a:xfrm>
            <a:custGeom>
              <a:avLst/>
              <a:gdLst/>
              <a:ahLst/>
              <a:cxnLst/>
              <a:rect l="l" t="t" r="r" b="b"/>
              <a:pathLst>
                <a:path w="1311" h="2478" extrusionOk="0">
                  <a:moveTo>
                    <a:pt x="644" y="1"/>
                  </a:moveTo>
                  <a:cubicBezTo>
                    <a:pt x="548" y="1"/>
                    <a:pt x="453" y="96"/>
                    <a:pt x="453" y="192"/>
                  </a:cubicBezTo>
                  <a:lnTo>
                    <a:pt x="453" y="263"/>
                  </a:lnTo>
                  <a:cubicBezTo>
                    <a:pt x="263" y="311"/>
                    <a:pt x="120" y="477"/>
                    <a:pt x="96" y="692"/>
                  </a:cubicBezTo>
                  <a:cubicBezTo>
                    <a:pt x="48" y="858"/>
                    <a:pt x="120" y="1049"/>
                    <a:pt x="239" y="1144"/>
                  </a:cubicBezTo>
                  <a:cubicBezTo>
                    <a:pt x="358" y="1239"/>
                    <a:pt x="501" y="1311"/>
                    <a:pt x="763" y="1406"/>
                  </a:cubicBezTo>
                  <a:cubicBezTo>
                    <a:pt x="929" y="1454"/>
                    <a:pt x="929" y="1597"/>
                    <a:pt x="929" y="1644"/>
                  </a:cubicBezTo>
                  <a:cubicBezTo>
                    <a:pt x="906" y="1763"/>
                    <a:pt x="810" y="1906"/>
                    <a:pt x="644" y="1906"/>
                  </a:cubicBezTo>
                  <a:cubicBezTo>
                    <a:pt x="477" y="1906"/>
                    <a:pt x="429" y="1882"/>
                    <a:pt x="286" y="1811"/>
                  </a:cubicBezTo>
                  <a:cubicBezTo>
                    <a:pt x="261" y="1794"/>
                    <a:pt x="230" y="1786"/>
                    <a:pt x="198" y="1786"/>
                  </a:cubicBezTo>
                  <a:cubicBezTo>
                    <a:pt x="139" y="1786"/>
                    <a:pt x="79" y="1812"/>
                    <a:pt x="48" y="1859"/>
                  </a:cubicBezTo>
                  <a:cubicBezTo>
                    <a:pt x="1" y="1930"/>
                    <a:pt x="24" y="2049"/>
                    <a:pt x="96" y="2097"/>
                  </a:cubicBezTo>
                  <a:cubicBezTo>
                    <a:pt x="239" y="2192"/>
                    <a:pt x="334" y="2216"/>
                    <a:pt x="453" y="2240"/>
                  </a:cubicBezTo>
                  <a:lnTo>
                    <a:pt x="453" y="2311"/>
                  </a:lnTo>
                  <a:cubicBezTo>
                    <a:pt x="453" y="2406"/>
                    <a:pt x="548" y="2478"/>
                    <a:pt x="644" y="2478"/>
                  </a:cubicBezTo>
                  <a:cubicBezTo>
                    <a:pt x="739" y="2478"/>
                    <a:pt x="810" y="2406"/>
                    <a:pt x="810" y="2311"/>
                  </a:cubicBezTo>
                  <a:lnTo>
                    <a:pt x="810" y="2216"/>
                  </a:lnTo>
                  <a:cubicBezTo>
                    <a:pt x="1072" y="2144"/>
                    <a:pt x="1215" y="1930"/>
                    <a:pt x="1263" y="1716"/>
                  </a:cubicBezTo>
                  <a:cubicBezTo>
                    <a:pt x="1310" y="1430"/>
                    <a:pt x="1144" y="1168"/>
                    <a:pt x="882" y="1073"/>
                  </a:cubicBezTo>
                  <a:cubicBezTo>
                    <a:pt x="715" y="1025"/>
                    <a:pt x="548" y="954"/>
                    <a:pt x="453" y="882"/>
                  </a:cubicBezTo>
                  <a:cubicBezTo>
                    <a:pt x="429" y="858"/>
                    <a:pt x="405" y="811"/>
                    <a:pt x="429" y="739"/>
                  </a:cubicBezTo>
                  <a:cubicBezTo>
                    <a:pt x="429" y="715"/>
                    <a:pt x="453" y="620"/>
                    <a:pt x="548" y="596"/>
                  </a:cubicBezTo>
                  <a:cubicBezTo>
                    <a:pt x="580" y="588"/>
                    <a:pt x="610" y="585"/>
                    <a:pt x="639" y="585"/>
                  </a:cubicBezTo>
                  <a:cubicBezTo>
                    <a:pt x="782" y="585"/>
                    <a:pt x="882" y="668"/>
                    <a:pt x="882" y="668"/>
                  </a:cubicBezTo>
                  <a:cubicBezTo>
                    <a:pt x="914" y="689"/>
                    <a:pt x="956" y="701"/>
                    <a:pt x="998" y="701"/>
                  </a:cubicBezTo>
                  <a:cubicBezTo>
                    <a:pt x="1051" y="701"/>
                    <a:pt x="1104" y="683"/>
                    <a:pt x="1144" y="644"/>
                  </a:cubicBezTo>
                  <a:cubicBezTo>
                    <a:pt x="1191" y="573"/>
                    <a:pt x="1191" y="477"/>
                    <a:pt x="1120" y="406"/>
                  </a:cubicBezTo>
                  <a:cubicBezTo>
                    <a:pt x="1120" y="406"/>
                    <a:pt x="1001" y="287"/>
                    <a:pt x="810" y="263"/>
                  </a:cubicBezTo>
                  <a:lnTo>
                    <a:pt x="810" y="192"/>
                  </a:lnTo>
                  <a:cubicBezTo>
                    <a:pt x="810" y="96"/>
                    <a:pt x="739"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9" name="Google Shape;14289;p115"/>
            <p:cNvSpPr/>
            <p:nvPr/>
          </p:nvSpPr>
          <p:spPr>
            <a:xfrm>
              <a:off x="5050132" y="2794284"/>
              <a:ext cx="36269" cy="65100"/>
            </a:xfrm>
            <a:custGeom>
              <a:avLst/>
              <a:gdLst/>
              <a:ahLst/>
              <a:cxnLst/>
              <a:rect l="l" t="t" r="r" b="b"/>
              <a:pathLst>
                <a:path w="1049" h="1883" extrusionOk="0">
                  <a:moveTo>
                    <a:pt x="524" y="1"/>
                  </a:moveTo>
                  <a:cubicBezTo>
                    <a:pt x="429" y="1"/>
                    <a:pt x="358" y="72"/>
                    <a:pt x="358" y="167"/>
                  </a:cubicBezTo>
                  <a:lnTo>
                    <a:pt x="358" y="191"/>
                  </a:lnTo>
                  <a:cubicBezTo>
                    <a:pt x="215" y="239"/>
                    <a:pt x="96" y="358"/>
                    <a:pt x="72" y="525"/>
                  </a:cubicBezTo>
                  <a:cubicBezTo>
                    <a:pt x="48" y="668"/>
                    <a:pt x="96" y="810"/>
                    <a:pt x="215" y="906"/>
                  </a:cubicBezTo>
                  <a:cubicBezTo>
                    <a:pt x="310" y="977"/>
                    <a:pt x="453" y="1049"/>
                    <a:pt x="596" y="1096"/>
                  </a:cubicBezTo>
                  <a:cubicBezTo>
                    <a:pt x="667" y="1120"/>
                    <a:pt x="691" y="1168"/>
                    <a:pt x="691" y="1215"/>
                  </a:cubicBezTo>
                  <a:cubicBezTo>
                    <a:pt x="667" y="1287"/>
                    <a:pt x="619" y="1358"/>
                    <a:pt x="524" y="1358"/>
                  </a:cubicBezTo>
                  <a:cubicBezTo>
                    <a:pt x="405" y="1358"/>
                    <a:pt x="381" y="1358"/>
                    <a:pt x="310" y="1311"/>
                  </a:cubicBezTo>
                  <a:cubicBezTo>
                    <a:pt x="276" y="1294"/>
                    <a:pt x="242" y="1286"/>
                    <a:pt x="211" y="1286"/>
                  </a:cubicBezTo>
                  <a:cubicBezTo>
                    <a:pt x="153" y="1286"/>
                    <a:pt x="103" y="1312"/>
                    <a:pt x="72" y="1358"/>
                  </a:cubicBezTo>
                  <a:cubicBezTo>
                    <a:pt x="0" y="1430"/>
                    <a:pt x="24" y="1549"/>
                    <a:pt x="119" y="1596"/>
                  </a:cubicBezTo>
                  <a:cubicBezTo>
                    <a:pt x="191" y="1644"/>
                    <a:pt x="262" y="1692"/>
                    <a:pt x="358" y="1692"/>
                  </a:cubicBezTo>
                  <a:lnTo>
                    <a:pt x="358" y="1715"/>
                  </a:lnTo>
                  <a:cubicBezTo>
                    <a:pt x="358" y="1811"/>
                    <a:pt x="429" y="1882"/>
                    <a:pt x="524" y="1882"/>
                  </a:cubicBezTo>
                  <a:cubicBezTo>
                    <a:pt x="619" y="1882"/>
                    <a:pt x="691" y="1811"/>
                    <a:pt x="691" y="1715"/>
                  </a:cubicBezTo>
                  <a:lnTo>
                    <a:pt x="691" y="1668"/>
                  </a:lnTo>
                  <a:cubicBezTo>
                    <a:pt x="858" y="1620"/>
                    <a:pt x="1001" y="1477"/>
                    <a:pt x="1024" y="1287"/>
                  </a:cubicBezTo>
                  <a:cubicBezTo>
                    <a:pt x="1048" y="1049"/>
                    <a:pt x="929" y="858"/>
                    <a:pt x="715" y="763"/>
                  </a:cubicBezTo>
                  <a:cubicBezTo>
                    <a:pt x="596" y="739"/>
                    <a:pt x="477" y="691"/>
                    <a:pt x="429" y="644"/>
                  </a:cubicBezTo>
                  <a:cubicBezTo>
                    <a:pt x="429" y="620"/>
                    <a:pt x="405" y="620"/>
                    <a:pt x="405" y="596"/>
                  </a:cubicBezTo>
                  <a:cubicBezTo>
                    <a:pt x="429" y="572"/>
                    <a:pt x="429" y="525"/>
                    <a:pt x="477" y="501"/>
                  </a:cubicBezTo>
                  <a:cubicBezTo>
                    <a:pt x="490" y="497"/>
                    <a:pt x="504" y="496"/>
                    <a:pt x="518" y="496"/>
                  </a:cubicBezTo>
                  <a:cubicBezTo>
                    <a:pt x="604" y="496"/>
                    <a:pt x="698" y="552"/>
                    <a:pt x="739" y="572"/>
                  </a:cubicBezTo>
                  <a:cubicBezTo>
                    <a:pt x="764" y="589"/>
                    <a:pt x="795" y="597"/>
                    <a:pt x="827" y="597"/>
                  </a:cubicBezTo>
                  <a:cubicBezTo>
                    <a:pt x="885" y="597"/>
                    <a:pt x="946" y="571"/>
                    <a:pt x="977" y="525"/>
                  </a:cubicBezTo>
                  <a:cubicBezTo>
                    <a:pt x="1024" y="453"/>
                    <a:pt x="1001" y="334"/>
                    <a:pt x="929" y="286"/>
                  </a:cubicBezTo>
                  <a:cubicBezTo>
                    <a:pt x="905" y="263"/>
                    <a:pt x="834"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0" name="Google Shape;14290;p115"/>
            <p:cNvSpPr/>
            <p:nvPr/>
          </p:nvSpPr>
          <p:spPr>
            <a:xfrm>
              <a:off x="4744674" y="2794284"/>
              <a:ext cx="36235" cy="65100"/>
            </a:xfrm>
            <a:custGeom>
              <a:avLst/>
              <a:gdLst/>
              <a:ahLst/>
              <a:cxnLst/>
              <a:rect l="l" t="t" r="r" b="b"/>
              <a:pathLst>
                <a:path w="1048" h="1883" extrusionOk="0">
                  <a:moveTo>
                    <a:pt x="524" y="1"/>
                  </a:moveTo>
                  <a:cubicBezTo>
                    <a:pt x="429" y="1"/>
                    <a:pt x="334" y="72"/>
                    <a:pt x="334" y="167"/>
                  </a:cubicBezTo>
                  <a:lnTo>
                    <a:pt x="334" y="191"/>
                  </a:lnTo>
                  <a:cubicBezTo>
                    <a:pt x="191" y="239"/>
                    <a:pt x="95" y="358"/>
                    <a:pt x="72" y="525"/>
                  </a:cubicBezTo>
                  <a:cubicBezTo>
                    <a:pt x="48" y="668"/>
                    <a:pt x="95" y="810"/>
                    <a:pt x="191" y="906"/>
                  </a:cubicBezTo>
                  <a:cubicBezTo>
                    <a:pt x="310" y="977"/>
                    <a:pt x="453" y="1049"/>
                    <a:pt x="596" y="1096"/>
                  </a:cubicBezTo>
                  <a:cubicBezTo>
                    <a:pt x="643" y="1120"/>
                    <a:pt x="691" y="1168"/>
                    <a:pt x="667" y="1239"/>
                  </a:cubicBezTo>
                  <a:cubicBezTo>
                    <a:pt x="667" y="1287"/>
                    <a:pt x="619" y="1358"/>
                    <a:pt x="524" y="1358"/>
                  </a:cubicBezTo>
                  <a:cubicBezTo>
                    <a:pt x="405" y="1358"/>
                    <a:pt x="381" y="1358"/>
                    <a:pt x="286" y="1311"/>
                  </a:cubicBezTo>
                  <a:cubicBezTo>
                    <a:pt x="261" y="1294"/>
                    <a:pt x="229" y="1286"/>
                    <a:pt x="197" y="1286"/>
                  </a:cubicBezTo>
                  <a:cubicBezTo>
                    <a:pt x="139" y="1286"/>
                    <a:pt x="79" y="1312"/>
                    <a:pt x="48" y="1358"/>
                  </a:cubicBezTo>
                  <a:cubicBezTo>
                    <a:pt x="0" y="1430"/>
                    <a:pt x="24" y="1549"/>
                    <a:pt x="95" y="1596"/>
                  </a:cubicBezTo>
                  <a:cubicBezTo>
                    <a:pt x="191" y="1644"/>
                    <a:pt x="262" y="1692"/>
                    <a:pt x="334" y="1692"/>
                  </a:cubicBezTo>
                  <a:lnTo>
                    <a:pt x="334" y="1715"/>
                  </a:lnTo>
                  <a:cubicBezTo>
                    <a:pt x="334" y="1811"/>
                    <a:pt x="429" y="1882"/>
                    <a:pt x="524" y="1882"/>
                  </a:cubicBezTo>
                  <a:cubicBezTo>
                    <a:pt x="619" y="1882"/>
                    <a:pt x="691" y="1811"/>
                    <a:pt x="691" y="1715"/>
                  </a:cubicBezTo>
                  <a:lnTo>
                    <a:pt x="691" y="1668"/>
                  </a:lnTo>
                  <a:cubicBezTo>
                    <a:pt x="857" y="1620"/>
                    <a:pt x="977" y="1477"/>
                    <a:pt x="1024" y="1287"/>
                  </a:cubicBezTo>
                  <a:cubicBezTo>
                    <a:pt x="1048" y="1049"/>
                    <a:pt x="929" y="858"/>
                    <a:pt x="715" y="763"/>
                  </a:cubicBezTo>
                  <a:cubicBezTo>
                    <a:pt x="596" y="739"/>
                    <a:pt x="476" y="691"/>
                    <a:pt x="405" y="644"/>
                  </a:cubicBezTo>
                  <a:cubicBezTo>
                    <a:pt x="405" y="620"/>
                    <a:pt x="405" y="620"/>
                    <a:pt x="405" y="596"/>
                  </a:cubicBezTo>
                  <a:cubicBezTo>
                    <a:pt x="405" y="572"/>
                    <a:pt x="429" y="525"/>
                    <a:pt x="476" y="501"/>
                  </a:cubicBezTo>
                  <a:cubicBezTo>
                    <a:pt x="493" y="497"/>
                    <a:pt x="510" y="496"/>
                    <a:pt x="526" y="496"/>
                  </a:cubicBezTo>
                  <a:cubicBezTo>
                    <a:pt x="626" y="496"/>
                    <a:pt x="715" y="552"/>
                    <a:pt x="715" y="572"/>
                  </a:cubicBezTo>
                  <a:cubicBezTo>
                    <a:pt x="748" y="589"/>
                    <a:pt x="782" y="597"/>
                    <a:pt x="814" y="597"/>
                  </a:cubicBezTo>
                  <a:cubicBezTo>
                    <a:pt x="871" y="597"/>
                    <a:pt x="922" y="571"/>
                    <a:pt x="953" y="525"/>
                  </a:cubicBezTo>
                  <a:cubicBezTo>
                    <a:pt x="1024" y="429"/>
                    <a:pt x="1000" y="334"/>
                    <a:pt x="929" y="286"/>
                  </a:cubicBezTo>
                  <a:cubicBezTo>
                    <a:pt x="905" y="263"/>
                    <a:pt x="810"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1" name="Google Shape;14291;p115"/>
            <p:cNvSpPr/>
            <p:nvPr/>
          </p:nvSpPr>
          <p:spPr>
            <a:xfrm>
              <a:off x="4710065" y="2775338"/>
              <a:ext cx="408434" cy="391948"/>
            </a:xfrm>
            <a:custGeom>
              <a:avLst/>
              <a:gdLst/>
              <a:ahLst/>
              <a:cxnLst/>
              <a:rect l="l" t="t" r="r" b="b"/>
              <a:pathLst>
                <a:path w="11813" h="11337" extrusionOk="0">
                  <a:moveTo>
                    <a:pt x="10336" y="358"/>
                  </a:moveTo>
                  <a:cubicBezTo>
                    <a:pt x="10956" y="358"/>
                    <a:pt x="11480" y="858"/>
                    <a:pt x="11480" y="1477"/>
                  </a:cubicBezTo>
                  <a:cubicBezTo>
                    <a:pt x="11480" y="2120"/>
                    <a:pt x="10956" y="2621"/>
                    <a:pt x="10336" y="2621"/>
                  </a:cubicBezTo>
                  <a:cubicBezTo>
                    <a:pt x="9717" y="2621"/>
                    <a:pt x="9193" y="2120"/>
                    <a:pt x="9193" y="1477"/>
                  </a:cubicBezTo>
                  <a:cubicBezTo>
                    <a:pt x="9193" y="858"/>
                    <a:pt x="9717" y="358"/>
                    <a:pt x="10336" y="358"/>
                  </a:cubicBezTo>
                  <a:close/>
                  <a:moveTo>
                    <a:pt x="3192" y="3002"/>
                  </a:moveTo>
                  <a:lnTo>
                    <a:pt x="3645" y="3359"/>
                  </a:lnTo>
                  <a:cubicBezTo>
                    <a:pt x="3430" y="3716"/>
                    <a:pt x="3335" y="4145"/>
                    <a:pt x="3335" y="4573"/>
                  </a:cubicBezTo>
                  <a:cubicBezTo>
                    <a:pt x="3335" y="5002"/>
                    <a:pt x="3430" y="5407"/>
                    <a:pt x="3621" y="5764"/>
                  </a:cubicBezTo>
                  <a:lnTo>
                    <a:pt x="3192" y="6193"/>
                  </a:lnTo>
                  <a:cubicBezTo>
                    <a:pt x="2906" y="5693"/>
                    <a:pt x="2740" y="5121"/>
                    <a:pt x="2763" y="4550"/>
                  </a:cubicBezTo>
                  <a:cubicBezTo>
                    <a:pt x="2763" y="3978"/>
                    <a:pt x="2906" y="3454"/>
                    <a:pt x="3192" y="3002"/>
                  </a:cubicBezTo>
                  <a:close/>
                  <a:moveTo>
                    <a:pt x="8646" y="3002"/>
                  </a:moveTo>
                  <a:cubicBezTo>
                    <a:pt x="8931" y="3478"/>
                    <a:pt x="9074" y="4026"/>
                    <a:pt x="9074" y="4573"/>
                  </a:cubicBezTo>
                  <a:cubicBezTo>
                    <a:pt x="9074" y="5145"/>
                    <a:pt x="8931" y="5716"/>
                    <a:pt x="8646" y="6193"/>
                  </a:cubicBezTo>
                  <a:lnTo>
                    <a:pt x="8217" y="5764"/>
                  </a:lnTo>
                  <a:cubicBezTo>
                    <a:pt x="8384" y="5407"/>
                    <a:pt x="8503" y="5002"/>
                    <a:pt x="8503" y="4573"/>
                  </a:cubicBezTo>
                  <a:cubicBezTo>
                    <a:pt x="8503" y="4145"/>
                    <a:pt x="8384" y="3740"/>
                    <a:pt x="8193" y="3359"/>
                  </a:cubicBezTo>
                  <a:lnTo>
                    <a:pt x="8646" y="3002"/>
                  </a:lnTo>
                  <a:close/>
                  <a:moveTo>
                    <a:pt x="5869" y="1429"/>
                  </a:moveTo>
                  <a:cubicBezTo>
                    <a:pt x="5897" y="1429"/>
                    <a:pt x="5926" y="1429"/>
                    <a:pt x="5955" y="1430"/>
                  </a:cubicBezTo>
                  <a:cubicBezTo>
                    <a:pt x="6788" y="1430"/>
                    <a:pt x="7574" y="1763"/>
                    <a:pt x="8169" y="2359"/>
                  </a:cubicBezTo>
                  <a:cubicBezTo>
                    <a:pt x="8265" y="2478"/>
                    <a:pt x="8360" y="2573"/>
                    <a:pt x="8455" y="2692"/>
                  </a:cubicBezTo>
                  <a:lnTo>
                    <a:pt x="8003" y="3073"/>
                  </a:lnTo>
                  <a:cubicBezTo>
                    <a:pt x="7788" y="2763"/>
                    <a:pt x="7502" y="2501"/>
                    <a:pt x="7145" y="2311"/>
                  </a:cubicBezTo>
                  <a:cubicBezTo>
                    <a:pt x="7114" y="2295"/>
                    <a:pt x="7082" y="2287"/>
                    <a:pt x="7052" y="2287"/>
                  </a:cubicBezTo>
                  <a:cubicBezTo>
                    <a:pt x="6992" y="2287"/>
                    <a:pt x="6939" y="2319"/>
                    <a:pt x="6907" y="2382"/>
                  </a:cubicBezTo>
                  <a:cubicBezTo>
                    <a:pt x="6860" y="2454"/>
                    <a:pt x="6883" y="2573"/>
                    <a:pt x="6979" y="2621"/>
                  </a:cubicBezTo>
                  <a:cubicBezTo>
                    <a:pt x="7693" y="3002"/>
                    <a:pt x="8145" y="3764"/>
                    <a:pt x="8145" y="4573"/>
                  </a:cubicBezTo>
                  <a:cubicBezTo>
                    <a:pt x="8145" y="5812"/>
                    <a:pt x="7145" y="6812"/>
                    <a:pt x="5907" y="6812"/>
                  </a:cubicBezTo>
                  <a:cubicBezTo>
                    <a:pt x="4669" y="6812"/>
                    <a:pt x="3668" y="5812"/>
                    <a:pt x="3668" y="4573"/>
                  </a:cubicBezTo>
                  <a:cubicBezTo>
                    <a:pt x="3668" y="3335"/>
                    <a:pt x="4669" y="2335"/>
                    <a:pt x="5907" y="2335"/>
                  </a:cubicBezTo>
                  <a:cubicBezTo>
                    <a:pt x="6050" y="2335"/>
                    <a:pt x="6193" y="2359"/>
                    <a:pt x="6336" y="2382"/>
                  </a:cubicBezTo>
                  <a:cubicBezTo>
                    <a:pt x="6348" y="2386"/>
                    <a:pt x="6361" y="2387"/>
                    <a:pt x="6373" y="2387"/>
                  </a:cubicBezTo>
                  <a:cubicBezTo>
                    <a:pt x="6454" y="2387"/>
                    <a:pt x="6526" y="2322"/>
                    <a:pt x="6526" y="2240"/>
                  </a:cubicBezTo>
                  <a:cubicBezTo>
                    <a:pt x="6550" y="2144"/>
                    <a:pt x="6502" y="2049"/>
                    <a:pt x="6407" y="2049"/>
                  </a:cubicBezTo>
                  <a:cubicBezTo>
                    <a:pt x="6240" y="2001"/>
                    <a:pt x="6074" y="2001"/>
                    <a:pt x="5907" y="2001"/>
                  </a:cubicBezTo>
                  <a:cubicBezTo>
                    <a:pt x="5050" y="2001"/>
                    <a:pt x="4288" y="2430"/>
                    <a:pt x="3811" y="3073"/>
                  </a:cubicBezTo>
                  <a:lnTo>
                    <a:pt x="3383" y="2692"/>
                  </a:lnTo>
                  <a:cubicBezTo>
                    <a:pt x="3478" y="2573"/>
                    <a:pt x="3573" y="2430"/>
                    <a:pt x="3716" y="2311"/>
                  </a:cubicBezTo>
                  <a:cubicBezTo>
                    <a:pt x="4291" y="1759"/>
                    <a:pt x="5045" y="1429"/>
                    <a:pt x="5869" y="1429"/>
                  </a:cubicBezTo>
                  <a:close/>
                  <a:moveTo>
                    <a:pt x="8026" y="6074"/>
                  </a:moveTo>
                  <a:lnTo>
                    <a:pt x="8431" y="6478"/>
                  </a:lnTo>
                  <a:cubicBezTo>
                    <a:pt x="8336" y="6598"/>
                    <a:pt x="8241" y="6717"/>
                    <a:pt x="8145" y="6836"/>
                  </a:cubicBezTo>
                  <a:cubicBezTo>
                    <a:pt x="7836" y="7121"/>
                    <a:pt x="7645" y="7479"/>
                    <a:pt x="7574" y="7884"/>
                  </a:cubicBezTo>
                  <a:lnTo>
                    <a:pt x="7479" y="8431"/>
                  </a:lnTo>
                  <a:lnTo>
                    <a:pt x="4383" y="8431"/>
                  </a:lnTo>
                  <a:lnTo>
                    <a:pt x="4311" y="7955"/>
                  </a:lnTo>
                  <a:cubicBezTo>
                    <a:pt x="4240" y="7526"/>
                    <a:pt x="4026" y="7145"/>
                    <a:pt x="3716" y="6860"/>
                  </a:cubicBezTo>
                  <a:cubicBezTo>
                    <a:pt x="3597" y="6740"/>
                    <a:pt x="3478" y="6598"/>
                    <a:pt x="3383" y="6478"/>
                  </a:cubicBezTo>
                  <a:lnTo>
                    <a:pt x="3811" y="6074"/>
                  </a:lnTo>
                  <a:cubicBezTo>
                    <a:pt x="4264" y="6740"/>
                    <a:pt x="5050" y="7169"/>
                    <a:pt x="5907" y="7169"/>
                  </a:cubicBezTo>
                  <a:cubicBezTo>
                    <a:pt x="6788" y="7169"/>
                    <a:pt x="7550" y="6740"/>
                    <a:pt x="8026" y="6074"/>
                  </a:cubicBezTo>
                  <a:close/>
                  <a:moveTo>
                    <a:pt x="1501" y="7026"/>
                  </a:moveTo>
                  <a:cubicBezTo>
                    <a:pt x="2120" y="7026"/>
                    <a:pt x="2621" y="7550"/>
                    <a:pt x="2621" y="8169"/>
                  </a:cubicBezTo>
                  <a:cubicBezTo>
                    <a:pt x="2621" y="8812"/>
                    <a:pt x="2120" y="9312"/>
                    <a:pt x="1501" y="9312"/>
                  </a:cubicBezTo>
                  <a:cubicBezTo>
                    <a:pt x="858" y="9312"/>
                    <a:pt x="358" y="8812"/>
                    <a:pt x="358" y="8169"/>
                  </a:cubicBezTo>
                  <a:cubicBezTo>
                    <a:pt x="358" y="7550"/>
                    <a:pt x="858" y="7026"/>
                    <a:pt x="1501" y="7026"/>
                  </a:cubicBezTo>
                  <a:close/>
                  <a:moveTo>
                    <a:pt x="10336" y="7026"/>
                  </a:moveTo>
                  <a:cubicBezTo>
                    <a:pt x="10956" y="7026"/>
                    <a:pt x="11480" y="7550"/>
                    <a:pt x="11480" y="8169"/>
                  </a:cubicBezTo>
                  <a:cubicBezTo>
                    <a:pt x="11480" y="8812"/>
                    <a:pt x="10956" y="9312"/>
                    <a:pt x="10336" y="9312"/>
                  </a:cubicBezTo>
                  <a:cubicBezTo>
                    <a:pt x="9717" y="9312"/>
                    <a:pt x="9193" y="8812"/>
                    <a:pt x="9193" y="8169"/>
                  </a:cubicBezTo>
                  <a:cubicBezTo>
                    <a:pt x="9193" y="7550"/>
                    <a:pt x="9717" y="7026"/>
                    <a:pt x="10336" y="7026"/>
                  </a:cubicBezTo>
                  <a:close/>
                  <a:moveTo>
                    <a:pt x="7383" y="8765"/>
                  </a:moveTo>
                  <a:cubicBezTo>
                    <a:pt x="7479" y="8765"/>
                    <a:pt x="7574" y="8860"/>
                    <a:pt x="7574" y="8979"/>
                  </a:cubicBezTo>
                  <a:lnTo>
                    <a:pt x="7574" y="9122"/>
                  </a:lnTo>
                  <a:cubicBezTo>
                    <a:pt x="7574" y="9241"/>
                    <a:pt x="7479" y="9336"/>
                    <a:pt x="7383" y="9336"/>
                  </a:cubicBezTo>
                  <a:lnTo>
                    <a:pt x="4478" y="9336"/>
                  </a:lnTo>
                  <a:cubicBezTo>
                    <a:pt x="4359" y="9336"/>
                    <a:pt x="4264" y="9241"/>
                    <a:pt x="4264" y="9122"/>
                  </a:cubicBezTo>
                  <a:lnTo>
                    <a:pt x="4264" y="8979"/>
                  </a:lnTo>
                  <a:cubicBezTo>
                    <a:pt x="4264" y="8860"/>
                    <a:pt x="4359" y="8765"/>
                    <a:pt x="4478" y="8765"/>
                  </a:cubicBezTo>
                  <a:close/>
                  <a:moveTo>
                    <a:pt x="6907" y="9670"/>
                  </a:moveTo>
                  <a:cubicBezTo>
                    <a:pt x="7002" y="9670"/>
                    <a:pt x="7098" y="9765"/>
                    <a:pt x="7098" y="9884"/>
                  </a:cubicBezTo>
                  <a:lnTo>
                    <a:pt x="7098" y="10051"/>
                  </a:lnTo>
                  <a:cubicBezTo>
                    <a:pt x="7098" y="10146"/>
                    <a:pt x="7002" y="10241"/>
                    <a:pt x="6907" y="10241"/>
                  </a:cubicBezTo>
                  <a:lnTo>
                    <a:pt x="4954" y="10241"/>
                  </a:lnTo>
                  <a:cubicBezTo>
                    <a:pt x="4835" y="10241"/>
                    <a:pt x="4740" y="10146"/>
                    <a:pt x="4740" y="10051"/>
                  </a:cubicBezTo>
                  <a:lnTo>
                    <a:pt x="4740" y="9884"/>
                  </a:lnTo>
                  <a:cubicBezTo>
                    <a:pt x="4740" y="9765"/>
                    <a:pt x="4835" y="9670"/>
                    <a:pt x="4954" y="9670"/>
                  </a:cubicBezTo>
                  <a:close/>
                  <a:moveTo>
                    <a:pt x="6407" y="10598"/>
                  </a:moveTo>
                  <a:cubicBezTo>
                    <a:pt x="6359" y="10813"/>
                    <a:pt x="6145" y="10979"/>
                    <a:pt x="5907" y="10979"/>
                  </a:cubicBezTo>
                  <a:cubicBezTo>
                    <a:pt x="5669" y="10979"/>
                    <a:pt x="5478" y="10813"/>
                    <a:pt x="5407" y="10598"/>
                  </a:cubicBezTo>
                  <a:close/>
                  <a:moveTo>
                    <a:pt x="1501" y="1"/>
                  </a:moveTo>
                  <a:cubicBezTo>
                    <a:pt x="668" y="1"/>
                    <a:pt x="1" y="668"/>
                    <a:pt x="1" y="1477"/>
                  </a:cubicBezTo>
                  <a:cubicBezTo>
                    <a:pt x="1" y="1668"/>
                    <a:pt x="49" y="1859"/>
                    <a:pt x="120" y="2025"/>
                  </a:cubicBezTo>
                  <a:cubicBezTo>
                    <a:pt x="137" y="2095"/>
                    <a:pt x="193" y="2139"/>
                    <a:pt x="259" y="2139"/>
                  </a:cubicBezTo>
                  <a:cubicBezTo>
                    <a:pt x="283" y="2139"/>
                    <a:pt x="309" y="2133"/>
                    <a:pt x="334" y="2120"/>
                  </a:cubicBezTo>
                  <a:cubicBezTo>
                    <a:pt x="430" y="2097"/>
                    <a:pt x="477" y="2001"/>
                    <a:pt x="430" y="1906"/>
                  </a:cubicBezTo>
                  <a:cubicBezTo>
                    <a:pt x="382" y="1763"/>
                    <a:pt x="358" y="1620"/>
                    <a:pt x="358" y="1477"/>
                  </a:cubicBezTo>
                  <a:cubicBezTo>
                    <a:pt x="358" y="858"/>
                    <a:pt x="858" y="358"/>
                    <a:pt x="1501" y="358"/>
                  </a:cubicBezTo>
                  <a:cubicBezTo>
                    <a:pt x="2120" y="358"/>
                    <a:pt x="2621" y="858"/>
                    <a:pt x="2621" y="1477"/>
                  </a:cubicBezTo>
                  <a:cubicBezTo>
                    <a:pt x="2621" y="2120"/>
                    <a:pt x="2120" y="2621"/>
                    <a:pt x="1501" y="2621"/>
                  </a:cubicBezTo>
                  <a:cubicBezTo>
                    <a:pt x="1263" y="2621"/>
                    <a:pt x="1025" y="2549"/>
                    <a:pt x="834" y="2406"/>
                  </a:cubicBezTo>
                  <a:cubicBezTo>
                    <a:pt x="809" y="2389"/>
                    <a:pt x="778" y="2381"/>
                    <a:pt x="746" y="2381"/>
                  </a:cubicBezTo>
                  <a:cubicBezTo>
                    <a:pt x="688" y="2381"/>
                    <a:pt x="627" y="2408"/>
                    <a:pt x="596" y="2454"/>
                  </a:cubicBezTo>
                  <a:cubicBezTo>
                    <a:pt x="525" y="2525"/>
                    <a:pt x="549" y="2644"/>
                    <a:pt x="620" y="2692"/>
                  </a:cubicBezTo>
                  <a:cubicBezTo>
                    <a:pt x="882" y="2883"/>
                    <a:pt x="1168" y="2978"/>
                    <a:pt x="1501" y="2978"/>
                  </a:cubicBezTo>
                  <a:cubicBezTo>
                    <a:pt x="1906" y="2978"/>
                    <a:pt x="2311" y="2787"/>
                    <a:pt x="2573" y="2501"/>
                  </a:cubicBezTo>
                  <a:lnTo>
                    <a:pt x="2906" y="2763"/>
                  </a:lnTo>
                  <a:cubicBezTo>
                    <a:pt x="2597" y="3287"/>
                    <a:pt x="2430" y="3907"/>
                    <a:pt x="2406" y="4550"/>
                  </a:cubicBezTo>
                  <a:cubicBezTo>
                    <a:pt x="2406" y="5216"/>
                    <a:pt x="2597" y="5883"/>
                    <a:pt x="2930" y="6431"/>
                  </a:cubicBezTo>
                  <a:lnTo>
                    <a:pt x="2382" y="7002"/>
                  </a:lnTo>
                  <a:cubicBezTo>
                    <a:pt x="2144" y="6812"/>
                    <a:pt x="1835" y="6693"/>
                    <a:pt x="1501" y="6693"/>
                  </a:cubicBezTo>
                  <a:cubicBezTo>
                    <a:pt x="668" y="6693"/>
                    <a:pt x="1" y="7360"/>
                    <a:pt x="1" y="8169"/>
                  </a:cubicBezTo>
                  <a:cubicBezTo>
                    <a:pt x="1" y="9003"/>
                    <a:pt x="668" y="9646"/>
                    <a:pt x="1501" y="9646"/>
                  </a:cubicBezTo>
                  <a:cubicBezTo>
                    <a:pt x="2311" y="9646"/>
                    <a:pt x="2978" y="9003"/>
                    <a:pt x="2978" y="8169"/>
                  </a:cubicBezTo>
                  <a:cubicBezTo>
                    <a:pt x="2978" y="7812"/>
                    <a:pt x="2835" y="7479"/>
                    <a:pt x="2644" y="7241"/>
                  </a:cubicBezTo>
                  <a:lnTo>
                    <a:pt x="3144" y="6717"/>
                  </a:lnTo>
                  <a:cubicBezTo>
                    <a:pt x="3240" y="6860"/>
                    <a:pt x="3359" y="6979"/>
                    <a:pt x="3478" y="7098"/>
                  </a:cubicBezTo>
                  <a:cubicBezTo>
                    <a:pt x="3740" y="7336"/>
                    <a:pt x="3907" y="7669"/>
                    <a:pt x="3954" y="8026"/>
                  </a:cubicBezTo>
                  <a:lnTo>
                    <a:pt x="4073" y="8598"/>
                  </a:lnTo>
                  <a:cubicBezTo>
                    <a:pt x="3978" y="8693"/>
                    <a:pt x="3930" y="8836"/>
                    <a:pt x="3930" y="8979"/>
                  </a:cubicBezTo>
                  <a:lnTo>
                    <a:pt x="3930" y="9122"/>
                  </a:lnTo>
                  <a:cubicBezTo>
                    <a:pt x="3930" y="9408"/>
                    <a:pt x="4145" y="9670"/>
                    <a:pt x="4454" y="9670"/>
                  </a:cubicBezTo>
                  <a:cubicBezTo>
                    <a:pt x="4407" y="9741"/>
                    <a:pt x="4407" y="9813"/>
                    <a:pt x="4407" y="9884"/>
                  </a:cubicBezTo>
                  <a:lnTo>
                    <a:pt x="4407" y="10051"/>
                  </a:lnTo>
                  <a:cubicBezTo>
                    <a:pt x="4407" y="10336"/>
                    <a:pt x="4645" y="10598"/>
                    <a:pt x="4954" y="10598"/>
                  </a:cubicBezTo>
                  <a:lnTo>
                    <a:pt x="5073" y="10598"/>
                  </a:lnTo>
                  <a:cubicBezTo>
                    <a:pt x="5121" y="11003"/>
                    <a:pt x="5478" y="11337"/>
                    <a:pt x="5907" y="11337"/>
                  </a:cubicBezTo>
                  <a:cubicBezTo>
                    <a:pt x="6336" y="11337"/>
                    <a:pt x="6693" y="11003"/>
                    <a:pt x="6764" y="10598"/>
                  </a:cubicBezTo>
                  <a:lnTo>
                    <a:pt x="6907" y="10598"/>
                  </a:lnTo>
                  <a:cubicBezTo>
                    <a:pt x="7193" y="10598"/>
                    <a:pt x="7455" y="10336"/>
                    <a:pt x="7455" y="10051"/>
                  </a:cubicBezTo>
                  <a:lnTo>
                    <a:pt x="7455" y="9884"/>
                  </a:lnTo>
                  <a:cubicBezTo>
                    <a:pt x="7455" y="9813"/>
                    <a:pt x="7431" y="9741"/>
                    <a:pt x="7407" y="9670"/>
                  </a:cubicBezTo>
                  <a:cubicBezTo>
                    <a:pt x="7693" y="9670"/>
                    <a:pt x="7931" y="9408"/>
                    <a:pt x="7931" y="9122"/>
                  </a:cubicBezTo>
                  <a:lnTo>
                    <a:pt x="7931" y="8979"/>
                  </a:lnTo>
                  <a:cubicBezTo>
                    <a:pt x="7931" y="8836"/>
                    <a:pt x="7884" y="8717"/>
                    <a:pt x="7788" y="8622"/>
                  </a:cubicBezTo>
                  <a:lnTo>
                    <a:pt x="7907" y="7955"/>
                  </a:lnTo>
                  <a:cubicBezTo>
                    <a:pt x="7979" y="7622"/>
                    <a:pt x="8145" y="7312"/>
                    <a:pt x="8384" y="7074"/>
                  </a:cubicBezTo>
                  <a:cubicBezTo>
                    <a:pt x="8479" y="6955"/>
                    <a:pt x="8598" y="6836"/>
                    <a:pt x="8693" y="6717"/>
                  </a:cubicBezTo>
                  <a:lnTo>
                    <a:pt x="9193" y="7241"/>
                  </a:lnTo>
                  <a:cubicBezTo>
                    <a:pt x="8979" y="7479"/>
                    <a:pt x="8860" y="7812"/>
                    <a:pt x="8860" y="8169"/>
                  </a:cubicBezTo>
                  <a:cubicBezTo>
                    <a:pt x="8860" y="9003"/>
                    <a:pt x="9527" y="9646"/>
                    <a:pt x="10336" y="9646"/>
                  </a:cubicBezTo>
                  <a:cubicBezTo>
                    <a:pt x="11146" y="9646"/>
                    <a:pt x="11813" y="9003"/>
                    <a:pt x="11813" y="8169"/>
                  </a:cubicBezTo>
                  <a:cubicBezTo>
                    <a:pt x="11813" y="7360"/>
                    <a:pt x="11146" y="6693"/>
                    <a:pt x="10336" y="6693"/>
                  </a:cubicBezTo>
                  <a:cubicBezTo>
                    <a:pt x="10003" y="6693"/>
                    <a:pt x="9693" y="6812"/>
                    <a:pt x="9431" y="7002"/>
                  </a:cubicBezTo>
                  <a:lnTo>
                    <a:pt x="8884" y="6431"/>
                  </a:lnTo>
                  <a:cubicBezTo>
                    <a:pt x="9241" y="5883"/>
                    <a:pt x="9408" y="5240"/>
                    <a:pt x="9408" y="4573"/>
                  </a:cubicBezTo>
                  <a:cubicBezTo>
                    <a:pt x="9408" y="3930"/>
                    <a:pt x="9241" y="3311"/>
                    <a:pt x="8908" y="2763"/>
                  </a:cubicBezTo>
                  <a:lnTo>
                    <a:pt x="9265" y="2501"/>
                  </a:lnTo>
                  <a:cubicBezTo>
                    <a:pt x="9527" y="2787"/>
                    <a:pt x="9908" y="2978"/>
                    <a:pt x="10336" y="2978"/>
                  </a:cubicBezTo>
                  <a:cubicBezTo>
                    <a:pt x="11146" y="2978"/>
                    <a:pt x="11813" y="2311"/>
                    <a:pt x="11813" y="1477"/>
                  </a:cubicBezTo>
                  <a:cubicBezTo>
                    <a:pt x="11813" y="668"/>
                    <a:pt x="11146" y="1"/>
                    <a:pt x="10336" y="1"/>
                  </a:cubicBezTo>
                  <a:cubicBezTo>
                    <a:pt x="9527" y="1"/>
                    <a:pt x="8860" y="668"/>
                    <a:pt x="8860" y="1477"/>
                  </a:cubicBezTo>
                  <a:cubicBezTo>
                    <a:pt x="8860" y="1763"/>
                    <a:pt x="8931" y="2001"/>
                    <a:pt x="9050" y="2216"/>
                  </a:cubicBezTo>
                  <a:lnTo>
                    <a:pt x="8717" y="2478"/>
                  </a:lnTo>
                  <a:cubicBezTo>
                    <a:pt x="8622" y="2359"/>
                    <a:pt x="8527" y="2240"/>
                    <a:pt x="8407" y="2120"/>
                  </a:cubicBezTo>
                  <a:cubicBezTo>
                    <a:pt x="7764" y="1454"/>
                    <a:pt x="6883" y="1096"/>
                    <a:pt x="5955" y="1073"/>
                  </a:cubicBezTo>
                  <a:cubicBezTo>
                    <a:pt x="5026" y="1073"/>
                    <a:pt x="4145" y="1406"/>
                    <a:pt x="3454" y="2073"/>
                  </a:cubicBezTo>
                  <a:cubicBezTo>
                    <a:pt x="3335" y="2192"/>
                    <a:pt x="3216" y="2335"/>
                    <a:pt x="3097" y="2478"/>
                  </a:cubicBezTo>
                  <a:lnTo>
                    <a:pt x="2787" y="2216"/>
                  </a:lnTo>
                  <a:cubicBezTo>
                    <a:pt x="2906" y="2001"/>
                    <a:pt x="2978" y="1763"/>
                    <a:pt x="2978" y="1477"/>
                  </a:cubicBezTo>
                  <a:cubicBezTo>
                    <a:pt x="2978" y="668"/>
                    <a:pt x="2311"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2" name="Google Shape;14292;p115"/>
            <p:cNvSpPr/>
            <p:nvPr/>
          </p:nvSpPr>
          <p:spPr>
            <a:xfrm>
              <a:off x="5050132" y="3024821"/>
              <a:ext cx="37064" cy="65895"/>
            </a:xfrm>
            <a:custGeom>
              <a:avLst/>
              <a:gdLst/>
              <a:ahLst/>
              <a:cxnLst/>
              <a:rect l="l" t="t" r="r" b="b"/>
              <a:pathLst>
                <a:path w="1072" h="1906" extrusionOk="0">
                  <a:moveTo>
                    <a:pt x="524" y="1"/>
                  </a:moveTo>
                  <a:cubicBezTo>
                    <a:pt x="429" y="1"/>
                    <a:pt x="358" y="96"/>
                    <a:pt x="358" y="191"/>
                  </a:cubicBezTo>
                  <a:lnTo>
                    <a:pt x="358" y="215"/>
                  </a:lnTo>
                  <a:cubicBezTo>
                    <a:pt x="215" y="263"/>
                    <a:pt x="96" y="382"/>
                    <a:pt x="72" y="548"/>
                  </a:cubicBezTo>
                  <a:cubicBezTo>
                    <a:pt x="48" y="691"/>
                    <a:pt x="96" y="834"/>
                    <a:pt x="215" y="929"/>
                  </a:cubicBezTo>
                  <a:cubicBezTo>
                    <a:pt x="310" y="1001"/>
                    <a:pt x="453" y="1072"/>
                    <a:pt x="596" y="1120"/>
                  </a:cubicBezTo>
                  <a:cubicBezTo>
                    <a:pt x="667" y="1144"/>
                    <a:pt x="691" y="1191"/>
                    <a:pt x="691" y="1239"/>
                  </a:cubicBezTo>
                  <a:cubicBezTo>
                    <a:pt x="667" y="1287"/>
                    <a:pt x="619" y="1382"/>
                    <a:pt x="524" y="1382"/>
                  </a:cubicBezTo>
                  <a:cubicBezTo>
                    <a:pt x="405" y="1382"/>
                    <a:pt x="381" y="1382"/>
                    <a:pt x="310" y="1334"/>
                  </a:cubicBezTo>
                  <a:cubicBezTo>
                    <a:pt x="272" y="1306"/>
                    <a:pt x="235" y="1293"/>
                    <a:pt x="200" y="1293"/>
                  </a:cubicBezTo>
                  <a:cubicBezTo>
                    <a:pt x="147" y="1293"/>
                    <a:pt x="101" y="1324"/>
                    <a:pt x="72" y="1382"/>
                  </a:cubicBezTo>
                  <a:cubicBezTo>
                    <a:pt x="0" y="1453"/>
                    <a:pt x="24" y="1572"/>
                    <a:pt x="119" y="1620"/>
                  </a:cubicBezTo>
                  <a:cubicBezTo>
                    <a:pt x="191" y="1668"/>
                    <a:pt x="262" y="1692"/>
                    <a:pt x="358" y="1715"/>
                  </a:cubicBezTo>
                  <a:lnTo>
                    <a:pt x="358" y="1739"/>
                  </a:lnTo>
                  <a:cubicBezTo>
                    <a:pt x="358" y="1834"/>
                    <a:pt x="429" y="1906"/>
                    <a:pt x="524" y="1906"/>
                  </a:cubicBezTo>
                  <a:cubicBezTo>
                    <a:pt x="619" y="1906"/>
                    <a:pt x="691" y="1834"/>
                    <a:pt x="691" y="1739"/>
                  </a:cubicBezTo>
                  <a:lnTo>
                    <a:pt x="691" y="1692"/>
                  </a:lnTo>
                  <a:cubicBezTo>
                    <a:pt x="858" y="1644"/>
                    <a:pt x="1001" y="1477"/>
                    <a:pt x="1024" y="1311"/>
                  </a:cubicBezTo>
                  <a:cubicBezTo>
                    <a:pt x="1072" y="1072"/>
                    <a:pt x="929" y="858"/>
                    <a:pt x="715" y="787"/>
                  </a:cubicBezTo>
                  <a:cubicBezTo>
                    <a:pt x="596" y="739"/>
                    <a:pt x="477" y="715"/>
                    <a:pt x="429" y="644"/>
                  </a:cubicBezTo>
                  <a:cubicBezTo>
                    <a:pt x="429" y="644"/>
                    <a:pt x="405" y="620"/>
                    <a:pt x="405" y="596"/>
                  </a:cubicBezTo>
                  <a:cubicBezTo>
                    <a:pt x="429" y="596"/>
                    <a:pt x="429" y="548"/>
                    <a:pt x="477" y="525"/>
                  </a:cubicBezTo>
                  <a:cubicBezTo>
                    <a:pt x="490" y="521"/>
                    <a:pt x="504" y="520"/>
                    <a:pt x="518" y="520"/>
                  </a:cubicBezTo>
                  <a:cubicBezTo>
                    <a:pt x="604" y="520"/>
                    <a:pt x="698" y="576"/>
                    <a:pt x="739" y="596"/>
                  </a:cubicBezTo>
                  <a:cubicBezTo>
                    <a:pt x="764" y="613"/>
                    <a:pt x="795" y="621"/>
                    <a:pt x="827" y="621"/>
                  </a:cubicBezTo>
                  <a:cubicBezTo>
                    <a:pt x="885" y="621"/>
                    <a:pt x="946" y="595"/>
                    <a:pt x="977" y="548"/>
                  </a:cubicBezTo>
                  <a:cubicBezTo>
                    <a:pt x="1024" y="477"/>
                    <a:pt x="1024" y="358"/>
                    <a:pt x="929"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3" name="Google Shape;14293;p115"/>
            <p:cNvSpPr/>
            <p:nvPr/>
          </p:nvSpPr>
          <p:spPr>
            <a:xfrm>
              <a:off x="4744674" y="3024821"/>
              <a:ext cx="36235" cy="65895"/>
            </a:xfrm>
            <a:custGeom>
              <a:avLst/>
              <a:gdLst/>
              <a:ahLst/>
              <a:cxnLst/>
              <a:rect l="l" t="t" r="r" b="b"/>
              <a:pathLst>
                <a:path w="1048" h="1906" extrusionOk="0">
                  <a:moveTo>
                    <a:pt x="524" y="1"/>
                  </a:moveTo>
                  <a:cubicBezTo>
                    <a:pt x="429" y="1"/>
                    <a:pt x="334" y="96"/>
                    <a:pt x="334" y="191"/>
                  </a:cubicBezTo>
                  <a:lnTo>
                    <a:pt x="334" y="215"/>
                  </a:lnTo>
                  <a:cubicBezTo>
                    <a:pt x="191" y="263"/>
                    <a:pt x="95" y="382"/>
                    <a:pt x="72" y="548"/>
                  </a:cubicBezTo>
                  <a:cubicBezTo>
                    <a:pt x="48" y="691"/>
                    <a:pt x="95" y="834"/>
                    <a:pt x="191" y="929"/>
                  </a:cubicBezTo>
                  <a:cubicBezTo>
                    <a:pt x="310" y="1001"/>
                    <a:pt x="453" y="1072"/>
                    <a:pt x="596" y="1120"/>
                  </a:cubicBezTo>
                  <a:cubicBezTo>
                    <a:pt x="667" y="1144"/>
                    <a:pt x="691" y="1191"/>
                    <a:pt x="667" y="1239"/>
                  </a:cubicBezTo>
                  <a:cubicBezTo>
                    <a:pt x="667" y="1287"/>
                    <a:pt x="619" y="1382"/>
                    <a:pt x="524" y="1382"/>
                  </a:cubicBezTo>
                  <a:cubicBezTo>
                    <a:pt x="405" y="1382"/>
                    <a:pt x="381" y="1382"/>
                    <a:pt x="286" y="1334"/>
                  </a:cubicBezTo>
                  <a:cubicBezTo>
                    <a:pt x="258" y="1306"/>
                    <a:pt x="222" y="1293"/>
                    <a:pt x="186" y="1293"/>
                  </a:cubicBezTo>
                  <a:cubicBezTo>
                    <a:pt x="132" y="1293"/>
                    <a:pt x="77" y="1324"/>
                    <a:pt x="48" y="1382"/>
                  </a:cubicBezTo>
                  <a:cubicBezTo>
                    <a:pt x="0" y="1453"/>
                    <a:pt x="24" y="1572"/>
                    <a:pt x="95" y="1620"/>
                  </a:cubicBezTo>
                  <a:cubicBezTo>
                    <a:pt x="191" y="1668"/>
                    <a:pt x="262" y="1692"/>
                    <a:pt x="334" y="1715"/>
                  </a:cubicBezTo>
                  <a:lnTo>
                    <a:pt x="334" y="1739"/>
                  </a:lnTo>
                  <a:cubicBezTo>
                    <a:pt x="334" y="1834"/>
                    <a:pt x="429" y="1906"/>
                    <a:pt x="524" y="1906"/>
                  </a:cubicBezTo>
                  <a:cubicBezTo>
                    <a:pt x="619" y="1906"/>
                    <a:pt x="691" y="1834"/>
                    <a:pt x="691" y="1739"/>
                  </a:cubicBezTo>
                  <a:lnTo>
                    <a:pt x="691" y="1692"/>
                  </a:lnTo>
                  <a:cubicBezTo>
                    <a:pt x="857" y="1644"/>
                    <a:pt x="977" y="1477"/>
                    <a:pt x="1024" y="1311"/>
                  </a:cubicBezTo>
                  <a:cubicBezTo>
                    <a:pt x="1048" y="1072"/>
                    <a:pt x="929" y="858"/>
                    <a:pt x="715" y="787"/>
                  </a:cubicBezTo>
                  <a:cubicBezTo>
                    <a:pt x="596" y="739"/>
                    <a:pt x="476" y="715"/>
                    <a:pt x="405" y="644"/>
                  </a:cubicBezTo>
                  <a:cubicBezTo>
                    <a:pt x="405" y="644"/>
                    <a:pt x="405" y="620"/>
                    <a:pt x="405" y="596"/>
                  </a:cubicBezTo>
                  <a:cubicBezTo>
                    <a:pt x="405" y="596"/>
                    <a:pt x="429" y="548"/>
                    <a:pt x="476" y="525"/>
                  </a:cubicBezTo>
                  <a:cubicBezTo>
                    <a:pt x="490" y="521"/>
                    <a:pt x="504" y="520"/>
                    <a:pt x="519" y="520"/>
                  </a:cubicBezTo>
                  <a:cubicBezTo>
                    <a:pt x="610" y="520"/>
                    <a:pt x="721" y="576"/>
                    <a:pt x="762" y="596"/>
                  </a:cubicBezTo>
                  <a:cubicBezTo>
                    <a:pt x="788" y="613"/>
                    <a:pt x="816" y="621"/>
                    <a:pt x="845" y="621"/>
                  </a:cubicBezTo>
                  <a:cubicBezTo>
                    <a:pt x="898" y="621"/>
                    <a:pt x="954" y="595"/>
                    <a:pt x="1000" y="548"/>
                  </a:cubicBezTo>
                  <a:cubicBezTo>
                    <a:pt x="1048" y="477"/>
                    <a:pt x="1024" y="358"/>
                    <a:pt x="953"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4" name="Google Shape;14294;p115"/>
          <p:cNvGrpSpPr/>
          <p:nvPr/>
        </p:nvGrpSpPr>
        <p:grpSpPr>
          <a:xfrm>
            <a:off x="5363269" y="2492397"/>
            <a:ext cx="333395" cy="376672"/>
            <a:chOff x="5428058" y="2767110"/>
            <a:chExt cx="361482" cy="408405"/>
          </a:xfrm>
        </p:grpSpPr>
        <p:sp>
          <p:nvSpPr>
            <p:cNvPr id="14295" name="Google Shape;14295;p115"/>
            <p:cNvSpPr/>
            <p:nvPr/>
          </p:nvSpPr>
          <p:spPr>
            <a:xfrm>
              <a:off x="5428058" y="2767110"/>
              <a:ext cx="361482" cy="408405"/>
            </a:xfrm>
            <a:custGeom>
              <a:avLst/>
              <a:gdLst/>
              <a:ahLst/>
              <a:cxnLst/>
              <a:rect l="l" t="t" r="r" b="b"/>
              <a:pathLst>
                <a:path w="10455" h="11813" extrusionOk="0">
                  <a:moveTo>
                    <a:pt x="9002" y="358"/>
                  </a:moveTo>
                  <a:cubicBezTo>
                    <a:pt x="9169" y="358"/>
                    <a:pt x="9288" y="477"/>
                    <a:pt x="9288" y="644"/>
                  </a:cubicBezTo>
                  <a:lnTo>
                    <a:pt x="9288" y="1358"/>
                  </a:lnTo>
                  <a:lnTo>
                    <a:pt x="1810" y="1358"/>
                  </a:lnTo>
                  <a:lnTo>
                    <a:pt x="1810" y="644"/>
                  </a:lnTo>
                  <a:cubicBezTo>
                    <a:pt x="1810" y="477"/>
                    <a:pt x="1953" y="358"/>
                    <a:pt x="2096" y="358"/>
                  </a:cubicBezTo>
                  <a:close/>
                  <a:moveTo>
                    <a:pt x="1477" y="4192"/>
                  </a:moveTo>
                  <a:lnTo>
                    <a:pt x="1477" y="6597"/>
                  </a:lnTo>
                  <a:lnTo>
                    <a:pt x="1000" y="6597"/>
                  </a:lnTo>
                  <a:lnTo>
                    <a:pt x="1000" y="4526"/>
                  </a:lnTo>
                  <a:cubicBezTo>
                    <a:pt x="1000" y="4335"/>
                    <a:pt x="1167" y="4192"/>
                    <a:pt x="1358" y="4192"/>
                  </a:cubicBezTo>
                  <a:close/>
                  <a:moveTo>
                    <a:pt x="9288" y="1692"/>
                  </a:moveTo>
                  <a:lnTo>
                    <a:pt x="9288" y="5550"/>
                  </a:lnTo>
                  <a:cubicBezTo>
                    <a:pt x="9288" y="5645"/>
                    <a:pt x="9359" y="5716"/>
                    <a:pt x="9455" y="5716"/>
                  </a:cubicBezTo>
                  <a:cubicBezTo>
                    <a:pt x="9550" y="5716"/>
                    <a:pt x="9645" y="5645"/>
                    <a:pt x="9645" y="5550"/>
                  </a:cubicBezTo>
                  <a:lnTo>
                    <a:pt x="9645" y="4192"/>
                  </a:lnTo>
                  <a:lnTo>
                    <a:pt x="9764" y="4192"/>
                  </a:lnTo>
                  <a:cubicBezTo>
                    <a:pt x="9955" y="4192"/>
                    <a:pt x="10121" y="4335"/>
                    <a:pt x="10121" y="4526"/>
                  </a:cubicBezTo>
                  <a:lnTo>
                    <a:pt x="10121" y="10360"/>
                  </a:lnTo>
                  <a:lnTo>
                    <a:pt x="9645" y="8598"/>
                  </a:lnTo>
                  <a:lnTo>
                    <a:pt x="9645" y="6288"/>
                  </a:lnTo>
                  <a:cubicBezTo>
                    <a:pt x="9645" y="6193"/>
                    <a:pt x="9550" y="6121"/>
                    <a:pt x="9455" y="6121"/>
                  </a:cubicBezTo>
                  <a:cubicBezTo>
                    <a:pt x="9359" y="6121"/>
                    <a:pt x="9288" y="6193"/>
                    <a:pt x="9288" y="6288"/>
                  </a:cubicBezTo>
                  <a:lnTo>
                    <a:pt x="9288" y="7336"/>
                  </a:lnTo>
                  <a:lnTo>
                    <a:pt x="9193" y="6955"/>
                  </a:lnTo>
                  <a:cubicBezTo>
                    <a:pt x="9121" y="6740"/>
                    <a:pt x="8931" y="6597"/>
                    <a:pt x="8692" y="6597"/>
                  </a:cubicBezTo>
                  <a:lnTo>
                    <a:pt x="3120" y="6597"/>
                  </a:lnTo>
                  <a:cubicBezTo>
                    <a:pt x="3025" y="6597"/>
                    <a:pt x="2953" y="6669"/>
                    <a:pt x="2953" y="6764"/>
                  </a:cubicBezTo>
                  <a:cubicBezTo>
                    <a:pt x="2953" y="6859"/>
                    <a:pt x="3025" y="6931"/>
                    <a:pt x="3120" y="6931"/>
                  </a:cubicBezTo>
                  <a:lnTo>
                    <a:pt x="8692" y="6931"/>
                  </a:lnTo>
                  <a:cubicBezTo>
                    <a:pt x="8764" y="6931"/>
                    <a:pt x="8835" y="6978"/>
                    <a:pt x="8859" y="7050"/>
                  </a:cubicBezTo>
                  <a:lnTo>
                    <a:pt x="10050" y="11408"/>
                  </a:lnTo>
                  <a:cubicBezTo>
                    <a:pt x="10002" y="11456"/>
                    <a:pt x="9955" y="11456"/>
                    <a:pt x="9907" y="11456"/>
                  </a:cubicBezTo>
                  <a:lnTo>
                    <a:pt x="1715" y="11456"/>
                  </a:lnTo>
                  <a:cubicBezTo>
                    <a:pt x="1620" y="11456"/>
                    <a:pt x="1524" y="11408"/>
                    <a:pt x="1500" y="11313"/>
                  </a:cubicBezTo>
                  <a:lnTo>
                    <a:pt x="357" y="7145"/>
                  </a:lnTo>
                  <a:cubicBezTo>
                    <a:pt x="357" y="7098"/>
                    <a:pt x="357" y="7050"/>
                    <a:pt x="405" y="7002"/>
                  </a:cubicBezTo>
                  <a:cubicBezTo>
                    <a:pt x="429" y="6955"/>
                    <a:pt x="476" y="6931"/>
                    <a:pt x="524" y="6931"/>
                  </a:cubicBezTo>
                  <a:lnTo>
                    <a:pt x="2382" y="6931"/>
                  </a:lnTo>
                  <a:cubicBezTo>
                    <a:pt x="2477" y="6931"/>
                    <a:pt x="2572" y="6859"/>
                    <a:pt x="2572" y="6764"/>
                  </a:cubicBezTo>
                  <a:cubicBezTo>
                    <a:pt x="2572" y="6669"/>
                    <a:pt x="2477" y="6597"/>
                    <a:pt x="2382" y="6597"/>
                  </a:cubicBezTo>
                  <a:lnTo>
                    <a:pt x="1810" y="6597"/>
                  </a:lnTo>
                  <a:lnTo>
                    <a:pt x="1810" y="1692"/>
                  </a:lnTo>
                  <a:close/>
                  <a:moveTo>
                    <a:pt x="2096" y="1"/>
                  </a:moveTo>
                  <a:cubicBezTo>
                    <a:pt x="1762" y="1"/>
                    <a:pt x="1477" y="287"/>
                    <a:pt x="1477" y="644"/>
                  </a:cubicBezTo>
                  <a:lnTo>
                    <a:pt x="1477" y="3835"/>
                  </a:lnTo>
                  <a:lnTo>
                    <a:pt x="1358" y="3835"/>
                  </a:lnTo>
                  <a:cubicBezTo>
                    <a:pt x="977" y="3835"/>
                    <a:pt x="667" y="4145"/>
                    <a:pt x="667" y="4526"/>
                  </a:cubicBezTo>
                  <a:lnTo>
                    <a:pt x="667" y="6597"/>
                  </a:lnTo>
                  <a:lnTo>
                    <a:pt x="524" y="6597"/>
                  </a:lnTo>
                  <a:cubicBezTo>
                    <a:pt x="357" y="6597"/>
                    <a:pt x="214" y="6669"/>
                    <a:pt x="119" y="6788"/>
                  </a:cubicBezTo>
                  <a:cubicBezTo>
                    <a:pt x="24" y="6907"/>
                    <a:pt x="0" y="7074"/>
                    <a:pt x="24" y="7240"/>
                  </a:cubicBezTo>
                  <a:lnTo>
                    <a:pt x="1167" y="11408"/>
                  </a:lnTo>
                  <a:cubicBezTo>
                    <a:pt x="1239" y="11646"/>
                    <a:pt x="1453" y="11813"/>
                    <a:pt x="1715" y="11813"/>
                  </a:cubicBezTo>
                  <a:lnTo>
                    <a:pt x="9907" y="11813"/>
                  </a:lnTo>
                  <a:cubicBezTo>
                    <a:pt x="10217" y="11813"/>
                    <a:pt x="10455" y="11551"/>
                    <a:pt x="10455" y="11241"/>
                  </a:cubicBezTo>
                  <a:lnTo>
                    <a:pt x="10455" y="4526"/>
                  </a:lnTo>
                  <a:cubicBezTo>
                    <a:pt x="10455" y="4145"/>
                    <a:pt x="10145" y="3835"/>
                    <a:pt x="9764" y="3835"/>
                  </a:cubicBezTo>
                  <a:lnTo>
                    <a:pt x="9645" y="3835"/>
                  </a:lnTo>
                  <a:lnTo>
                    <a:pt x="9645" y="644"/>
                  </a:lnTo>
                  <a:cubicBezTo>
                    <a:pt x="9645" y="287"/>
                    <a:pt x="9359" y="1"/>
                    <a:pt x="9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6" name="Google Shape;14296;p115"/>
            <p:cNvSpPr/>
            <p:nvPr/>
          </p:nvSpPr>
          <p:spPr>
            <a:xfrm>
              <a:off x="5526040" y="2858522"/>
              <a:ext cx="188572" cy="105412"/>
            </a:xfrm>
            <a:custGeom>
              <a:avLst/>
              <a:gdLst/>
              <a:ahLst/>
              <a:cxnLst/>
              <a:rect l="l" t="t" r="r" b="b"/>
              <a:pathLst>
                <a:path w="5454" h="3049" extrusionOk="0">
                  <a:moveTo>
                    <a:pt x="738" y="0"/>
                  </a:moveTo>
                  <a:cubicBezTo>
                    <a:pt x="333" y="0"/>
                    <a:pt x="0" y="334"/>
                    <a:pt x="0" y="738"/>
                  </a:cubicBezTo>
                  <a:lnTo>
                    <a:pt x="0" y="2310"/>
                  </a:lnTo>
                  <a:cubicBezTo>
                    <a:pt x="0" y="2715"/>
                    <a:pt x="333" y="3048"/>
                    <a:pt x="738" y="3048"/>
                  </a:cubicBezTo>
                  <a:lnTo>
                    <a:pt x="4692" y="3048"/>
                  </a:lnTo>
                  <a:cubicBezTo>
                    <a:pt x="5120" y="3048"/>
                    <a:pt x="5454" y="2715"/>
                    <a:pt x="5454" y="2310"/>
                  </a:cubicBezTo>
                  <a:lnTo>
                    <a:pt x="5454" y="738"/>
                  </a:lnTo>
                  <a:cubicBezTo>
                    <a:pt x="5454" y="334"/>
                    <a:pt x="5120" y="0"/>
                    <a:pt x="4692" y="0"/>
                  </a:cubicBezTo>
                  <a:lnTo>
                    <a:pt x="4001" y="0"/>
                  </a:lnTo>
                  <a:cubicBezTo>
                    <a:pt x="3906" y="0"/>
                    <a:pt x="3834" y="72"/>
                    <a:pt x="3834" y="167"/>
                  </a:cubicBezTo>
                  <a:cubicBezTo>
                    <a:pt x="3834" y="262"/>
                    <a:pt x="3906" y="334"/>
                    <a:pt x="4001" y="334"/>
                  </a:cubicBezTo>
                  <a:lnTo>
                    <a:pt x="4692" y="334"/>
                  </a:lnTo>
                  <a:cubicBezTo>
                    <a:pt x="4930" y="334"/>
                    <a:pt x="5096" y="524"/>
                    <a:pt x="5096" y="738"/>
                  </a:cubicBezTo>
                  <a:lnTo>
                    <a:pt x="5096" y="2310"/>
                  </a:lnTo>
                  <a:cubicBezTo>
                    <a:pt x="5096" y="2525"/>
                    <a:pt x="4930" y="2715"/>
                    <a:pt x="4692" y="2715"/>
                  </a:cubicBezTo>
                  <a:lnTo>
                    <a:pt x="738" y="2715"/>
                  </a:lnTo>
                  <a:cubicBezTo>
                    <a:pt x="524" y="2715"/>
                    <a:pt x="333" y="2525"/>
                    <a:pt x="333" y="2310"/>
                  </a:cubicBezTo>
                  <a:lnTo>
                    <a:pt x="333" y="738"/>
                  </a:lnTo>
                  <a:cubicBezTo>
                    <a:pt x="333" y="524"/>
                    <a:pt x="524" y="334"/>
                    <a:pt x="738" y="334"/>
                  </a:cubicBezTo>
                  <a:lnTo>
                    <a:pt x="3263" y="334"/>
                  </a:lnTo>
                  <a:cubicBezTo>
                    <a:pt x="3358" y="334"/>
                    <a:pt x="3429" y="262"/>
                    <a:pt x="3429" y="167"/>
                  </a:cubicBezTo>
                  <a:cubicBezTo>
                    <a:pt x="3429" y="72"/>
                    <a:pt x="3358"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7" name="Google Shape;14297;p115"/>
            <p:cNvSpPr/>
            <p:nvPr/>
          </p:nvSpPr>
          <p:spPr>
            <a:xfrm>
              <a:off x="5556499" y="2887322"/>
              <a:ext cx="38724" cy="44495"/>
            </a:xfrm>
            <a:custGeom>
              <a:avLst/>
              <a:gdLst/>
              <a:ahLst/>
              <a:cxnLst/>
              <a:rect l="l" t="t" r="r" b="b"/>
              <a:pathLst>
                <a:path w="1120" h="1287" extrusionOk="0">
                  <a:moveTo>
                    <a:pt x="548" y="620"/>
                  </a:moveTo>
                  <a:lnTo>
                    <a:pt x="643" y="858"/>
                  </a:lnTo>
                  <a:lnTo>
                    <a:pt x="477" y="858"/>
                  </a:lnTo>
                  <a:lnTo>
                    <a:pt x="548" y="620"/>
                  </a:lnTo>
                  <a:close/>
                  <a:moveTo>
                    <a:pt x="548" y="1"/>
                  </a:moveTo>
                  <a:cubicBezTo>
                    <a:pt x="477" y="1"/>
                    <a:pt x="405" y="48"/>
                    <a:pt x="381" y="120"/>
                  </a:cubicBezTo>
                  <a:lnTo>
                    <a:pt x="24" y="1049"/>
                  </a:lnTo>
                  <a:cubicBezTo>
                    <a:pt x="0" y="1144"/>
                    <a:pt x="48" y="1239"/>
                    <a:pt x="119" y="1263"/>
                  </a:cubicBezTo>
                  <a:cubicBezTo>
                    <a:pt x="146" y="1276"/>
                    <a:pt x="172" y="1282"/>
                    <a:pt x="198" y="1282"/>
                  </a:cubicBezTo>
                  <a:cubicBezTo>
                    <a:pt x="262" y="1282"/>
                    <a:pt x="316" y="1243"/>
                    <a:pt x="334" y="1191"/>
                  </a:cubicBezTo>
                  <a:lnTo>
                    <a:pt x="786" y="1191"/>
                  </a:lnTo>
                  <a:cubicBezTo>
                    <a:pt x="810" y="1239"/>
                    <a:pt x="858" y="1287"/>
                    <a:pt x="929" y="1287"/>
                  </a:cubicBezTo>
                  <a:cubicBezTo>
                    <a:pt x="953" y="1287"/>
                    <a:pt x="977" y="1287"/>
                    <a:pt x="1000" y="1263"/>
                  </a:cubicBezTo>
                  <a:cubicBezTo>
                    <a:pt x="1072" y="1239"/>
                    <a:pt x="1120" y="1144"/>
                    <a:pt x="1096" y="1049"/>
                  </a:cubicBezTo>
                  <a:lnTo>
                    <a:pt x="738" y="120"/>
                  </a:lnTo>
                  <a:cubicBezTo>
                    <a:pt x="715" y="48"/>
                    <a:pt x="643"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115"/>
            <p:cNvSpPr/>
            <p:nvPr/>
          </p:nvSpPr>
          <p:spPr>
            <a:xfrm>
              <a:off x="5647048" y="2889362"/>
              <a:ext cx="35439" cy="44944"/>
            </a:xfrm>
            <a:custGeom>
              <a:avLst/>
              <a:gdLst/>
              <a:ahLst/>
              <a:cxnLst/>
              <a:rect l="l" t="t" r="r" b="b"/>
              <a:pathLst>
                <a:path w="1025" h="1300" extrusionOk="0">
                  <a:moveTo>
                    <a:pt x="489" y="0"/>
                  </a:moveTo>
                  <a:cubicBezTo>
                    <a:pt x="446" y="0"/>
                    <a:pt x="403" y="4"/>
                    <a:pt x="358" y="13"/>
                  </a:cubicBezTo>
                  <a:cubicBezTo>
                    <a:pt x="215" y="61"/>
                    <a:pt x="120" y="180"/>
                    <a:pt x="96" y="347"/>
                  </a:cubicBezTo>
                  <a:cubicBezTo>
                    <a:pt x="72" y="489"/>
                    <a:pt x="120" y="609"/>
                    <a:pt x="239" y="704"/>
                  </a:cubicBezTo>
                  <a:lnTo>
                    <a:pt x="263" y="704"/>
                  </a:lnTo>
                  <a:cubicBezTo>
                    <a:pt x="287" y="704"/>
                    <a:pt x="406" y="775"/>
                    <a:pt x="549" y="823"/>
                  </a:cubicBezTo>
                  <a:cubicBezTo>
                    <a:pt x="620" y="847"/>
                    <a:pt x="644" y="870"/>
                    <a:pt x="644" y="894"/>
                  </a:cubicBezTo>
                  <a:cubicBezTo>
                    <a:pt x="644" y="918"/>
                    <a:pt x="620" y="966"/>
                    <a:pt x="525" y="966"/>
                  </a:cubicBezTo>
                  <a:cubicBezTo>
                    <a:pt x="453" y="966"/>
                    <a:pt x="382" y="918"/>
                    <a:pt x="334" y="870"/>
                  </a:cubicBezTo>
                  <a:cubicBezTo>
                    <a:pt x="298" y="835"/>
                    <a:pt x="257" y="817"/>
                    <a:pt x="215" y="817"/>
                  </a:cubicBezTo>
                  <a:cubicBezTo>
                    <a:pt x="173" y="817"/>
                    <a:pt x="132" y="835"/>
                    <a:pt x="96" y="870"/>
                  </a:cubicBezTo>
                  <a:cubicBezTo>
                    <a:pt x="25" y="918"/>
                    <a:pt x="1" y="1037"/>
                    <a:pt x="72" y="1109"/>
                  </a:cubicBezTo>
                  <a:cubicBezTo>
                    <a:pt x="191" y="1228"/>
                    <a:pt x="358" y="1299"/>
                    <a:pt x="549" y="1299"/>
                  </a:cubicBezTo>
                  <a:cubicBezTo>
                    <a:pt x="763" y="1299"/>
                    <a:pt x="953" y="1156"/>
                    <a:pt x="1001" y="966"/>
                  </a:cubicBezTo>
                  <a:cubicBezTo>
                    <a:pt x="1025" y="728"/>
                    <a:pt x="858" y="561"/>
                    <a:pt x="691" y="489"/>
                  </a:cubicBezTo>
                  <a:cubicBezTo>
                    <a:pt x="572" y="466"/>
                    <a:pt x="477" y="418"/>
                    <a:pt x="429" y="394"/>
                  </a:cubicBezTo>
                  <a:cubicBezTo>
                    <a:pt x="429" y="370"/>
                    <a:pt x="453" y="370"/>
                    <a:pt x="477" y="347"/>
                  </a:cubicBezTo>
                  <a:cubicBezTo>
                    <a:pt x="491" y="343"/>
                    <a:pt x="504" y="342"/>
                    <a:pt x="518" y="342"/>
                  </a:cubicBezTo>
                  <a:cubicBezTo>
                    <a:pt x="598" y="342"/>
                    <a:pt x="671" y="394"/>
                    <a:pt x="691" y="394"/>
                  </a:cubicBezTo>
                  <a:cubicBezTo>
                    <a:pt x="727" y="430"/>
                    <a:pt x="769" y="448"/>
                    <a:pt x="811" y="448"/>
                  </a:cubicBezTo>
                  <a:cubicBezTo>
                    <a:pt x="852" y="448"/>
                    <a:pt x="894" y="430"/>
                    <a:pt x="930" y="394"/>
                  </a:cubicBezTo>
                  <a:cubicBezTo>
                    <a:pt x="977" y="323"/>
                    <a:pt x="977" y="204"/>
                    <a:pt x="906" y="132"/>
                  </a:cubicBezTo>
                  <a:cubicBezTo>
                    <a:pt x="828" y="74"/>
                    <a:pt x="672"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9" name="Google Shape;14299;p115"/>
            <p:cNvSpPr/>
            <p:nvPr/>
          </p:nvSpPr>
          <p:spPr>
            <a:xfrm>
              <a:off x="5601791" y="2887322"/>
              <a:ext cx="36235" cy="46154"/>
            </a:xfrm>
            <a:custGeom>
              <a:avLst/>
              <a:gdLst/>
              <a:ahLst/>
              <a:cxnLst/>
              <a:rect l="l" t="t" r="r" b="b"/>
              <a:pathLst>
                <a:path w="1048" h="1335" extrusionOk="0">
                  <a:moveTo>
                    <a:pt x="524" y="620"/>
                  </a:moveTo>
                  <a:cubicBezTo>
                    <a:pt x="619" y="620"/>
                    <a:pt x="691" y="715"/>
                    <a:pt x="691" y="810"/>
                  </a:cubicBezTo>
                  <a:cubicBezTo>
                    <a:pt x="691" y="906"/>
                    <a:pt x="619" y="977"/>
                    <a:pt x="524" y="977"/>
                  </a:cubicBezTo>
                  <a:cubicBezTo>
                    <a:pt x="429" y="977"/>
                    <a:pt x="333" y="906"/>
                    <a:pt x="333" y="810"/>
                  </a:cubicBezTo>
                  <a:cubicBezTo>
                    <a:pt x="333" y="715"/>
                    <a:pt x="429" y="620"/>
                    <a:pt x="524" y="620"/>
                  </a:cubicBezTo>
                  <a:close/>
                  <a:moveTo>
                    <a:pt x="881" y="1"/>
                  </a:moveTo>
                  <a:cubicBezTo>
                    <a:pt x="786" y="1"/>
                    <a:pt x="691" y="72"/>
                    <a:pt x="691" y="167"/>
                  </a:cubicBezTo>
                  <a:lnTo>
                    <a:pt x="691" y="310"/>
                  </a:lnTo>
                  <a:cubicBezTo>
                    <a:pt x="643" y="287"/>
                    <a:pt x="572" y="287"/>
                    <a:pt x="524" y="287"/>
                  </a:cubicBezTo>
                  <a:cubicBezTo>
                    <a:pt x="238" y="287"/>
                    <a:pt x="0" y="525"/>
                    <a:pt x="0" y="810"/>
                  </a:cubicBezTo>
                  <a:cubicBezTo>
                    <a:pt x="0" y="1096"/>
                    <a:pt x="238" y="1334"/>
                    <a:pt x="524" y="1334"/>
                  </a:cubicBezTo>
                  <a:cubicBezTo>
                    <a:pt x="619" y="1334"/>
                    <a:pt x="691" y="1311"/>
                    <a:pt x="762" y="1263"/>
                  </a:cubicBezTo>
                  <a:cubicBezTo>
                    <a:pt x="810" y="1287"/>
                    <a:pt x="834" y="1287"/>
                    <a:pt x="881" y="1287"/>
                  </a:cubicBezTo>
                  <a:cubicBezTo>
                    <a:pt x="976" y="1287"/>
                    <a:pt x="1048" y="1215"/>
                    <a:pt x="1048" y="1120"/>
                  </a:cubicBezTo>
                  <a:lnTo>
                    <a:pt x="1048" y="167"/>
                  </a:lnTo>
                  <a:cubicBezTo>
                    <a:pt x="1048" y="72"/>
                    <a:pt x="976"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0" name="Google Shape;14300;p115"/>
          <p:cNvGrpSpPr/>
          <p:nvPr/>
        </p:nvGrpSpPr>
        <p:grpSpPr>
          <a:xfrm>
            <a:off x="2204223" y="3014592"/>
            <a:ext cx="349371" cy="375907"/>
            <a:chOff x="2002875" y="3415918"/>
            <a:chExt cx="378804" cy="407575"/>
          </a:xfrm>
        </p:grpSpPr>
        <p:sp>
          <p:nvSpPr>
            <p:cNvPr id="14301" name="Google Shape;14301;p115"/>
            <p:cNvSpPr/>
            <p:nvPr/>
          </p:nvSpPr>
          <p:spPr>
            <a:xfrm>
              <a:off x="2002875" y="3415918"/>
              <a:ext cx="378804" cy="407575"/>
            </a:xfrm>
            <a:custGeom>
              <a:avLst/>
              <a:gdLst/>
              <a:ahLst/>
              <a:cxnLst/>
              <a:rect l="l" t="t" r="r" b="b"/>
              <a:pathLst>
                <a:path w="10956" h="11789" extrusionOk="0">
                  <a:moveTo>
                    <a:pt x="5478" y="334"/>
                  </a:moveTo>
                  <a:cubicBezTo>
                    <a:pt x="7241" y="334"/>
                    <a:pt x="8836" y="1287"/>
                    <a:pt x="9693" y="2834"/>
                  </a:cubicBezTo>
                  <a:cubicBezTo>
                    <a:pt x="9717" y="2882"/>
                    <a:pt x="9693" y="2954"/>
                    <a:pt x="9646" y="2977"/>
                  </a:cubicBezTo>
                  <a:lnTo>
                    <a:pt x="9289" y="3192"/>
                  </a:lnTo>
                  <a:lnTo>
                    <a:pt x="9217" y="3192"/>
                  </a:lnTo>
                  <a:cubicBezTo>
                    <a:pt x="9169" y="3192"/>
                    <a:pt x="9146" y="3168"/>
                    <a:pt x="9146" y="3144"/>
                  </a:cubicBezTo>
                  <a:cubicBezTo>
                    <a:pt x="8788" y="2501"/>
                    <a:pt x="8265" y="1953"/>
                    <a:pt x="7645" y="1572"/>
                  </a:cubicBezTo>
                  <a:cubicBezTo>
                    <a:pt x="7614" y="1556"/>
                    <a:pt x="7582" y="1548"/>
                    <a:pt x="7552" y="1548"/>
                  </a:cubicBezTo>
                  <a:cubicBezTo>
                    <a:pt x="7492" y="1548"/>
                    <a:pt x="7439" y="1580"/>
                    <a:pt x="7407" y="1644"/>
                  </a:cubicBezTo>
                  <a:cubicBezTo>
                    <a:pt x="7360" y="1715"/>
                    <a:pt x="7383" y="1834"/>
                    <a:pt x="7455" y="1882"/>
                  </a:cubicBezTo>
                  <a:cubicBezTo>
                    <a:pt x="7836" y="2096"/>
                    <a:pt x="8169" y="2382"/>
                    <a:pt x="8431" y="2739"/>
                  </a:cubicBezTo>
                  <a:lnTo>
                    <a:pt x="8217" y="2882"/>
                  </a:lnTo>
                  <a:cubicBezTo>
                    <a:pt x="8193" y="2906"/>
                    <a:pt x="8163" y="2918"/>
                    <a:pt x="8134" y="2918"/>
                  </a:cubicBezTo>
                  <a:cubicBezTo>
                    <a:pt x="8104" y="2918"/>
                    <a:pt x="8074" y="2906"/>
                    <a:pt x="8050" y="2882"/>
                  </a:cubicBezTo>
                  <a:cubicBezTo>
                    <a:pt x="7407" y="2144"/>
                    <a:pt x="6455" y="1715"/>
                    <a:pt x="5478" y="1715"/>
                  </a:cubicBezTo>
                  <a:cubicBezTo>
                    <a:pt x="4502" y="1715"/>
                    <a:pt x="3549" y="2144"/>
                    <a:pt x="2906" y="2882"/>
                  </a:cubicBezTo>
                  <a:cubicBezTo>
                    <a:pt x="2878" y="2910"/>
                    <a:pt x="2842" y="2922"/>
                    <a:pt x="2808" y="2922"/>
                  </a:cubicBezTo>
                  <a:cubicBezTo>
                    <a:pt x="2783" y="2922"/>
                    <a:pt x="2759" y="2916"/>
                    <a:pt x="2740" y="2906"/>
                  </a:cubicBezTo>
                  <a:lnTo>
                    <a:pt x="2501" y="2739"/>
                  </a:lnTo>
                  <a:cubicBezTo>
                    <a:pt x="3240" y="1858"/>
                    <a:pt x="4311" y="1310"/>
                    <a:pt x="5478" y="1310"/>
                  </a:cubicBezTo>
                  <a:cubicBezTo>
                    <a:pt x="5931" y="1310"/>
                    <a:pt x="6383" y="1406"/>
                    <a:pt x="6812" y="1548"/>
                  </a:cubicBezTo>
                  <a:cubicBezTo>
                    <a:pt x="6831" y="1561"/>
                    <a:pt x="6854" y="1567"/>
                    <a:pt x="6877" y="1567"/>
                  </a:cubicBezTo>
                  <a:cubicBezTo>
                    <a:pt x="6940" y="1567"/>
                    <a:pt x="7009" y="1523"/>
                    <a:pt x="7026" y="1453"/>
                  </a:cubicBezTo>
                  <a:cubicBezTo>
                    <a:pt x="7050" y="1358"/>
                    <a:pt x="7002" y="1263"/>
                    <a:pt x="6931" y="1239"/>
                  </a:cubicBezTo>
                  <a:cubicBezTo>
                    <a:pt x="6455" y="1072"/>
                    <a:pt x="5978" y="977"/>
                    <a:pt x="5478" y="977"/>
                  </a:cubicBezTo>
                  <a:cubicBezTo>
                    <a:pt x="3954" y="977"/>
                    <a:pt x="2549" y="1810"/>
                    <a:pt x="1811" y="3144"/>
                  </a:cubicBezTo>
                  <a:cubicBezTo>
                    <a:pt x="1811" y="3168"/>
                    <a:pt x="1787" y="3192"/>
                    <a:pt x="1739" y="3192"/>
                  </a:cubicBezTo>
                  <a:lnTo>
                    <a:pt x="1668" y="3192"/>
                  </a:lnTo>
                  <a:lnTo>
                    <a:pt x="1311" y="2977"/>
                  </a:lnTo>
                  <a:cubicBezTo>
                    <a:pt x="1263" y="2954"/>
                    <a:pt x="1239" y="2882"/>
                    <a:pt x="1263" y="2834"/>
                  </a:cubicBezTo>
                  <a:cubicBezTo>
                    <a:pt x="2120" y="1287"/>
                    <a:pt x="3716" y="334"/>
                    <a:pt x="5478" y="334"/>
                  </a:cubicBezTo>
                  <a:close/>
                  <a:moveTo>
                    <a:pt x="1120" y="8502"/>
                  </a:moveTo>
                  <a:lnTo>
                    <a:pt x="1120" y="10455"/>
                  </a:lnTo>
                  <a:lnTo>
                    <a:pt x="453" y="10455"/>
                  </a:lnTo>
                  <a:cubicBezTo>
                    <a:pt x="382" y="10455"/>
                    <a:pt x="334" y="10407"/>
                    <a:pt x="334" y="10360"/>
                  </a:cubicBezTo>
                  <a:lnTo>
                    <a:pt x="334" y="8598"/>
                  </a:lnTo>
                  <a:cubicBezTo>
                    <a:pt x="334" y="8550"/>
                    <a:pt x="382" y="8502"/>
                    <a:pt x="453" y="8502"/>
                  </a:cubicBezTo>
                  <a:close/>
                  <a:moveTo>
                    <a:pt x="10503" y="8502"/>
                  </a:moveTo>
                  <a:cubicBezTo>
                    <a:pt x="10575" y="8502"/>
                    <a:pt x="10622" y="8550"/>
                    <a:pt x="10622" y="8598"/>
                  </a:cubicBezTo>
                  <a:lnTo>
                    <a:pt x="10622" y="10360"/>
                  </a:lnTo>
                  <a:cubicBezTo>
                    <a:pt x="10622" y="10407"/>
                    <a:pt x="10575" y="10455"/>
                    <a:pt x="10503" y="10455"/>
                  </a:cubicBezTo>
                  <a:lnTo>
                    <a:pt x="9836" y="10455"/>
                  </a:lnTo>
                  <a:lnTo>
                    <a:pt x="9836" y="8502"/>
                  </a:lnTo>
                  <a:close/>
                  <a:moveTo>
                    <a:pt x="2025" y="7669"/>
                  </a:moveTo>
                  <a:lnTo>
                    <a:pt x="2025" y="11289"/>
                  </a:lnTo>
                  <a:lnTo>
                    <a:pt x="1477" y="10574"/>
                  </a:lnTo>
                  <a:lnTo>
                    <a:pt x="1477" y="8383"/>
                  </a:lnTo>
                  <a:lnTo>
                    <a:pt x="2025" y="7669"/>
                  </a:lnTo>
                  <a:close/>
                  <a:moveTo>
                    <a:pt x="8931" y="7669"/>
                  </a:moveTo>
                  <a:lnTo>
                    <a:pt x="9479" y="8383"/>
                  </a:lnTo>
                  <a:lnTo>
                    <a:pt x="9479" y="10574"/>
                  </a:lnTo>
                  <a:lnTo>
                    <a:pt x="8931" y="11289"/>
                  </a:lnTo>
                  <a:lnTo>
                    <a:pt x="8931" y="7669"/>
                  </a:lnTo>
                  <a:close/>
                  <a:moveTo>
                    <a:pt x="3025" y="7502"/>
                  </a:moveTo>
                  <a:cubicBezTo>
                    <a:pt x="3311" y="7502"/>
                    <a:pt x="3549" y="7740"/>
                    <a:pt x="3549" y="8002"/>
                  </a:cubicBezTo>
                  <a:lnTo>
                    <a:pt x="3549" y="10931"/>
                  </a:lnTo>
                  <a:cubicBezTo>
                    <a:pt x="3549" y="11217"/>
                    <a:pt x="3311" y="11455"/>
                    <a:pt x="3025" y="11455"/>
                  </a:cubicBezTo>
                  <a:lnTo>
                    <a:pt x="2382" y="11455"/>
                  </a:lnTo>
                  <a:lnTo>
                    <a:pt x="2382" y="7502"/>
                  </a:lnTo>
                  <a:close/>
                  <a:moveTo>
                    <a:pt x="5478" y="1"/>
                  </a:moveTo>
                  <a:cubicBezTo>
                    <a:pt x="3597" y="1"/>
                    <a:pt x="1858" y="1025"/>
                    <a:pt x="953" y="2668"/>
                  </a:cubicBezTo>
                  <a:cubicBezTo>
                    <a:pt x="834" y="2882"/>
                    <a:pt x="906" y="3168"/>
                    <a:pt x="1144" y="3287"/>
                  </a:cubicBezTo>
                  <a:lnTo>
                    <a:pt x="1096" y="3406"/>
                  </a:lnTo>
                  <a:cubicBezTo>
                    <a:pt x="739" y="4049"/>
                    <a:pt x="572" y="4763"/>
                    <a:pt x="572" y="5478"/>
                  </a:cubicBezTo>
                  <a:lnTo>
                    <a:pt x="572" y="8145"/>
                  </a:lnTo>
                  <a:lnTo>
                    <a:pt x="453" y="8145"/>
                  </a:lnTo>
                  <a:cubicBezTo>
                    <a:pt x="191" y="8145"/>
                    <a:pt x="1" y="8359"/>
                    <a:pt x="1" y="8598"/>
                  </a:cubicBezTo>
                  <a:lnTo>
                    <a:pt x="1" y="10360"/>
                  </a:lnTo>
                  <a:cubicBezTo>
                    <a:pt x="1" y="10598"/>
                    <a:pt x="191" y="10788"/>
                    <a:pt x="453" y="10788"/>
                  </a:cubicBezTo>
                  <a:lnTo>
                    <a:pt x="1215" y="10788"/>
                  </a:lnTo>
                  <a:lnTo>
                    <a:pt x="1835" y="11622"/>
                  </a:lnTo>
                  <a:cubicBezTo>
                    <a:pt x="1930" y="11741"/>
                    <a:pt x="2049" y="11789"/>
                    <a:pt x="2192" y="11789"/>
                  </a:cubicBezTo>
                  <a:lnTo>
                    <a:pt x="3025" y="11789"/>
                  </a:lnTo>
                  <a:cubicBezTo>
                    <a:pt x="3502" y="11789"/>
                    <a:pt x="3883" y="11408"/>
                    <a:pt x="3883" y="10931"/>
                  </a:cubicBezTo>
                  <a:lnTo>
                    <a:pt x="3883" y="8002"/>
                  </a:lnTo>
                  <a:cubicBezTo>
                    <a:pt x="3883" y="7526"/>
                    <a:pt x="3502" y="7145"/>
                    <a:pt x="3025" y="7145"/>
                  </a:cubicBezTo>
                  <a:lnTo>
                    <a:pt x="2192" y="7145"/>
                  </a:lnTo>
                  <a:cubicBezTo>
                    <a:pt x="2049" y="7145"/>
                    <a:pt x="1930" y="7216"/>
                    <a:pt x="1835" y="7335"/>
                  </a:cubicBezTo>
                  <a:lnTo>
                    <a:pt x="1215" y="8145"/>
                  </a:lnTo>
                  <a:lnTo>
                    <a:pt x="906" y="8145"/>
                  </a:lnTo>
                  <a:lnTo>
                    <a:pt x="906" y="5478"/>
                  </a:lnTo>
                  <a:cubicBezTo>
                    <a:pt x="906" y="4811"/>
                    <a:pt x="1073" y="4168"/>
                    <a:pt x="1406" y="3573"/>
                  </a:cubicBezTo>
                  <a:lnTo>
                    <a:pt x="1454" y="3477"/>
                  </a:lnTo>
                  <a:lnTo>
                    <a:pt x="1501" y="3477"/>
                  </a:lnTo>
                  <a:cubicBezTo>
                    <a:pt x="1563" y="3524"/>
                    <a:pt x="1634" y="3550"/>
                    <a:pt x="1709" y="3550"/>
                  </a:cubicBezTo>
                  <a:cubicBezTo>
                    <a:pt x="1750" y="3550"/>
                    <a:pt x="1792" y="3542"/>
                    <a:pt x="1835" y="3525"/>
                  </a:cubicBezTo>
                  <a:cubicBezTo>
                    <a:pt x="1954" y="3501"/>
                    <a:pt x="2073" y="3406"/>
                    <a:pt x="2120" y="3311"/>
                  </a:cubicBezTo>
                  <a:cubicBezTo>
                    <a:pt x="2168" y="3215"/>
                    <a:pt x="2239" y="3120"/>
                    <a:pt x="2311" y="3025"/>
                  </a:cubicBezTo>
                  <a:lnTo>
                    <a:pt x="2549" y="3192"/>
                  </a:lnTo>
                  <a:cubicBezTo>
                    <a:pt x="2620" y="3239"/>
                    <a:pt x="2716" y="3263"/>
                    <a:pt x="2811" y="3263"/>
                  </a:cubicBezTo>
                  <a:cubicBezTo>
                    <a:pt x="2930" y="3263"/>
                    <a:pt x="3073" y="3215"/>
                    <a:pt x="3168" y="3096"/>
                  </a:cubicBezTo>
                  <a:cubicBezTo>
                    <a:pt x="3740" y="2430"/>
                    <a:pt x="4597" y="2049"/>
                    <a:pt x="5478" y="2049"/>
                  </a:cubicBezTo>
                  <a:cubicBezTo>
                    <a:pt x="6359" y="2049"/>
                    <a:pt x="7217" y="2430"/>
                    <a:pt x="7788" y="3096"/>
                  </a:cubicBezTo>
                  <a:cubicBezTo>
                    <a:pt x="7883" y="3205"/>
                    <a:pt x="8010" y="3260"/>
                    <a:pt x="8136" y="3260"/>
                  </a:cubicBezTo>
                  <a:cubicBezTo>
                    <a:pt x="8231" y="3260"/>
                    <a:pt x="8326" y="3229"/>
                    <a:pt x="8407" y="3168"/>
                  </a:cubicBezTo>
                  <a:lnTo>
                    <a:pt x="8646" y="3001"/>
                  </a:lnTo>
                  <a:cubicBezTo>
                    <a:pt x="8717" y="3096"/>
                    <a:pt x="8765" y="3215"/>
                    <a:pt x="8836" y="3311"/>
                  </a:cubicBezTo>
                  <a:cubicBezTo>
                    <a:pt x="8884" y="3406"/>
                    <a:pt x="9003" y="3501"/>
                    <a:pt x="9122" y="3525"/>
                  </a:cubicBezTo>
                  <a:cubicBezTo>
                    <a:pt x="9146" y="3549"/>
                    <a:pt x="9193" y="3549"/>
                    <a:pt x="9241" y="3549"/>
                  </a:cubicBezTo>
                  <a:cubicBezTo>
                    <a:pt x="9312" y="3549"/>
                    <a:pt x="9384" y="3525"/>
                    <a:pt x="9455" y="3477"/>
                  </a:cubicBezTo>
                  <a:lnTo>
                    <a:pt x="9503" y="3477"/>
                  </a:lnTo>
                  <a:lnTo>
                    <a:pt x="9551" y="3573"/>
                  </a:lnTo>
                  <a:cubicBezTo>
                    <a:pt x="9884" y="4168"/>
                    <a:pt x="10051" y="4811"/>
                    <a:pt x="10051" y="5478"/>
                  </a:cubicBezTo>
                  <a:lnTo>
                    <a:pt x="10051" y="8145"/>
                  </a:lnTo>
                  <a:lnTo>
                    <a:pt x="9741" y="8145"/>
                  </a:lnTo>
                  <a:lnTo>
                    <a:pt x="9122" y="7335"/>
                  </a:lnTo>
                  <a:cubicBezTo>
                    <a:pt x="9027" y="7216"/>
                    <a:pt x="8908" y="7145"/>
                    <a:pt x="8765" y="7145"/>
                  </a:cubicBezTo>
                  <a:lnTo>
                    <a:pt x="7931" y="7145"/>
                  </a:lnTo>
                  <a:cubicBezTo>
                    <a:pt x="7455" y="7145"/>
                    <a:pt x="7074" y="7550"/>
                    <a:pt x="7074" y="8002"/>
                  </a:cubicBezTo>
                  <a:lnTo>
                    <a:pt x="7074" y="9860"/>
                  </a:lnTo>
                  <a:cubicBezTo>
                    <a:pt x="7074" y="9955"/>
                    <a:pt x="7145" y="10026"/>
                    <a:pt x="7241" y="10026"/>
                  </a:cubicBezTo>
                  <a:cubicBezTo>
                    <a:pt x="7336" y="10026"/>
                    <a:pt x="7407" y="9955"/>
                    <a:pt x="7407" y="9860"/>
                  </a:cubicBezTo>
                  <a:lnTo>
                    <a:pt x="7407" y="8002"/>
                  </a:lnTo>
                  <a:cubicBezTo>
                    <a:pt x="7407" y="7740"/>
                    <a:pt x="7645" y="7502"/>
                    <a:pt x="7931" y="7502"/>
                  </a:cubicBezTo>
                  <a:lnTo>
                    <a:pt x="8574" y="7502"/>
                  </a:lnTo>
                  <a:lnTo>
                    <a:pt x="8574" y="11455"/>
                  </a:lnTo>
                  <a:lnTo>
                    <a:pt x="7931" y="11455"/>
                  </a:lnTo>
                  <a:cubicBezTo>
                    <a:pt x="7645" y="11455"/>
                    <a:pt x="7407" y="11217"/>
                    <a:pt x="7407" y="10931"/>
                  </a:cubicBezTo>
                  <a:lnTo>
                    <a:pt x="7407" y="10598"/>
                  </a:lnTo>
                  <a:cubicBezTo>
                    <a:pt x="7407" y="10503"/>
                    <a:pt x="7336" y="10407"/>
                    <a:pt x="7241" y="10407"/>
                  </a:cubicBezTo>
                  <a:cubicBezTo>
                    <a:pt x="7145" y="10407"/>
                    <a:pt x="7074" y="10503"/>
                    <a:pt x="7074" y="10598"/>
                  </a:cubicBezTo>
                  <a:lnTo>
                    <a:pt x="7074" y="10931"/>
                  </a:lnTo>
                  <a:cubicBezTo>
                    <a:pt x="7074" y="11408"/>
                    <a:pt x="7455" y="11789"/>
                    <a:pt x="7931" y="11789"/>
                  </a:cubicBezTo>
                  <a:lnTo>
                    <a:pt x="8765" y="11789"/>
                  </a:lnTo>
                  <a:cubicBezTo>
                    <a:pt x="8908" y="11789"/>
                    <a:pt x="9027" y="11741"/>
                    <a:pt x="9122" y="11622"/>
                  </a:cubicBezTo>
                  <a:lnTo>
                    <a:pt x="9741" y="10788"/>
                  </a:lnTo>
                  <a:lnTo>
                    <a:pt x="10503" y="10788"/>
                  </a:lnTo>
                  <a:cubicBezTo>
                    <a:pt x="10765" y="10788"/>
                    <a:pt x="10956" y="10598"/>
                    <a:pt x="10956" y="10360"/>
                  </a:cubicBezTo>
                  <a:lnTo>
                    <a:pt x="10956" y="8598"/>
                  </a:lnTo>
                  <a:cubicBezTo>
                    <a:pt x="10956" y="8359"/>
                    <a:pt x="10765" y="8145"/>
                    <a:pt x="10503" y="8145"/>
                  </a:cubicBezTo>
                  <a:lnTo>
                    <a:pt x="10384" y="8145"/>
                  </a:lnTo>
                  <a:lnTo>
                    <a:pt x="10384" y="5478"/>
                  </a:lnTo>
                  <a:cubicBezTo>
                    <a:pt x="10384" y="4763"/>
                    <a:pt x="10217" y="4049"/>
                    <a:pt x="9860" y="3406"/>
                  </a:cubicBezTo>
                  <a:lnTo>
                    <a:pt x="9812" y="3287"/>
                  </a:lnTo>
                  <a:cubicBezTo>
                    <a:pt x="10051" y="3168"/>
                    <a:pt x="10122" y="2882"/>
                    <a:pt x="10003" y="2668"/>
                  </a:cubicBezTo>
                  <a:cubicBezTo>
                    <a:pt x="9098" y="1025"/>
                    <a:pt x="7360" y="1"/>
                    <a:pt x="5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2" name="Google Shape;14302;p115"/>
            <p:cNvSpPr/>
            <p:nvPr/>
          </p:nvSpPr>
          <p:spPr>
            <a:xfrm>
              <a:off x="2098402" y="3538585"/>
              <a:ext cx="190232" cy="121073"/>
            </a:xfrm>
            <a:custGeom>
              <a:avLst/>
              <a:gdLst/>
              <a:ahLst/>
              <a:cxnLst/>
              <a:rect l="l" t="t" r="r" b="b"/>
              <a:pathLst>
                <a:path w="5502" h="3502" extrusionOk="0">
                  <a:moveTo>
                    <a:pt x="739" y="1"/>
                  </a:moveTo>
                  <a:cubicBezTo>
                    <a:pt x="334" y="1"/>
                    <a:pt x="0" y="334"/>
                    <a:pt x="0" y="739"/>
                  </a:cubicBezTo>
                  <a:lnTo>
                    <a:pt x="0" y="2335"/>
                  </a:lnTo>
                  <a:cubicBezTo>
                    <a:pt x="0" y="2763"/>
                    <a:pt x="334" y="3097"/>
                    <a:pt x="739" y="3097"/>
                  </a:cubicBezTo>
                  <a:lnTo>
                    <a:pt x="2120" y="3097"/>
                  </a:lnTo>
                  <a:lnTo>
                    <a:pt x="2406" y="3383"/>
                  </a:lnTo>
                  <a:cubicBezTo>
                    <a:pt x="2501" y="3454"/>
                    <a:pt x="2596" y="3502"/>
                    <a:pt x="2715" y="3502"/>
                  </a:cubicBezTo>
                  <a:cubicBezTo>
                    <a:pt x="2810" y="3502"/>
                    <a:pt x="2930" y="3454"/>
                    <a:pt x="3001" y="3383"/>
                  </a:cubicBezTo>
                  <a:lnTo>
                    <a:pt x="3287" y="3097"/>
                  </a:lnTo>
                  <a:lnTo>
                    <a:pt x="4763" y="3097"/>
                  </a:lnTo>
                  <a:cubicBezTo>
                    <a:pt x="5168" y="3097"/>
                    <a:pt x="5502" y="2763"/>
                    <a:pt x="5502" y="2335"/>
                  </a:cubicBezTo>
                  <a:lnTo>
                    <a:pt x="5502" y="739"/>
                  </a:lnTo>
                  <a:cubicBezTo>
                    <a:pt x="5502" y="334"/>
                    <a:pt x="5168" y="1"/>
                    <a:pt x="4763" y="1"/>
                  </a:cubicBezTo>
                  <a:lnTo>
                    <a:pt x="2406" y="1"/>
                  </a:lnTo>
                  <a:cubicBezTo>
                    <a:pt x="2310" y="1"/>
                    <a:pt x="2239" y="72"/>
                    <a:pt x="2239" y="168"/>
                  </a:cubicBezTo>
                  <a:cubicBezTo>
                    <a:pt x="2239" y="263"/>
                    <a:pt x="2310" y="358"/>
                    <a:pt x="2406" y="358"/>
                  </a:cubicBezTo>
                  <a:lnTo>
                    <a:pt x="4763" y="358"/>
                  </a:lnTo>
                  <a:cubicBezTo>
                    <a:pt x="4978" y="358"/>
                    <a:pt x="5168" y="525"/>
                    <a:pt x="5168" y="739"/>
                  </a:cubicBezTo>
                  <a:lnTo>
                    <a:pt x="5168" y="2335"/>
                  </a:lnTo>
                  <a:cubicBezTo>
                    <a:pt x="5168" y="2573"/>
                    <a:pt x="4978" y="2740"/>
                    <a:pt x="4763" y="2740"/>
                  </a:cubicBezTo>
                  <a:lnTo>
                    <a:pt x="3215" y="2740"/>
                  </a:lnTo>
                  <a:cubicBezTo>
                    <a:pt x="3192" y="2740"/>
                    <a:pt x="3144" y="2763"/>
                    <a:pt x="3096" y="2787"/>
                  </a:cubicBezTo>
                  <a:lnTo>
                    <a:pt x="2763" y="3144"/>
                  </a:lnTo>
                  <a:cubicBezTo>
                    <a:pt x="2739" y="3144"/>
                    <a:pt x="2715" y="3168"/>
                    <a:pt x="2715" y="3168"/>
                  </a:cubicBezTo>
                  <a:cubicBezTo>
                    <a:pt x="2691" y="3168"/>
                    <a:pt x="2691" y="3144"/>
                    <a:pt x="2668" y="3144"/>
                  </a:cubicBezTo>
                  <a:lnTo>
                    <a:pt x="2334" y="2787"/>
                  </a:lnTo>
                  <a:cubicBezTo>
                    <a:pt x="2287" y="2763"/>
                    <a:pt x="2239" y="2740"/>
                    <a:pt x="2191" y="2740"/>
                  </a:cubicBezTo>
                  <a:lnTo>
                    <a:pt x="739" y="2740"/>
                  </a:lnTo>
                  <a:cubicBezTo>
                    <a:pt x="524" y="2740"/>
                    <a:pt x="358" y="2573"/>
                    <a:pt x="358" y="2335"/>
                  </a:cubicBezTo>
                  <a:lnTo>
                    <a:pt x="358" y="739"/>
                  </a:lnTo>
                  <a:cubicBezTo>
                    <a:pt x="358" y="525"/>
                    <a:pt x="524" y="358"/>
                    <a:pt x="739" y="358"/>
                  </a:cubicBezTo>
                  <a:lnTo>
                    <a:pt x="1667" y="358"/>
                  </a:lnTo>
                  <a:cubicBezTo>
                    <a:pt x="1763" y="358"/>
                    <a:pt x="1834" y="263"/>
                    <a:pt x="1834" y="168"/>
                  </a:cubicBezTo>
                  <a:cubicBezTo>
                    <a:pt x="1834" y="72"/>
                    <a:pt x="1763" y="1"/>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3" name="Google Shape;14303;p115"/>
            <p:cNvSpPr/>
            <p:nvPr/>
          </p:nvSpPr>
          <p:spPr>
            <a:xfrm>
              <a:off x="2161810" y="3704919"/>
              <a:ext cx="60956" cy="19775"/>
            </a:xfrm>
            <a:custGeom>
              <a:avLst/>
              <a:gdLst/>
              <a:ahLst/>
              <a:cxnLst/>
              <a:rect l="l" t="t" r="r" b="b"/>
              <a:pathLst>
                <a:path w="1763" h="572" extrusionOk="0">
                  <a:moveTo>
                    <a:pt x="881" y="0"/>
                  </a:moveTo>
                  <a:cubicBezTo>
                    <a:pt x="595" y="0"/>
                    <a:pt x="333" y="96"/>
                    <a:pt x="119" y="239"/>
                  </a:cubicBezTo>
                  <a:cubicBezTo>
                    <a:pt x="24" y="310"/>
                    <a:pt x="0" y="405"/>
                    <a:pt x="72" y="501"/>
                  </a:cubicBezTo>
                  <a:cubicBezTo>
                    <a:pt x="99" y="542"/>
                    <a:pt x="151" y="567"/>
                    <a:pt x="204" y="567"/>
                  </a:cubicBezTo>
                  <a:cubicBezTo>
                    <a:pt x="241" y="567"/>
                    <a:pt x="280" y="554"/>
                    <a:pt x="310" y="524"/>
                  </a:cubicBezTo>
                  <a:cubicBezTo>
                    <a:pt x="476" y="405"/>
                    <a:pt x="667" y="358"/>
                    <a:pt x="881" y="358"/>
                  </a:cubicBezTo>
                  <a:cubicBezTo>
                    <a:pt x="1096" y="358"/>
                    <a:pt x="1310" y="429"/>
                    <a:pt x="1477" y="548"/>
                  </a:cubicBezTo>
                  <a:cubicBezTo>
                    <a:pt x="1500" y="572"/>
                    <a:pt x="1548" y="572"/>
                    <a:pt x="1572" y="572"/>
                  </a:cubicBezTo>
                  <a:cubicBezTo>
                    <a:pt x="1619" y="572"/>
                    <a:pt x="1691" y="548"/>
                    <a:pt x="1715" y="501"/>
                  </a:cubicBezTo>
                  <a:cubicBezTo>
                    <a:pt x="1762" y="429"/>
                    <a:pt x="1762" y="310"/>
                    <a:pt x="1667" y="262"/>
                  </a:cubicBezTo>
                  <a:cubicBezTo>
                    <a:pt x="1453" y="96"/>
                    <a:pt x="1167"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4" name="Google Shape;14304;p115"/>
            <p:cNvSpPr/>
            <p:nvPr/>
          </p:nvSpPr>
          <p:spPr>
            <a:xfrm>
              <a:off x="2175778" y="3728809"/>
              <a:ext cx="33814" cy="15696"/>
            </a:xfrm>
            <a:custGeom>
              <a:avLst/>
              <a:gdLst/>
              <a:ahLst/>
              <a:cxnLst/>
              <a:rect l="l" t="t" r="r" b="b"/>
              <a:pathLst>
                <a:path w="978" h="454" extrusionOk="0">
                  <a:moveTo>
                    <a:pt x="501" y="0"/>
                  </a:moveTo>
                  <a:cubicBezTo>
                    <a:pt x="358" y="0"/>
                    <a:pt x="215" y="48"/>
                    <a:pt x="120" y="143"/>
                  </a:cubicBezTo>
                  <a:cubicBezTo>
                    <a:pt x="25" y="191"/>
                    <a:pt x="1" y="286"/>
                    <a:pt x="72" y="381"/>
                  </a:cubicBezTo>
                  <a:cubicBezTo>
                    <a:pt x="103" y="427"/>
                    <a:pt x="164" y="453"/>
                    <a:pt x="222" y="453"/>
                  </a:cubicBezTo>
                  <a:cubicBezTo>
                    <a:pt x="254" y="453"/>
                    <a:pt x="285" y="446"/>
                    <a:pt x="311" y="429"/>
                  </a:cubicBezTo>
                  <a:cubicBezTo>
                    <a:pt x="358" y="381"/>
                    <a:pt x="430" y="357"/>
                    <a:pt x="501" y="357"/>
                  </a:cubicBezTo>
                  <a:cubicBezTo>
                    <a:pt x="549" y="357"/>
                    <a:pt x="620" y="381"/>
                    <a:pt x="668" y="429"/>
                  </a:cubicBezTo>
                  <a:cubicBezTo>
                    <a:pt x="692" y="429"/>
                    <a:pt x="739" y="452"/>
                    <a:pt x="763" y="452"/>
                  </a:cubicBezTo>
                  <a:cubicBezTo>
                    <a:pt x="834" y="452"/>
                    <a:pt x="882" y="429"/>
                    <a:pt x="906" y="381"/>
                  </a:cubicBezTo>
                  <a:cubicBezTo>
                    <a:pt x="977" y="286"/>
                    <a:pt x="954" y="191"/>
                    <a:pt x="882" y="143"/>
                  </a:cubicBezTo>
                  <a:cubicBezTo>
                    <a:pt x="763" y="48"/>
                    <a:pt x="620"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5" name="Google Shape;14305;p115"/>
            <p:cNvSpPr/>
            <p:nvPr/>
          </p:nvSpPr>
          <p:spPr>
            <a:xfrm>
              <a:off x="2148637" y="3681028"/>
              <a:ext cx="88132" cy="23959"/>
            </a:xfrm>
            <a:custGeom>
              <a:avLst/>
              <a:gdLst/>
              <a:ahLst/>
              <a:cxnLst/>
              <a:rect l="l" t="t" r="r" b="b"/>
              <a:pathLst>
                <a:path w="2549" h="693" extrusionOk="0">
                  <a:moveTo>
                    <a:pt x="1286" y="1"/>
                  </a:moveTo>
                  <a:cubicBezTo>
                    <a:pt x="857" y="1"/>
                    <a:pt x="429" y="120"/>
                    <a:pt x="95" y="382"/>
                  </a:cubicBezTo>
                  <a:cubicBezTo>
                    <a:pt x="24" y="429"/>
                    <a:pt x="0" y="549"/>
                    <a:pt x="48" y="620"/>
                  </a:cubicBezTo>
                  <a:cubicBezTo>
                    <a:pt x="78" y="666"/>
                    <a:pt x="139" y="692"/>
                    <a:pt x="197" y="692"/>
                  </a:cubicBezTo>
                  <a:cubicBezTo>
                    <a:pt x="229" y="692"/>
                    <a:pt x="261" y="684"/>
                    <a:pt x="286" y="668"/>
                  </a:cubicBezTo>
                  <a:cubicBezTo>
                    <a:pt x="572" y="453"/>
                    <a:pt x="929" y="358"/>
                    <a:pt x="1286" y="358"/>
                  </a:cubicBezTo>
                  <a:cubicBezTo>
                    <a:pt x="1619" y="358"/>
                    <a:pt x="1977" y="453"/>
                    <a:pt x="2262" y="668"/>
                  </a:cubicBezTo>
                  <a:cubicBezTo>
                    <a:pt x="2286" y="691"/>
                    <a:pt x="2334" y="691"/>
                    <a:pt x="2358" y="691"/>
                  </a:cubicBezTo>
                  <a:cubicBezTo>
                    <a:pt x="2405" y="691"/>
                    <a:pt x="2477" y="668"/>
                    <a:pt x="2501" y="620"/>
                  </a:cubicBezTo>
                  <a:cubicBezTo>
                    <a:pt x="2548" y="549"/>
                    <a:pt x="2548" y="429"/>
                    <a:pt x="2453" y="382"/>
                  </a:cubicBezTo>
                  <a:cubicBezTo>
                    <a:pt x="2120" y="120"/>
                    <a:pt x="1691"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6" name="Google Shape;14306;p115"/>
            <p:cNvSpPr/>
            <p:nvPr/>
          </p:nvSpPr>
          <p:spPr>
            <a:xfrm>
              <a:off x="2129691" y="3565760"/>
              <a:ext cx="39554" cy="45532"/>
            </a:xfrm>
            <a:custGeom>
              <a:avLst/>
              <a:gdLst/>
              <a:ahLst/>
              <a:cxnLst/>
              <a:rect l="l" t="t" r="r" b="b"/>
              <a:pathLst>
                <a:path w="1144" h="1317" extrusionOk="0">
                  <a:moveTo>
                    <a:pt x="572" y="644"/>
                  </a:moveTo>
                  <a:lnTo>
                    <a:pt x="667" y="858"/>
                  </a:lnTo>
                  <a:lnTo>
                    <a:pt x="500" y="858"/>
                  </a:lnTo>
                  <a:lnTo>
                    <a:pt x="572" y="644"/>
                  </a:lnTo>
                  <a:close/>
                  <a:moveTo>
                    <a:pt x="572" y="1"/>
                  </a:moveTo>
                  <a:cubicBezTo>
                    <a:pt x="500" y="1"/>
                    <a:pt x="429" y="48"/>
                    <a:pt x="405" y="144"/>
                  </a:cubicBezTo>
                  <a:lnTo>
                    <a:pt x="48" y="1072"/>
                  </a:lnTo>
                  <a:cubicBezTo>
                    <a:pt x="0" y="1168"/>
                    <a:pt x="48" y="1263"/>
                    <a:pt x="143" y="1311"/>
                  </a:cubicBezTo>
                  <a:cubicBezTo>
                    <a:pt x="156" y="1315"/>
                    <a:pt x="169" y="1317"/>
                    <a:pt x="183" y="1317"/>
                  </a:cubicBezTo>
                  <a:cubicBezTo>
                    <a:pt x="247" y="1317"/>
                    <a:pt x="318" y="1274"/>
                    <a:pt x="358" y="1215"/>
                  </a:cubicBezTo>
                  <a:lnTo>
                    <a:pt x="810" y="1215"/>
                  </a:lnTo>
                  <a:cubicBezTo>
                    <a:pt x="834" y="1287"/>
                    <a:pt x="881" y="1311"/>
                    <a:pt x="953" y="1311"/>
                  </a:cubicBezTo>
                  <a:lnTo>
                    <a:pt x="1024" y="1311"/>
                  </a:lnTo>
                  <a:cubicBezTo>
                    <a:pt x="1096" y="1263"/>
                    <a:pt x="1143" y="1168"/>
                    <a:pt x="1120" y="1072"/>
                  </a:cubicBezTo>
                  <a:lnTo>
                    <a:pt x="762" y="144"/>
                  </a:lnTo>
                  <a:cubicBezTo>
                    <a:pt x="739" y="48"/>
                    <a:pt x="667"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7" name="Google Shape;14307;p115"/>
            <p:cNvSpPr/>
            <p:nvPr/>
          </p:nvSpPr>
          <p:spPr>
            <a:xfrm>
              <a:off x="2221899" y="3568318"/>
              <a:ext cx="36269" cy="45221"/>
            </a:xfrm>
            <a:custGeom>
              <a:avLst/>
              <a:gdLst/>
              <a:ahLst/>
              <a:cxnLst/>
              <a:rect l="l" t="t" r="r" b="b"/>
              <a:pathLst>
                <a:path w="1049" h="1308" extrusionOk="0">
                  <a:moveTo>
                    <a:pt x="508" y="0"/>
                  </a:moveTo>
                  <a:cubicBezTo>
                    <a:pt x="460" y="0"/>
                    <a:pt x="409" y="7"/>
                    <a:pt x="358" y="22"/>
                  </a:cubicBezTo>
                  <a:cubicBezTo>
                    <a:pt x="215" y="70"/>
                    <a:pt x="96" y="189"/>
                    <a:pt x="72" y="332"/>
                  </a:cubicBezTo>
                  <a:cubicBezTo>
                    <a:pt x="48" y="475"/>
                    <a:pt x="120" y="617"/>
                    <a:pt x="239" y="689"/>
                  </a:cubicBezTo>
                  <a:cubicBezTo>
                    <a:pt x="239" y="713"/>
                    <a:pt x="263" y="713"/>
                    <a:pt x="263" y="713"/>
                  </a:cubicBezTo>
                  <a:cubicBezTo>
                    <a:pt x="263" y="713"/>
                    <a:pt x="405" y="784"/>
                    <a:pt x="548" y="832"/>
                  </a:cubicBezTo>
                  <a:cubicBezTo>
                    <a:pt x="620" y="856"/>
                    <a:pt x="644" y="879"/>
                    <a:pt x="644" y="903"/>
                  </a:cubicBezTo>
                  <a:cubicBezTo>
                    <a:pt x="644" y="927"/>
                    <a:pt x="620" y="975"/>
                    <a:pt x="524" y="975"/>
                  </a:cubicBezTo>
                  <a:cubicBezTo>
                    <a:pt x="453" y="975"/>
                    <a:pt x="382" y="927"/>
                    <a:pt x="334" y="879"/>
                  </a:cubicBezTo>
                  <a:cubicBezTo>
                    <a:pt x="298" y="844"/>
                    <a:pt x="251" y="826"/>
                    <a:pt x="203" y="826"/>
                  </a:cubicBezTo>
                  <a:cubicBezTo>
                    <a:pt x="155" y="826"/>
                    <a:pt x="108" y="844"/>
                    <a:pt x="72" y="879"/>
                  </a:cubicBezTo>
                  <a:cubicBezTo>
                    <a:pt x="1" y="927"/>
                    <a:pt x="1" y="1046"/>
                    <a:pt x="72" y="1117"/>
                  </a:cubicBezTo>
                  <a:cubicBezTo>
                    <a:pt x="191" y="1237"/>
                    <a:pt x="358" y="1308"/>
                    <a:pt x="524" y="1308"/>
                  </a:cubicBezTo>
                  <a:cubicBezTo>
                    <a:pt x="763" y="1308"/>
                    <a:pt x="953" y="1165"/>
                    <a:pt x="1001" y="975"/>
                  </a:cubicBezTo>
                  <a:cubicBezTo>
                    <a:pt x="1048" y="736"/>
                    <a:pt x="858" y="570"/>
                    <a:pt x="667" y="498"/>
                  </a:cubicBezTo>
                  <a:cubicBezTo>
                    <a:pt x="572" y="475"/>
                    <a:pt x="477" y="427"/>
                    <a:pt x="429" y="403"/>
                  </a:cubicBezTo>
                  <a:cubicBezTo>
                    <a:pt x="429" y="403"/>
                    <a:pt x="429" y="403"/>
                    <a:pt x="429" y="379"/>
                  </a:cubicBezTo>
                  <a:cubicBezTo>
                    <a:pt x="429" y="379"/>
                    <a:pt x="453" y="355"/>
                    <a:pt x="477" y="355"/>
                  </a:cubicBezTo>
                  <a:cubicBezTo>
                    <a:pt x="490" y="352"/>
                    <a:pt x="504" y="351"/>
                    <a:pt x="517" y="351"/>
                  </a:cubicBezTo>
                  <a:cubicBezTo>
                    <a:pt x="598" y="351"/>
                    <a:pt x="671" y="403"/>
                    <a:pt x="691" y="403"/>
                  </a:cubicBezTo>
                  <a:cubicBezTo>
                    <a:pt x="721" y="433"/>
                    <a:pt x="755" y="446"/>
                    <a:pt x="790" y="446"/>
                  </a:cubicBezTo>
                  <a:cubicBezTo>
                    <a:pt x="838" y="446"/>
                    <a:pt x="888" y="421"/>
                    <a:pt x="929" y="379"/>
                  </a:cubicBezTo>
                  <a:cubicBezTo>
                    <a:pt x="1001" y="308"/>
                    <a:pt x="977" y="213"/>
                    <a:pt x="906" y="141"/>
                  </a:cubicBezTo>
                  <a:cubicBezTo>
                    <a:pt x="831" y="85"/>
                    <a:pt x="683"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8" name="Google Shape;14308;p115"/>
            <p:cNvSpPr/>
            <p:nvPr/>
          </p:nvSpPr>
          <p:spPr>
            <a:xfrm>
              <a:off x="2175778" y="3566590"/>
              <a:ext cx="36269" cy="46154"/>
            </a:xfrm>
            <a:custGeom>
              <a:avLst/>
              <a:gdLst/>
              <a:ahLst/>
              <a:cxnLst/>
              <a:rect l="l" t="t" r="r" b="b"/>
              <a:pathLst>
                <a:path w="1049" h="1335" extrusionOk="0">
                  <a:moveTo>
                    <a:pt x="525" y="620"/>
                  </a:moveTo>
                  <a:cubicBezTo>
                    <a:pt x="620" y="620"/>
                    <a:pt x="715" y="691"/>
                    <a:pt x="715" y="810"/>
                  </a:cubicBezTo>
                  <a:cubicBezTo>
                    <a:pt x="715" y="906"/>
                    <a:pt x="620" y="977"/>
                    <a:pt x="525" y="977"/>
                  </a:cubicBezTo>
                  <a:cubicBezTo>
                    <a:pt x="430" y="977"/>
                    <a:pt x="334" y="906"/>
                    <a:pt x="334" y="810"/>
                  </a:cubicBezTo>
                  <a:cubicBezTo>
                    <a:pt x="334" y="691"/>
                    <a:pt x="430" y="620"/>
                    <a:pt x="525" y="620"/>
                  </a:cubicBezTo>
                  <a:close/>
                  <a:moveTo>
                    <a:pt x="882" y="1"/>
                  </a:moveTo>
                  <a:cubicBezTo>
                    <a:pt x="787" y="1"/>
                    <a:pt x="715" y="72"/>
                    <a:pt x="715" y="167"/>
                  </a:cubicBezTo>
                  <a:lnTo>
                    <a:pt x="715" y="310"/>
                  </a:lnTo>
                  <a:cubicBezTo>
                    <a:pt x="644" y="286"/>
                    <a:pt x="596" y="263"/>
                    <a:pt x="525" y="263"/>
                  </a:cubicBezTo>
                  <a:cubicBezTo>
                    <a:pt x="239" y="263"/>
                    <a:pt x="1" y="501"/>
                    <a:pt x="1" y="810"/>
                  </a:cubicBezTo>
                  <a:cubicBezTo>
                    <a:pt x="1" y="1096"/>
                    <a:pt x="239" y="1334"/>
                    <a:pt x="525" y="1334"/>
                  </a:cubicBezTo>
                  <a:cubicBezTo>
                    <a:pt x="620" y="1334"/>
                    <a:pt x="715" y="1310"/>
                    <a:pt x="787" y="1263"/>
                  </a:cubicBezTo>
                  <a:cubicBezTo>
                    <a:pt x="811" y="1287"/>
                    <a:pt x="834" y="1310"/>
                    <a:pt x="882" y="1310"/>
                  </a:cubicBezTo>
                  <a:cubicBezTo>
                    <a:pt x="977" y="1310"/>
                    <a:pt x="1049" y="1215"/>
                    <a:pt x="1049" y="1120"/>
                  </a:cubicBezTo>
                  <a:lnTo>
                    <a:pt x="1049" y="167"/>
                  </a:lnTo>
                  <a:cubicBezTo>
                    <a:pt x="1049" y="72"/>
                    <a:pt x="977"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9" name="Google Shape;14309;p115"/>
          <p:cNvGrpSpPr/>
          <p:nvPr/>
        </p:nvGrpSpPr>
        <p:grpSpPr>
          <a:xfrm>
            <a:off x="2822359" y="3014592"/>
            <a:ext cx="375960" cy="375907"/>
            <a:chOff x="2673086" y="3415918"/>
            <a:chExt cx="407633" cy="407576"/>
          </a:xfrm>
        </p:grpSpPr>
        <p:sp>
          <p:nvSpPr>
            <p:cNvPr id="14310" name="Google Shape;14310;p115"/>
            <p:cNvSpPr/>
            <p:nvPr/>
          </p:nvSpPr>
          <p:spPr>
            <a:xfrm>
              <a:off x="2850933" y="3415918"/>
              <a:ext cx="229785" cy="127642"/>
            </a:xfrm>
            <a:custGeom>
              <a:avLst/>
              <a:gdLst/>
              <a:ahLst/>
              <a:cxnLst/>
              <a:rect l="l" t="t" r="r" b="b"/>
              <a:pathLst>
                <a:path w="6646" h="3692" extrusionOk="0">
                  <a:moveTo>
                    <a:pt x="763" y="1"/>
                  </a:moveTo>
                  <a:cubicBezTo>
                    <a:pt x="334" y="1"/>
                    <a:pt x="1" y="334"/>
                    <a:pt x="1" y="739"/>
                  </a:cubicBezTo>
                  <a:lnTo>
                    <a:pt x="1" y="2930"/>
                  </a:lnTo>
                  <a:cubicBezTo>
                    <a:pt x="1" y="3358"/>
                    <a:pt x="334" y="3692"/>
                    <a:pt x="763" y="3692"/>
                  </a:cubicBezTo>
                  <a:lnTo>
                    <a:pt x="3573" y="3692"/>
                  </a:lnTo>
                  <a:cubicBezTo>
                    <a:pt x="3668" y="3692"/>
                    <a:pt x="3764" y="3597"/>
                    <a:pt x="3764" y="3501"/>
                  </a:cubicBezTo>
                  <a:cubicBezTo>
                    <a:pt x="3764" y="3406"/>
                    <a:pt x="3668" y="3335"/>
                    <a:pt x="3573" y="3335"/>
                  </a:cubicBezTo>
                  <a:lnTo>
                    <a:pt x="763" y="3335"/>
                  </a:lnTo>
                  <a:cubicBezTo>
                    <a:pt x="525" y="3335"/>
                    <a:pt x="358" y="3168"/>
                    <a:pt x="358" y="2930"/>
                  </a:cubicBezTo>
                  <a:lnTo>
                    <a:pt x="358" y="739"/>
                  </a:lnTo>
                  <a:cubicBezTo>
                    <a:pt x="358" y="524"/>
                    <a:pt x="525" y="334"/>
                    <a:pt x="763" y="334"/>
                  </a:cubicBezTo>
                  <a:lnTo>
                    <a:pt x="5907" y="334"/>
                  </a:lnTo>
                  <a:cubicBezTo>
                    <a:pt x="6121" y="334"/>
                    <a:pt x="6288" y="524"/>
                    <a:pt x="6288" y="739"/>
                  </a:cubicBezTo>
                  <a:lnTo>
                    <a:pt x="6288" y="2930"/>
                  </a:lnTo>
                  <a:cubicBezTo>
                    <a:pt x="6288" y="3168"/>
                    <a:pt x="6121" y="3335"/>
                    <a:pt x="5907" y="3335"/>
                  </a:cubicBezTo>
                  <a:lnTo>
                    <a:pt x="4311" y="3335"/>
                  </a:lnTo>
                  <a:cubicBezTo>
                    <a:pt x="4216" y="3335"/>
                    <a:pt x="4145" y="3406"/>
                    <a:pt x="4145" y="3501"/>
                  </a:cubicBezTo>
                  <a:cubicBezTo>
                    <a:pt x="4145" y="3597"/>
                    <a:pt x="4216" y="3692"/>
                    <a:pt x="4311" y="3692"/>
                  </a:cubicBezTo>
                  <a:lnTo>
                    <a:pt x="5907" y="3692"/>
                  </a:lnTo>
                  <a:cubicBezTo>
                    <a:pt x="6312" y="3692"/>
                    <a:pt x="6645" y="3358"/>
                    <a:pt x="6645" y="2930"/>
                  </a:cubicBezTo>
                  <a:lnTo>
                    <a:pt x="6645" y="739"/>
                  </a:lnTo>
                  <a:cubicBezTo>
                    <a:pt x="6645" y="334"/>
                    <a:pt x="6312" y="1"/>
                    <a:pt x="5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1" name="Google Shape;14311;p115"/>
            <p:cNvSpPr/>
            <p:nvPr/>
          </p:nvSpPr>
          <p:spPr>
            <a:xfrm>
              <a:off x="2673086" y="3443922"/>
              <a:ext cx="345058" cy="379571"/>
            </a:xfrm>
            <a:custGeom>
              <a:avLst/>
              <a:gdLst/>
              <a:ahLst/>
              <a:cxnLst/>
              <a:rect l="l" t="t" r="r" b="b"/>
              <a:pathLst>
                <a:path w="9980" h="10979" extrusionOk="0">
                  <a:moveTo>
                    <a:pt x="1073" y="0"/>
                  </a:moveTo>
                  <a:cubicBezTo>
                    <a:pt x="477" y="0"/>
                    <a:pt x="1" y="477"/>
                    <a:pt x="1" y="1072"/>
                  </a:cubicBezTo>
                  <a:lnTo>
                    <a:pt x="1" y="9907"/>
                  </a:lnTo>
                  <a:cubicBezTo>
                    <a:pt x="1" y="10502"/>
                    <a:pt x="477" y="10979"/>
                    <a:pt x="1073" y="10979"/>
                  </a:cubicBezTo>
                  <a:lnTo>
                    <a:pt x="8908" y="10979"/>
                  </a:lnTo>
                  <a:cubicBezTo>
                    <a:pt x="9503" y="10979"/>
                    <a:pt x="9979" y="10502"/>
                    <a:pt x="9979" y="9907"/>
                  </a:cubicBezTo>
                  <a:lnTo>
                    <a:pt x="9979" y="3406"/>
                  </a:lnTo>
                  <a:cubicBezTo>
                    <a:pt x="9979" y="3287"/>
                    <a:pt x="9908" y="3215"/>
                    <a:pt x="9812" y="3215"/>
                  </a:cubicBezTo>
                  <a:cubicBezTo>
                    <a:pt x="9717" y="3215"/>
                    <a:pt x="9646" y="3287"/>
                    <a:pt x="9646" y="3406"/>
                  </a:cubicBezTo>
                  <a:lnTo>
                    <a:pt x="9646" y="9907"/>
                  </a:lnTo>
                  <a:cubicBezTo>
                    <a:pt x="9646" y="10312"/>
                    <a:pt x="9312" y="10645"/>
                    <a:pt x="8908" y="10645"/>
                  </a:cubicBezTo>
                  <a:lnTo>
                    <a:pt x="1073" y="10645"/>
                  </a:lnTo>
                  <a:cubicBezTo>
                    <a:pt x="668" y="10645"/>
                    <a:pt x="334" y="10312"/>
                    <a:pt x="334" y="9907"/>
                  </a:cubicBezTo>
                  <a:lnTo>
                    <a:pt x="334" y="1501"/>
                  </a:lnTo>
                  <a:lnTo>
                    <a:pt x="4621" y="1501"/>
                  </a:lnTo>
                  <a:cubicBezTo>
                    <a:pt x="4716" y="1501"/>
                    <a:pt x="4811" y="1429"/>
                    <a:pt x="4811" y="1334"/>
                  </a:cubicBezTo>
                  <a:cubicBezTo>
                    <a:pt x="4811" y="1239"/>
                    <a:pt x="4716" y="1167"/>
                    <a:pt x="4621" y="1167"/>
                  </a:cubicBezTo>
                  <a:lnTo>
                    <a:pt x="334" y="1167"/>
                  </a:lnTo>
                  <a:lnTo>
                    <a:pt x="334" y="1072"/>
                  </a:lnTo>
                  <a:cubicBezTo>
                    <a:pt x="334" y="667"/>
                    <a:pt x="668" y="334"/>
                    <a:pt x="1073" y="334"/>
                  </a:cubicBezTo>
                  <a:lnTo>
                    <a:pt x="4621" y="334"/>
                  </a:lnTo>
                  <a:cubicBezTo>
                    <a:pt x="4716" y="334"/>
                    <a:pt x="4811" y="262"/>
                    <a:pt x="4811" y="167"/>
                  </a:cubicBezTo>
                  <a:cubicBezTo>
                    <a:pt x="4811" y="72"/>
                    <a:pt x="4716" y="0"/>
                    <a:pt x="4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2" name="Google Shape;14312;p115"/>
            <p:cNvSpPr/>
            <p:nvPr/>
          </p:nvSpPr>
          <p:spPr>
            <a:xfrm>
              <a:off x="2710149" y="3641511"/>
              <a:ext cx="158941" cy="144962"/>
            </a:xfrm>
            <a:custGeom>
              <a:avLst/>
              <a:gdLst/>
              <a:ahLst/>
              <a:cxnLst/>
              <a:rect l="l" t="t" r="r" b="b"/>
              <a:pathLst>
                <a:path w="4597" h="4193" extrusionOk="0">
                  <a:moveTo>
                    <a:pt x="739" y="1"/>
                  </a:moveTo>
                  <a:cubicBezTo>
                    <a:pt x="310" y="1"/>
                    <a:pt x="1" y="334"/>
                    <a:pt x="1" y="739"/>
                  </a:cubicBezTo>
                  <a:lnTo>
                    <a:pt x="1" y="3454"/>
                  </a:lnTo>
                  <a:cubicBezTo>
                    <a:pt x="1" y="3859"/>
                    <a:pt x="310" y="4192"/>
                    <a:pt x="739" y="4192"/>
                  </a:cubicBezTo>
                  <a:lnTo>
                    <a:pt x="3858" y="4192"/>
                  </a:lnTo>
                  <a:cubicBezTo>
                    <a:pt x="4287" y="4192"/>
                    <a:pt x="4597" y="3859"/>
                    <a:pt x="4597" y="3454"/>
                  </a:cubicBezTo>
                  <a:lnTo>
                    <a:pt x="4597" y="739"/>
                  </a:lnTo>
                  <a:cubicBezTo>
                    <a:pt x="4597" y="334"/>
                    <a:pt x="4287" y="1"/>
                    <a:pt x="3858" y="1"/>
                  </a:cubicBezTo>
                  <a:lnTo>
                    <a:pt x="2072" y="1"/>
                  </a:lnTo>
                  <a:cubicBezTo>
                    <a:pt x="1977" y="1"/>
                    <a:pt x="1882" y="96"/>
                    <a:pt x="1882" y="191"/>
                  </a:cubicBezTo>
                  <a:cubicBezTo>
                    <a:pt x="1882" y="286"/>
                    <a:pt x="1977" y="358"/>
                    <a:pt x="2072" y="358"/>
                  </a:cubicBezTo>
                  <a:lnTo>
                    <a:pt x="3858" y="358"/>
                  </a:lnTo>
                  <a:cubicBezTo>
                    <a:pt x="4097" y="358"/>
                    <a:pt x="4263" y="525"/>
                    <a:pt x="4263" y="739"/>
                  </a:cubicBezTo>
                  <a:lnTo>
                    <a:pt x="4263" y="3454"/>
                  </a:lnTo>
                  <a:cubicBezTo>
                    <a:pt x="4263" y="3668"/>
                    <a:pt x="4097" y="3859"/>
                    <a:pt x="3858" y="3859"/>
                  </a:cubicBezTo>
                  <a:lnTo>
                    <a:pt x="739" y="3859"/>
                  </a:lnTo>
                  <a:cubicBezTo>
                    <a:pt x="501" y="3859"/>
                    <a:pt x="334" y="3668"/>
                    <a:pt x="334" y="3454"/>
                  </a:cubicBezTo>
                  <a:lnTo>
                    <a:pt x="334" y="739"/>
                  </a:lnTo>
                  <a:cubicBezTo>
                    <a:pt x="334" y="525"/>
                    <a:pt x="501" y="358"/>
                    <a:pt x="739" y="358"/>
                  </a:cubicBezTo>
                  <a:lnTo>
                    <a:pt x="1334" y="358"/>
                  </a:lnTo>
                  <a:cubicBezTo>
                    <a:pt x="1429" y="358"/>
                    <a:pt x="1501" y="286"/>
                    <a:pt x="1501" y="191"/>
                  </a:cubicBezTo>
                  <a:cubicBezTo>
                    <a:pt x="1501" y="96"/>
                    <a:pt x="1429"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3" name="Google Shape;14313;p115"/>
            <p:cNvSpPr/>
            <p:nvPr/>
          </p:nvSpPr>
          <p:spPr>
            <a:xfrm>
              <a:off x="2758725" y="3669411"/>
              <a:ext cx="74959" cy="91513"/>
            </a:xfrm>
            <a:custGeom>
              <a:avLst/>
              <a:gdLst/>
              <a:ahLst/>
              <a:cxnLst/>
              <a:rect l="l" t="t" r="r" b="b"/>
              <a:pathLst>
                <a:path w="2168" h="2647" extrusionOk="0">
                  <a:moveTo>
                    <a:pt x="479" y="0"/>
                  </a:moveTo>
                  <a:cubicBezTo>
                    <a:pt x="399" y="0"/>
                    <a:pt x="316" y="18"/>
                    <a:pt x="239" y="51"/>
                  </a:cubicBezTo>
                  <a:cubicBezTo>
                    <a:pt x="96" y="146"/>
                    <a:pt x="1" y="289"/>
                    <a:pt x="1" y="480"/>
                  </a:cubicBezTo>
                  <a:lnTo>
                    <a:pt x="1" y="2170"/>
                  </a:lnTo>
                  <a:cubicBezTo>
                    <a:pt x="1" y="2337"/>
                    <a:pt x="96" y="2504"/>
                    <a:pt x="239" y="2575"/>
                  </a:cubicBezTo>
                  <a:cubicBezTo>
                    <a:pt x="310" y="2623"/>
                    <a:pt x="382" y="2647"/>
                    <a:pt x="453" y="2647"/>
                  </a:cubicBezTo>
                  <a:cubicBezTo>
                    <a:pt x="548" y="2647"/>
                    <a:pt x="644" y="2599"/>
                    <a:pt x="739" y="2552"/>
                  </a:cubicBezTo>
                  <a:lnTo>
                    <a:pt x="1072" y="2313"/>
                  </a:lnTo>
                  <a:cubicBezTo>
                    <a:pt x="1144" y="2266"/>
                    <a:pt x="1168" y="2147"/>
                    <a:pt x="1120" y="2075"/>
                  </a:cubicBezTo>
                  <a:cubicBezTo>
                    <a:pt x="1089" y="2029"/>
                    <a:pt x="1029" y="2003"/>
                    <a:pt x="970" y="2003"/>
                  </a:cubicBezTo>
                  <a:cubicBezTo>
                    <a:pt x="938" y="2003"/>
                    <a:pt x="907" y="2011"/>
                    <a:pt x="882" y="2028"/>
                  </a:cubicBezTo>
                  <a:lnTo>
                    <a:pt x="525" y="2266"/>
                  </a:lnTo>
                  <a:cubicBezTo>
                    <a:pt x="504" y="2286"/>
                    <a:pt x="484" y="2293"/>
                    <a:pt x="466" y="2293"/>
                  </a:cubicBezTo>
                  <a:cubicBezTo>
                    <a:pt x="441" y="2293"/>
                    <a:pt x="419" y="2279"/>
                    <a:pt x="405" y="2266"/>
                  </a:cubicBezTo>
                  <a:cubicBezTo>
                    <a:pt x="382" y="2266"/>
                    <a:pt x="334" y="2242"/>
                    <a:pt x="334" y="2170"/>
                  </a:cubicBezTo>
                  <a:lnTo>
                    <a:pt x="334" y="480"/>
                  </a:lnTo>
                  <a:cubicBezTo>
                    <a:pt x="334" y="408"/>
                    <a:pt x="382" y="361"/>
                    <a:pt x="405" y="361"/>
                  </a:cubicBezTo>
                  <a:cubicBezTo>
                    <a:pt x="421" y="361"/>
                    <a:pt x="448" y="350"/>
                    <a:pt x="478" y="350"/>
                  </a:cubicBezTo>
                  <a:cubicBezTo>
                    <a:pt x="493" y="350"/>
                    <a:pt x="509" y="353"/>
                    <a:pt x="525" y="361"/>
                  </a:cubicBezTo>
                  <a:lnTo>
                    <a:pt x="1763" y="1218"/>
                  </a:lnTo>
                  <a:cubicBezTo>
                    <a:pt x="1810" y="1242"/>
                    <a:pt x="1810" y="1289"/>
                    <a:pt x="1810" y="1313"/>
                  </a:cubicBezTo>
                  <a:cubicBezTo>
                    <a:pt x="1810" y="1337"/>
                    <a:pt x="1810" y="1385"/>
                    <a:pt x="1763" y="1432"/>
                  </a:cubicBezTo>
                  <a:lnTo>
                    <a:pt x="1477" y="1623"/>
                  </a:lnTo>
                  <a:cubicBezTo>
                    <a:pt x="1406" y="1670"/>
                    <a:pt x="1382" y="1766"/>
                    <a:pt x="1429" y="1861"/>
                  </a:cubicBezTo>
                  <a:cubicBezTo>
                    <a:pt x="1471" y="1902"/>
                    <a:pt x="1521" y="1928"/>
                    <a:pt x="1573" y="1928"/>
                  </a:cubicBezTo>
                  <a:cubicBezTo>
                    <a:pt x="1612" y="1928"/>
                    <a:pt x="1652" y="1915"/>
                    <a:pt x="1691" y="1885"/>
                  </a:cubicBezTo>
                  <a:lnTo>
                    <a:pt x="1953" y="1694"/>
                  </a:lnTo>
                  <a:cubicBezTo>
                    <a:pt x="2096" y="1623"/>
                    <a:pt x="2168" y="1480"/>
                    <a:pt x="2168" y="1313"/>
                  </a:cubicBezTo>
                  <a:cubicBezTo>
                    <a:pt x="2168" y="1170"/>
                    <a:pt x="2096" y="1027"/>
                    <a:pt x="1953" y="932"/>
                  </a:cubicBezTo>
                  <a:lnTo>
                    <a:pt x="739" y="75"/>
                  </a:lnTo>
                  <a:cubicBezTo>
                    <a:pt x="662" y="24"/>
                    <a:pt x="572"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4" name="Google Shape;14314;p115"/>
            <p:cNvSpPr/>
            <p:nvPr/>
          </p:nvSpPr>
          <p:spPr>
            <a:xfrm>
              <a:off x="2707694" y="3531186"/>
              <a:ext cx="130936" cy="12377"/>
            </a:xfrm>
            <a:custGeom>
              <a:avLst/>
              <a:gdLst/>
              <a:ahLst/>
              <a:cxnLst/>
              <a:rect l="l" t="t" r="r" b="b"/>
              <a:pathLst>
                <a:path w="3787" h="358" extrusionOk="0">
                  <a:moveTo>
                    <a:pt x="191" y="1"/>
                  </a:moveTo>
                  <a:cubicBezTo>
                    <a:pt x="95" y="1"/>
                    <a:pt x="0" y="72"/>
                    <a:pt x="0" y="167"/>
                  </a:cubicBezTo>
                  <a:cubicBezTo>
                    <a:pt x="0" y="263"/>
                    <a:pt x="95" y="358"/>
                    <a:pt x="191" y="358"/>
                  </a:cubicBezTo>
                  <a:lnTo>
                    <a:pt x="3620" y="358"/>
                  </a:lnTo>
                  <a:cubicBezTo>
                    <a:pt x="3715" y="358"/>
                    <a:pt x="3787" y="263"/>
                    <a:pt x="3787" y="167"/>
                  </a:cubicBezTo>
                  <a:cubicBezTo>
                    <a:pt x="3787" y="72"/>
                    <a:pt x="3715"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5" name="Google Shape;14315;p115"/>
            <p:cNvSpPr/>
            <p:nvPr/>
          </p:nvSpPr>
          <p:spPr>
            <a:xfrm>
              <a:off x="2707694" y="3572363"/>
              <a:ext cx="130936" cy="12377"/>
            </a:xfrm>
            <a:custGeom>
              <a:avLst/>
              <a:gdLst/>
              <a:ahLst/>
              <a:cxnLst/>
              <a:rect l="l" t="t" r="r" b="b"/>
              <a:pathLst>
                <a:path w="3787" h="358" extrusionOk="0">
                  <a:moveTo>
                    <a:pt x="191" y="0"/>
                  </a:moveTo>
                  <a:cubicBezTo>
                    <a:pt x="95" y="0"/>
                    <a:pt x="0" y="96"/>
                    <a:pt x="0" y="191"/>
                  </a:cubicBezTo>
                  <a:cubicBezTo>
                    <a:pt x="0" y="286"/>
                    <a:pt x="95" y="358"/>
                    <a:pt x="191" y="358"/>
                  </a:cubicBezTo>
                  <a:lnTo>
                    <a:pt x="3620" y="358"/>
                  </a:lnTo>
                  <a:cubicBezTo>
                    <a:pt x="3715" y="358"/>
                    <a:pt x="3787" y="286"/>
                    <a:pt x="3787" y="191"/>
                  </a:cubicBezTo>
                  <a:cubicBezTo>
                    <a:pt x="3787" y="96"/>
                    <a:pt x="3715"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6" name="Google Shape;14316;p115"/>
            <p:cNvSpPr/>
            <p:nvPr/>
          </p:nvSpPr>
          <p:spPr>
            <a:xfrm>
              <a:off x="2707694" y="3614336"/>
              <a:ext cx="130936" cy="11582"/>
            </a:xfrm>
            <a:custGeom>
              <a:avLst/>
              <a:gdLst/>
              <a:ahLst/>
              <a:cxnLst/>
              <a:rect l="l" t="t" r="r" b="b"/>
              <a:pathLst>
                <a:path w="3787" h="335" extrusionOk="0">
                  <a:moveTo>
                    <a:pt x="191" y="1"/>
                  </a:moveTo>
                  <a:cubicBezTo>
                    <a:pt x="95" y="1"/>
                    <a:pt x="0" y="72"/>
                    <a:pt x="0" y="168"/>
                  </a:cubicBezTo>
                  <a:cubicBezTo>
                    <a:pt x="0" y="263"/>
                    <a:pt x="95" y="334"/>
                    <a:pt x="191" y="334"/>
                  </a:cubicBezTo>
                  <a:lnTo>
                    <a:pt x="3620" y="334"/>
                  </a:lnTo>
                  <a:cubicBezTo>
                    <a:pt x="3715" y="334"/>
                    <a:pt x="3787" y="263"/>
                    <a:pt x="3787" y="168"/>
                  </a:cubicBezTo>
                  <a:cubicBezTo>
                    <a:pt x="3787" y="72"/>
                    <a:pt x="3715"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7" name="Google Shape;14317;p115"/>
            <p:cNvSpPr/>
            <p:nvPr/>
          </p:nvSpPr>
          <p:spPr>
            <a:xfrm>
              <a:off x="2894565" y="3641511"/>
              <a:ext cx="89791" cy="11582"/>
            </a:xfrm>
            <a:custGeom>
              <a:avLst/>
              <a:gdLst/>
              <a:ahLst/>
              <a:cxnLst/>
              <a:rect l="l" t="t" r="r" b="b"/>
              <a:pathLst>
                <a:path w="2597" h="335" extrusionOk="0">
                  <a:moveTo>
                    <a:pt x="168" y="1"/>
                  </a:moveTo>
                  <a:cubicBezTo>
                    <a:pt x="72" y="1"/>
                    <a:pt x="1" y="72"/>
                    <a:pt x="1" y="167"/>
                  </a:cubicBezTo>
                  <a:cubicBezTo>
                    <a:pt x="1" y="263"/>
                    <a:pt x="72" y="334"/>
                    <a:pt x="168" y="334"/>
                  </a:cubicBezTo>
                  <a:lnTo>
                    <a:pt x="2430" y="334"/>
                  </a:lnTo>
                  <a:cubicBezTo>
                    <a:pt x="2525" y="334"/>
                    <a:pt x="2597" y="263"/>
                    <a:pt x="2597" y="167"/>
                  </a:cubicBezTo>
                  <a:cubicBezTo>
                    <a:pt x="2597" y="72"/>
                    <a:pt x="2525" y="1"/>
                    <a:pt x="2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8" name="Google Shape;14318;p115"/>
            <p:cNvSpPr/>
            <p:nvPr/>
          </p:nvSpPr>
          <p:spPr>
            <a:xfrm>
              <a:off x="2894565" y="3682688"/>
              <a:ext cx="89791" cy="12377"/>
            </a:xfrm>
            <a:custGeom>
              <a:avLst/>
              <a:gdLst/>
              <a:ahLst/>
              <a:cxnLst/>
              <a:rect l="l" t="t" r="r" b="b"/>
              <a:pathLst>
                <a:path w="2597" h="358" extrusionOk="0">
                  <a:moveTo>
                    <a:pt x="168" y="0"/>
                  </a:moveTo>
                  <a:cubicBezTo>
                    <a:pt x="72" y="0"/>
                    <a:pt x="1" y="72"/>
                    <a:pt x="1" y="167"/>
                  </a:cubicBezTo>
                  <a:cubicBezTo>
                    <a:pt x="1" y="262"/>
                    <a:pt x="72" y="358"/>
                    <a:pt x="168" y="358"/>
                  </a:cubicBezTo>
                  <a:lnTo>
                    <a:pt x="2430" y="358"/>
                  </a:lnTo>
                  <a:cubicBezTo>
                    <a:pt x="2525" y="358"/>
                    <a:pt x="2597" y="262"/>
                    <a:pt x="2597" y="167"/>
                  </a:cubicBezTo>
                  <a:cubicBezTo>
                    <a:pt x="2597" y="72"/>
                    <a:pt x="2525"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9" name="Google Shape;14319;p115"/>
            <p:cNvSpPr/>
            <p:nvPr/>
          </p:nvSpPr>
          <p:spPr>
            <a:xfrm>
              <a:off x="2894565" y="3723865"/>
              <a:ext cx="89791" cy="12377"/>
            </a:xfrm>
            <a:custGeom>
              <a:avLst/>
              <a:gdLst/>
              <a:ahLst/>
              <a:cxnLst/>
              <a:rect l="l" t="t" r="r" b="b"/>
              <a:pathLst>
                <a:path w="2597" h="358" extrusionOk="0">
                  <a:moveTo>
                    <a:pt x="168" y="0"/>
                  </a:moveTo>
                  <a:cubicBezTo>
                    <a:pt x="72" y="0"/>
                    <a:pt x="1" y="95"/>
                    <a:pt x="1" y="191"/>
                  </a:cubicBezTo>
                  <a:cubicBezTo>
                    <a:pt x="1" y="286"/>
                    <a:pt x="72" y="357"/>
                    <a:pt x="168" y="357"/>
                  </a:cubicBezTo>
                  <a:lnTo>
                    <a:pt x="2430" y="357"/>
                  </a:lnTo>
                  <a:cubicBezTo>
                    <a:pt x="2525" y="357"/>
                    <a:pt x="2597" y="286"/>
                    <a:pt x="2597" y="191"/>
                  </a:cubicBezTo>
                  <a:cubicBezTo>
                    <a:pt x="2597" y="95"/>
                    <a:pt x="2525"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0" name="Google Shape;14320;p115"/>
            <p:cNvSpPr/>
            <p:nvPr/>
          </p:nvSpPr>
          <p:spPr>
            <a:xfrm>
              <a:off x="2894565" y="3765837"/>
              <a:ext cx="89791" cy="11582"/>
            </a:xfrm>
            <a:custGeom>
              <a:avLst/>
              <a:gdLst/>
              <a:ahLst/>
              <a:cxnLst/>
              <a:rect l="l" t="t" r="r" b="b"/>
              <a:pathLst>
                <a:path w="2597" h="335" extrusionOk="0">
                  <a:moveTo>
                    <a:pt x="168" y="1"/>
                  </a:moveTo>
                  <a:cubicBezTo>
                    <a:pt x="72" y="1"/>
                    <a:pt x="1" y="72"/>
                    <a:pt x="1" y="167"/>
                  </a:cubicBezTo>
                  <a:cubicBezTo>
                    <a:pt x="1" y="263"/>
                    <a:pt x="72" y="334"/>
                    <a:pt x="168" y="334"/>
                  </a:cubicBezTo>
                  <a:lnTo>
                    <a:pt x="2430" y="334"/>
                  </a:lnTo>
                  <a:cubicBezTo>
                    <a:pt x="2525" y="334"/>
                    <a:pt x="2597" y="263"/>
                    <a:pt x="2597" y="167"/>
                  </a:cubicBezTo>
                  <a:cubicBezTo>
                    <a:pt x="2597" y="72"/>
                    <a:pt x="2525" y="1"/>
                    <a:pt x="2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1" name="Google Shape;14321;p115"/>
            <p:cNvSpPr/>
            <p:nvPr/>
          </p:nvSpPr>
          <p:spPr>
            <a:xfrm>
              <a:off x="2885542" y="3450491"/>
              <a:ext cx="46953" cy="54383"/>
            </a:xfrm>
            <a:custGeom>
              <a:avLst/>
              <a:gdLst/>
              <a:ahLst/>
              <a:cxnLst/>
              <a:rect l="l" t="t" r="r" b="b"/>
              <a:pathLst>
                <a:path w="1358" h="1573" extrusionOk="0">
                  <a:moveTo>
                    <a:pt x="691" y="620"/>
                  </a:moveTo>
                  <a:lnTo>
                    <a:pt x="881" y="1096"/>
                  </a:lnTo>
                  <a:lnTo>
                    <a:pt x="500" y="1096"/>
                  </a:lnTo>
                  <a:lnTo>
                    <a:pt x="691" y="620"/>
                  </a:lnTo>
                  <a:close/>
                  <a:moveTo>
                    <a:pt x="691" y="1"/>
                  </a:moveTo>
                  <a:cubicBezTo>
                    <a:pt x="595" y="1"/>
                    <a:pt x="524" y="48"/>
                    <a:pt x="500" y="120"/>
                  </a:cubicBezTo>
                  <a:lnTo>
                    <a:pt x="48" y="1334"/>
                  </a:lnTo>
                  <a:cubicBezTo>
                    <a:pt x="0" y="1430"/>
                    <a:pt x="48" y="1525"/>
                    <a:pt x="143" y="1549"/>
                  </a:cubicBezTo>
                  <a:cubicBezTo>
                    <a:pt x="168" y="1561"/>
                    <a:pt x="194" y="1567"/>
                    <a:pt x="218" y="1567"/>
                  </a:cubicBezTo>
                  <a:cubicBezTo>
                    <a:pt x="284" y="1567"/>
                    <a:pt x="340" y="1523"/>
                    <a:pt x="357" y="1453"/>
                  </a:cubicBezTo>
                  <a:lnTo>
                    <a:pt x="1000" y="1453"/>
                  </a:lnTo>
                  <a:cubicBezTo>
                    <a:pt x="1024" y="1525"/>
                    <a:pt x="1095" y="1573"/>
                    <a:pt x="1167" y="1573"/>
                  </a:cubicBezTo>
                  <a:cubicBezTo>
                    <a:pt x="1191" y="1573"/>
                    <a:pt x="1215" y="1573"/>
                    <a:pt x="1238" y="1549"/>
                  </a:cubicBezTo>
                  <a:cubicBezTo>
                    <a:pt x="1310" y="1525"/>
                    <a:pt x="1357" y="1430"/>
                    <a:pt x="1334" y="1334"/>
                  </a:cubicBezTo>
                  <a:lnTo>
                    <a:pt x="881" y="120"/>
                  </a:lnTo>
                  <a:cubicBezTo>
                    <a:pt x="834" y="48"/>
                    <a:pt x="76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2" name="Google Shape;14322;p115"/>
            <p:cNvSpPr/>
            <p:nvPr/>
          </p:nvSpPr>
          <p:spPr>
            <a:xfrm>
              <a:off x="3004925" y="3453015"/>
              <a:ext cx="41179" cy="55143"/>
            </a:xfrm>
            <a:custGeom>
              <a:avLst/>
              <a:gdLst/>
              <a:ahLst/>
              <a:cxnLst/>
              <a:rect l="l" t="t" r="r" b="b"/>
              <a:pathLst>
                <a:path w="1191" h="1595" extrusionOk="0">
                  <a:moveTo>
                    <a:pt x="577" y="1"/>
                  </a:moveTo>
                  <a:cubicBezTo>
                    <a:pt x="522" y="1"/>
                    <a:pt x="465" y="7"/>
                    <a:pt x="405" y="23"/>
                  </a:cubicBezTo>
                  <a:cubicBezTo>
                    <a:pt x="238" y="94"/>
                    <a:pt x="119" y="237"/>
                    <a:pt x="95" y="404"/>
                  </a:cubicBezTo>
                  <a:cubicBezTo>
                    <a:pt x="72" y="571"/>
                    <a:pt x="143" y="714"/>
                    <a:pt x="262" y="809"/>
                  </a:cubicBezTo>
                  <a:cubicBezTo>
                    <a:pt x="286" y="809"/>
                    <a:pt x="286" y="833"/>
                    <a:pt x="286" y="833"/>
                  </a:cubicBezTo>
                  <a:cubicBezTo>
                    <a:pt x="310" y="833"/>
                    <a:pt x="476" y="904"/>
                    <a:pt x="667" y="976"/>
                  </a:cubicBezTo>
                  <a:cubicBezTo>
                    <a:pt x="715" y="999"/>
                    <a:pt x="834" y="1047"/>
                    <a:pt x="810" y="1118"/>
                  </a:cubicBezTo>
                  <a:cubicBezTo>
                    <a:pt x="810" y="1190"/>
                    <a:pt x="738" y="1261"/>
                    <a:pt x="619" y="1261"/>
                  </a:cubicBezTo>
                  <a:cubicBezTo>
                    <a:pt x="500" y="1261"/>
                    <a:pt x="381" y="1214"/>
                    <a:pt x="310" y="1118"/>
                  </a:cubicBezTo>
                  <a:cubicBezTo>
                    <a:pt x="274" y="1083"/>
                    <a:pt x="232" y="1065"/>
                    <a:pt x="191" y="1065"/>
                  </a:cubicBezTo>
                  <a:cubicBezTo>
                    <a:pt x="149" y="1065"/>
                    <a:pt x="107" y="1083"/>
                    <a:pt x="72" y="1118"/>
                  </a:cubicBezTo>
                  <a:cubicBezTo>
                    <a:pt x="0" y="1190"/>
                    <a:pt x="0" y="1285"/>
                    <a:pt x="48" y="1357"/>
                  </a:cubicBezTo>
                  <a:cubicBezTo>
                    <a:pt x="191" y="1523"/>
                    <a:pt x="405" y="1595"/>
                    <a:pt x="619" y="1595"/>
                  </a:cubicBezTo>
                  <a:cubicBezTo>
                    <a:pt x="881" y="1595"/>
                    <a:pt x="1119" y="1428"/>
                    <a:pt x="1167" y="1190"/>
                  </a:cubicBezTo>
                  <a:cubicBezTo>
                    <a:pt x="1191" y="999"/>
                    <a:pt x="1119" y="761"/>
                    <a:pt x="786" y="642"/>
                  </a:cubicBezTo>
                  <a:cubicBezTo>
                    <a:pt x="643" y="595"/>
                    <a:pt x="500" y="547"/>
                    <a:pt x="453" y="523"/>
                  </a:cubicBezTo>
                  <a:cubicBezTo>
                    <a:pt x="429" y="499"/>
                    <a:pt x="429" y="475"/>
                    <a:pt x="429" y="452"/>
                  </a:cubicBezTo>
                  <a:cubicBezTo>
                    <a:pt x="429" y="428"/>
                    <a:pt x="453" y="380"/>
                    <a:pt x="524" y="356"/>
                  </a:cubicBezTo>
                  <a:cubicBezTo>
                    <a:pt x="551" y="349"/>
                    <a:pt x="578" y="345"/>
                    <a:pt x="604" y="345"/>
                  </a:cubicBezTo>
                  <a:cubicBezTo>
                    <a:pt x="734" y="345"/>
                    <a:pt x="834" y="432"/>
                    <a:pt x="834" y="452"/>
                  </a:cubicBezTo>
                  <a:cubicBezTo>
                    <a:pt x="866" y="473"/>
                    <a:pt x="907" y="485"/>
                    <a:pt x="950" y="485"/>
                  </a:cubicBezTo>
                  <a:cubicBezTo>
                    <a:pt x="1002" y="485"/>
                    <a:pt x="1056" y="467"/>
                    <a:pt x="1096" y="428"/>
                  </a:cubicBezTo>
                  <a:cubicBezTo>
                    <a:pt x="1143" y="356"/>
                    <a:pt x="1143" y="237"/>
                    <a:pt x="1072" y="166"/>
                  </a:cubicBezTo>
                  <a:cubicBezTo>
                    <a:pt x="1052" y="166"/>
                    <a:pt x="850"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3" name="Google Shape;14323;p115"/>
            <p:cNvSpPr/>
            <p:nvPr/>
          </p:nvSpPr>
          <p:spPr>
            <a:xfrm>
              <a:off x="2944801" y="3450491"/>
              <a:ext cx="43668" cy="56837"/>
            </a:xfrm>
            <a:custGeom>
              <a:avLst/>
              <a:gdLst/>
              <a:ahLst/>
              <a:cxnLst/>
              <a:rect l="l" t="t" r="r" b="b"/>
              <a:pathLst>
                <a:path w="1263" h="1644" extrusionOk="0">
                  <a:moveTo>
                    <a:pt x="620" y="715"/>
                  </a:moveTo>
                  <a:cubicBezTo>
                    <a:pt x="787" y="715"/>
                    <a:pt x="906" y="834"/>
                    <a:pt x="906" y="1001"/>
                  </a:cubicBezTo>
                  <a:cubicBezTo>
                    <a:pt x="906" y="1168"/>
                    <a:pt x="787" y="1287"/>
                    <a:pt x="620" y="1287"/>
                  </a:cubicBezTo>
                  <a:cubicBezTo>
                    <a:pt x="477" y="1287"/>
                    <a:pt x="334" y="1168"/>
                    <a:pt x="334" y="1001"/>
                  </a:cubicBezTo>
                  <a:cubicBezTo>
                    <a:pt x="334" y="834"/>
                    <a:pt x="477" y="715"/>
                    <a:pt x="620" y="715"/>
                  </a:cubicBezTo>
                  <a:close/>
                  <a:moveTo>
                    <a:pt x="1096" y="1"/>
                  </a:moveTo>
                  <a:cubicBezTo>
                    <a:pt x="1001" y="1"/>
                    <a:pt x="906" y="72"/>
                    <a:pt x="906" y="167"/>
                  </a:cubicBezTo>
                  <a:lnTo>
                    <a:pt x="906" y="429"/>
                  </a:lnTo>
                  <a:cubicBezTo>
                    <a:pt x="834" y="382"/>
                    <a:pt x="739" y="358"/>
                    <a:pt x="620" y="358"/>
                  </a:cubicBezTo>
                  <a:cubicBezTo>
                    <a:pt x="286" y="358"/>
                    <a:pt x="1" y="644"/>
                    <a:pt x="1" y="1001"/>
                  </a:cubicBezTo>
                  <a:cubicBezTo>
                    <a:pt x="1" y="1358"/>
                    <a:pt x="286" y="1644"/>
                    <a:pt x="620" y="1644"/>
                  </a:cubicBezTo>
                  <a:cubicBezTo>
                    <a:pt x="739" y="1644"/>
                    <a:pt x="858" y="1596"/>
                    <a:pt x="953" y="1525"/>
                  </a:cubicBezTo>
                  <a:cubicBezTo>
                    <a:pt x="1001" y="1573"/>
                    <a:pt x="1025" y="1596"/>
                    <a:pt x="1096" y="1596"/>
                  </a:cubicBezTo>
                  <a:cubicBezTo>
                    <a:pt x="1191" y="1596"/>
                    <a:pt x="1263" y="1501"/>
                    <a:pt x="1263" y="1406"/>
                  </a:cubicBezTo>
                  <a:lnTo>
                    <a:pt x="1263" y="167"/>
                  </a:lnTo>
                  <a:cubicBezTo>
                    <a:pt x="1263" y="72"/>
                    <a:pt x="1191"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4" name="Google Shape;14324;p115"/>
          <p:cNvGrpSpPr/>
          <p:nvPr/>
        </p:nvGrpSpPr>
        <p:grpSpPr>
          <a:xfrm>
            <a:off x="3494416" y="3014592"/>
            <a:ext cx="322775" cy="375907"/>
            <a:chOff x="3401762" y="3415918"/>
            <a:chExt cx="349967" cy="407575"/>
          </a:xfrm>
        </p:grpSpPr>
        <p:sp>
          <p:nvSpPr>
            <p:cNvPr id="14325" name="Google Shape;14325;p115"/>
            <p:cNvSpPr/>
            <p:nvPr/>
          </p:nvSpPr>
          <p:spPr>
            <a:xfrm>
              <a:off x="3401762" y="3415918"/>
              <a:ext cx="278329" cy="407575"/>
            </a:xfrm>
            <a:custGeom>
              <a:avLst/>
              <a:gdLst/>
              <a:ahLst/>
              <a:cxnLst/>
              <a:rect l="l" t="t" r="r" b="b"/>
              <a:pathLst>
                <a:path w="8050" h="11789" extrusionOk="0">
                  <a:moveTo>
                    <a:pt x="2001" y="1"/>
                  </a:moveTo>
                  <a:cubicBezTo>
                    <a:pt x="906" y="1"/>
                    <a:pt x="1" y="882"/>
                    <a:pt x="1" y="1977"/>
                  </a:cubicBezTo>
                  <a:lnTo>
                    <a:pt x="1" y="9812"/>
                  </a:lnTo>
                  <a:cubicBezTo>
                    <a:pt x="1" y="10908"/>
                    <a:pt x="906" y="11789"/>
                    <a:pt x="2001" y="11789"/>
                  </a:cubicBezTo>
                  <a:lnTo>
                    <a:pt x="6050" y="11789"/>
                  </a:lnTo>
                  <a:cubicBezTo>
                    <a:pt x="7145" y="11789"/>
                    <a:pt x="8050" y="10908"/>
                    <a:pt x="8050" y="9812"/>
                  </a:cubicBezTo>
                  <a:lnTo>
                    <a:pt x="8050" y="8121"/>
                  </a:lnTo>
                  <a:cubicBezTo>
                    <a:pt x="8050" y="8026"/>
                    <a:pt x="7979" y="7955"/>
                    <a:pt x="7883" y="7955"/>
                  </a:cubicBezTo>
                  <a:cubicBezTo>
                    <a:pt x="7788" y="7955"/>
                    <a:pt x="7717" y="8026"/>
                    <a:pt x="7717" y="8121"/>
                  </a:cubicBezTo>
                  <a:lnTo>
                    <a:pt x="7717" y="9812"/>
                  </a:lnTo>
                  <a:cubicBezTo>
                    <a:pt x="7717" y="10717"/>
                    <a:pt x="6955" y="11455"/>
                    <a:pt x="6050" y="11455"/>
                  </a:cubicBezTo>
                  <a:lnTo>
                    <a:pt x="2001" y="11455"/>
                  </a:lnTo>
                  <a:cubicBezTo>
                    <a:pt x="1096" y="11455"/>
                    <a:pt x="334" y="10717"/>
                    <a:pt x="334" y="9812"/>
                  </a:cubicBezTo>
                  <a:lnTo>
                    <a:pt x="334" y="1977"/>
                  </a:lnTo>
                  <a:cubicBezTo>
                    <a:pt x="334" y="1072"/>
                    <a:pt x="1096" y="334"/>
                    <a:pt x="2001" y="334"/>
                  </a:cubicBezTo>
                  <a:lnTo>
                    <a:pt x="6050" y="334"/>
                  </a:lnTo>
                  <a:cubicBezTo>
                    <a:pt x="6955" y="334"/>
                    <a:pt x="7717" y="1072"/>
                    <a:pt x="7717" y="1977"/>
                  </a:cubicBezTo>
                  <a:lnTo>
                    <a:pt x="7717" y="2787"/>
                  </a:lnTo>
                  <a:cubicBezTo>
                    <a:pt x="7717" y="2882"/>
                    <a:pt x="7788" y="2954"/>
                    <a:pt x="7883" y="2954"/>
                  </a:cubicBezTo>
                  <a:cubicBezTo>
                    <a:pt x="7979" y="2954"/>
                    <a:pt x="8050" y="2882"/>
                    <a:pt x="8050" y="2787"/>
                  </a:cubicBezTo>
                  <a:lnTo>
                    <a:pt x="8050" y="1977"/>
                  </a:lnTo>
                  <a:cubicBezTo>
                    <a:pt x="8050" y="882"/>
                    <a:pt x="7169" y="1"/>
                    <a:pt x="6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6" name="Google Shape;14326;p115"/>
            <p:cNvSpPr/>
            <p:nvPr/>
          </p:nvSpPr>
          <p:spPr>
            <a:xfrm>
              <a:off x="3425652" y="3439808"/>
              <a:ext cx="230581" cy="93864"/>
            </a:xfrm>
            <a:custGeom>
              <a:avLst/>
              <a:gdLst/>
              <a:ahLst/>
              <a:cxnLst/>
              <a:rect l="l" t="t" r="r" b="b"/>
              <a:pathLst>
                <a:path w="6669" h="2715" extrusionOk="0">
                  <a:moveTo>
                    <a:pt x="1310" y="0"/>
                  </a:moveTo>
                  <a:cubicBezTo>
                    <a:pt x="596" y="0"/>
                    <a:pt x="0" y="572"/>
                    <a:pt x="0" y="1286"/>
                  </a:cubicBezTo>
                  <a:lnTo>
                    <a:pt x="0" y="2477"/>
                  </a:lnTo>
                  <a:cubicBezTo>
                    <a:pt x="0" y="2572"/>
                    <a:pt x="72" y="2644"/>
                    <a:pt x="167" y="2644"/>
                  </a:cubicBezTo>
                  <a:cubicBezTo>
                    <a:pt x="262" y="2644"/>
                    <a:pt x="334" y="2572"/>
                    <a:pt x="334" y="2477"/>
                  </a:cubicBezTo>
                  <a:lnTo>
                    <a:pt x="334" y="1286"/>
                  </a:lnTo>
                  <a:cubicBezTo>
                    <a:pt x="334" y="762"/>
                    <a:pt x="786" y="334"/>
                    <a:pt x="1310" y="334"/>
                  </a:cubicBezTo>
                  <a:lnTo>
                    <a:pt x="1572" y="334"/>
                  </a:lnTo>
                  <a:cubicBezTo>
                    <a:pt x="1596" y="334"/>
                    <a:pt x="1596" y="334"/>
                    <a:pt x="1620" y="357"/>
                  </a:cubicBezTo>
                  <a:lnTo>
                    <a:pt x="1882" y="643"/>
                  </a:lnTo>
                  <a:cubicBezTo>
                    <a:pt x="2025" y="834"/>
                    <a:pt x="2263" y="929"/>
                    <a:pt x="2501" y="929"/>
                  </a:cubicBezTo>
                  <a:lnTo>
                    <a:pt x="4168" y="929"/>
                  </a:lnTo>
                  <a:cubicBezTo>
                    <a:pt x="4406" y="929"/>
                    <a:pt x="4644" y="834"/>
                    <a:pt x="4787" y="643"/>
                  </a:cubicBezTo>
                  <a:lnTo>
                    <a:pt x="5049" y="357"/>
                  </a:lnTo>
                  <a:cubicBezTo>
                    <a:pt x="5073" y="334"/>
                    <a:pt x="5097" y="334"/>
                    <a:pt x="5097" y="334"/>
                  </a:cubicBezTo>
                  <a:lnTo>
                    <a:pt x="5359" y="334"/>
                  </a:lnTo>
                  <a:cubicBezTo>
                    <a:pt x="5883" y="334"/>
                    <a:pt x="6335" y="762"/>
                    <a:pt x="6335" y="1286"/>
                  </a:cubicBezTo>
                  <a:lnTo>
                    <a:pt x="6335" y="2524"/>
                  </a:lnTo>
                  <a:cubicBezTo>
                    <a:pt x="6335" y="2620"/>
                    <a:pt x="6406" y="2715"/>
                    <a:pt x="6502" y="2715"/>
                  </a:cubicBezTo>
                  <a:cubicBezTo>
                    <a:pt x="6597" y="2715"/>
                    <a:pt x="6668" y="2620"/>
                    <a:pt x="6668" y="2524"/>
                  </a:cubicBezTo>
                  <a:lnTo>
                    <a:pt x="6668" y="1286"/>
                  </a:lnTo>
                  <a:cubicBezTo>
                    <a:pt x="6668" y="572"/>
                    <a:pt x="6073" y="0"/>
                    <a:pt x="5359" y="0"/>
                  </a:cubicBezTo>
                  <a:lnTo>
                    <a:pt x="5097" y="0"/>
                  </a:lnTo>
                  <a:cubicBezTo>
                    <a:pt x="4978" y="0"/>
                    <a:pt x="4882" y="48"/>
                    <a:pt x="4811" y="119"/>
                  </a:cubicBezTo>
                  <a:lnTo>
                    <a:pt x="4549" y="429"/>
                  </a:lnTo>
                  <a:cubicBezTo>
                    <a:pt x="4454" y="524"/>
                    <a:pt x="4311" y="596"/>
                    <a:pt x="4168" y="596"/>
                  </a:cubicBezTo>
                  <a:lnTo>
                    <a:pt x="2501" y="596"/>
                  </a:lnTo>
                  <a:cubicBezTo>
                    <a:pt x="2358" y="596"/>
                    <a:pt x="2215" y="524"/>
                    <a:pt x="2144" y="429"/>
                  </a:cubicBezTo>
                  <a:lnTo>
                    <a:pt x="1858" y="119"/>
                  </a:lnTo>
                  <a:cubicBezTo>
                    <a:pt x="1786" y="48"/>
                    <a:pt x="1691"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7" name="Google Shape;14327;p115"/>
            <p:cNvSpPr/>
            <p:nvPr/>
          </p:nvSpPr>
          <p:spPr>
            <a:xfrm>
              <a:off x="3508802" y="3438149"/>
              <a:ext cx="65900" cy="11547"/>
            </a:xfrm>
            <a:custGeom>
              <a:avLst/>
              <a:gdLst/>
              <a:ahLst/>
              <a:cxnLst/>
              <a:rect l="l" t="t" r="r" b="b"/>
              <a:pathLst>
                <a:path w="1906" h="334" extrusionOk="0">
                  <a:moveTo>
                    <a:pt x="167" y="1"/>
                  </a:moveTo>
                  <a:cubicBezTo>
                    <a:pt x="72" y="1"/>
                    <a:pt x="1" y="72"/>
                    <a:pt x="1" y="167"/>
                  </a:cubicBezTo>
                  <a:cubicBezTo>
                    <a:pt x="1" y="263"/>
                    <a:pt x="72" y="334"/>
                    <a:pt x="167" y="334"/>
                  </a:cubicBezTo>
                  <a:lnTo>
                    <a:pt x="1739" y="334"/>
                  </a:lnTo>
                  <a:cubicBezTo>
                    <a:pt x="1834" y="334"/>
                    <a:pt x="1906" y="263"/>
                    <a:pt x="1906" y="167"/>
                  </a:cubicBezTo>
                  <a:cubicBezTo>
                    <a:pt x="1906"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8" name="Google Shape;14328;p115"/>
            <p:cNvSpPr/>
            <p:nvPr/>
          </p:nvSpPr>
          <p:spPr>
            <a:xfrm>
              <a:off x="3425652" y="3513899"/>
              <a:ext cx="326077" cy="285742"/>
            </a:xfrm>
            <a:custGeom>
              <a:avLst/>
              <a:gdLst/>
              <a:ahLst/>
              <a:cxnLst/>
              <a:rect l="l" t="t" r="r" b="b"/>
              <a:pathLst>
                <a:path w="9431" h="8265" extrusionOk="0">
                  <a:moveTo>
                    <a:pt x="8740" y="1882"/>
                  </a:moveTo>
                  <a:cubicBezTo>
                    <a:pt x="8931" y="1953"/>
                    <a:pt x="9074" y="2144"/>
                    <a:pt x="9074" y="2382"/>
                  </a:cubicBezTo>
                  <a:lnTo>
                    <a:pt x="9074" y="2858"/>
                  </a:lnTo>
                  <a:cubicBezTo>
                    <a:pt x="9074" y="3096"/>
                    <a:pt x="8931" y="3287"/>
                    <a:pt x="8740" y="3358"/>
                  </a:cubicBezTo>
                  <a:lnTo>
                    <a:pt x="8740" y="1882"/>
                  </a:lnTo>
                  <a:close/>
                  <a:moveTo>
                    <a:pt x="6192" y="3906"/>
                  </a:moveTo>
                  <a:cubicBezTo>
                    <a:pt x="6311" y="3906"/>
                    <a:pt x="6406" y="4001"/>
                    <a:pt x="6406" y="4120"/>
                  </a:cubicBezTo>
                  <a:cubicBezTo>
                    <a:pt x="6406" y="4216"/>
                    <a:pt x="6311" y="4311"/>
                    <a:pt x="6192" y="4311"/>
                  </a:cubicBezTo>
                  <a:lnTo>
                    <a:pt x="5311" y="4311"/>
                  </a:lnTo>
                  <a:cubicBezTo>
                    <a:pt x="5454" y="4216"/>
                    <a:pt x="5573" y="4073"/>
                    <a:pt x="5621" y="3906"/>
                  </a:cubicBezTo>
                  <a:close/>
                  <a:moveTo>
                    <a:pt x="8335" y="358"/>
                  </a:moveTo>
                  <a:cubicBezTo>
                    <a:pt x="8359" y="358"/>
                    <a:pt x="8383" y="381"/>
                    <a:pt x="8383" y="405"/>
                  </a:cubicBezTo>
                  <a:lnTo>
                    <a:pt x="8383" y="4835"/>
                  </a:lnTo>
                  <a:cubicBezTo>
                    <a:pt x="8383" y="4859"/>
                    <a:pt x="8359" y="4882"/>
                    <a:pt x="8335" y="4882"/>
                  </a:cubicBezTo>
                  <a:lnTo>
                    <a:pt x="8002" y="4882"/>
                  </a:lnTo>
                  <a:cubicBezTo>
                    <a:pt x="7954" y="4882"/>
                    <a:pt x="7931" y="4859"/>
                    <a:pt x="7931" y="4835"/>
                  </a:cubicBezTo>
                  <a:lnTo>
                    <a:pt x="7931" y="2120"/>
                  </a:lnTo>
                  <a:cubicBezTo>
                    <a:pt x="7931" y="2025"/>
                    <a:pt x="7859" y="1953"/>
                    <a:pt x="7764" y="1953"/>
                  </a:cubicBezTo>
                  <a:cubicBezTo>
                    <a:pt x="7669" y="1953"/>
                    <a:pt x="7597" y="2025"/>
                    <a:pt x="7597" y="2120"/>
                  </a:cubicBezTo>
                  <a:lnTo>
                    <a:pt x="7597" y="4525"/>
                  </a:lnTo>
                  <a:lnTo>
                    <a:pt x="6716" y="3977"/>
                  </a:lnTo>
                  <a:cubicBezTo>
                    <a:pt x="6668" y="3739"/>
                    <a:pt x="6454" y="3573"/>
                    <a:pt x="6192" y="3573"/>
                  </a:cubicBezTo>
                  <a:lnTo>
                    <a:pt x="5644" y="3573"/>
                  </a:lnTo>
                  <a:lnTo>
                    <a:pt x="5644" y="2977"/>
                  </a:lnTo>
                  <a:cubicBezTo>
                    <a:pt x="5644" y="2596"/>
                    <a:pt x="5335" y="2287"/>
                    <a:pt x="4930" y="2287"/>
                  </a:cubicBezTo>
                  <a:lnTo>
                    <a:pt x="4096" y="2287"/>
                  </a:lnTo>
                  <a:cubicBezTo>
                    <a:pt x="4001" y="2287"/>
                    <a:pt x="3906" y="2287"/>
                    <a:pt x="3834" y="2334"/>
                  </a:cubicBezTo>
                  <a:cubicBezTo>
                    <a:pt x="3906" y="1882"/>
                    <a:pt x="4311" y="1548"/>
                    <a:pt x="4787" y="1548"/>
                  </a:cubicBezTo>
                  <a:lnTo>
                    <a:pt x="6240" y="1548"/>
                  </a:lnTo>
                  <a:cubicBezTo>
                    <a:pt x="6264" y="1548"/>
                    <a:pt x="6311" y="1548"/>
                    <a:pt x="6335" y="1525"/>
                  </a:cubicBezTo>
                  <a:lnTo>
                    <a:pt x="7597" y="715"/>
                  </a:lnTo>
                  <a:lnTo>
                    <a:pt x="7597" y="1382"/>
                  </a:lnTo>
                  <a:cubicBezTo>
                    <a:pt x="7597" y="1477"/>
                    <a:pt x="7669" y="1572"/>
                    <a:pt x="7764" y="1572"/>
                  </a:cubicBezTo>
                  <a:cubicBezTo>
                    <a:pt x="7859" y="1572"/>
                    <a:pt x="7931" y="1477"/>
                    <a:pt x="7931" y="1382"/>
                  </a:cubicBezTo>
                  <a:lnTo>
                    <a:pt x="7931" y="405"/>
                  </a:lnTo>
                  <a:cubicBezTo>
                    <a:pt x="7931" y="381"/>
                    <a:pt x="7954" y="358"/>
                    <a:pt x="8002" y="358"/>
                  </a:cubicBezTo>
                  <a:close/>
                  <a:moveTo>
                    <a:pt x="6192" y="4668"/>
                  </a:moveTo>
                  <a:cubicBezTo>
                    <a:pt x="6311" y="4668"/>
                    <a:pt x="6406" y="4763"/>
                    <a:pt x="6406" y="4859"/>
                  </a:cubicBezTo>
                  <a:cubicBezTo>
                    <a:pt x="6406" y="4978"/>
                    <a:pt x="6311" y="5073"/>
                    <a:pt x="6192" y="5073"/>
                  </a:cubicBezTo>
                  <a:lnTo>
                    <a:pt x="5382" y="5073"/>
                  </a:lnTo>
                  <a:cubicBezTo>
                    <a:pt x="5263" y="5073"/>
                    <a:pt x="5168" y="4978"/>
                    <a:pt x="5168" y="4859"/>
                  </a:cubicBezTo>
                  <a:cubicBezTo>
                    <a:pt x="5168" y="4763"/>
                    <a:pt x="5263" y="4668"/>
                    <a:pt x="5382" y="4668"/>
                  </a:cubicBezTo>
                  <a:close/>
                  <a:moveTo>
                    <a:pt x="6192" y="5430"/>
                  </a:moveTo>
                  <a:cubicBezTo>
                    <a:pt x="6311" y="5430"/>
                    <a:pt x="6406" y="5502"/>
                    <a:pt x="6406" y="5621"/>
                  </a:cubicBezTo>
                  <a:cubicBezTo>
                    <a:pt x="6406" y="5740"/>
                    <a:pt x="6311" y="5835"/>
                    <a:pt x="6192" y="5835"/>
                  </a:cubicBezTo>
                  <a:lnTo>
                    <a:pt x="5382" y="5835"/>
                  </a:lnTo>
                  <a:cubicBezTo>
                    <a:pt x="5263" y="5835"/>
                    <a:pt x="5168" y="5740"/>
                    <a:pt x="5168" y="5621"/>
                  </a:cubicBezTo>
                  <a:cubicBezTo>
                    <a:pt x="5168" y="5502"/>
                    <a:pt x="5263" y="5430"/>
                    <a:pt x="5382" y="5430"/>
                  </a:cubicBezTo>
                  <a:close/>
                  <a:moveTo>
                    <a:pt x="4620" y="4168"/>
                  </a:moveTo>
                  <a:cubicBezTo>
                    <a:pt x="4692" y="4239"/>
                    <a:pt x="4763" y="4287"/>
                    <a:pt x="4882" y="4335"/>
                  </a:cubicBezTo>
                  <a:cubicBezTo>
                    <a:pt x="4906" y="4382"/>
                    <a:pt x="4930" y="4454"/>
                    <a:pt x="4978" y="4501"/>
                  </a:cubicBezTo>
                  <a:cubicBezTo>
                    <a:pt x="4882" y="4597"/>
                    <a:pt x="4835" y="4716"/>
                    <a:pt x="4835" y="4859"/>
                  </a:cubicBezTo>
                  <a:cubicBezTo>
                    <a:pt x="4835" y="5025"/>
                    <a:pt x="4882" y="5144"/>
                    <a:pt x="4978" y="5240"/>
                  </a:cubicBezTo>
                  <a:cubicBezTo>
                    <a:pt x="4882" y="5335"/>
                    <a:pt x="4835" y="5478"/>
                    <a:pt x="4835" y="5621"/>
                  </a:cubicBezTo>
                  <a:cubicBezTo>
                    <a:pt x="4835" y="5787"/>
                    <a:pt x="4906" y="5930"/>
                    <a:pt x="5025" y="6049"/>
                  </a:cubicBezTo>
                  <a:lnTo>
                    <a:pt x="5025" y="6168"/>
                  </a:lnTo>
                  <a:cubicBezTo>
                    <a:pt x="5025" y="6240"/>
                    <a:pt x="4978" y="6287"/>
                    <a:pt x="4906" y="6287"/>
                  </a:cubicBezTo>
                  <a:lnTo>
                    <a:pt x="4501" y="6287"/>
                  </a:lnTo>
                  <a:cubicBezTo>
                    <a:pt x="4430" y="6287"/>
                    <a:pt x="4382" y="6240"/>
                    <a:pt x="4382" y="6168"/>
                  </a:cubicBezTo>
                  <a:lnTo>
                    <a:pt x="4382" y="4335"/>
                  </a:lnTo>
                  <a:cubicBezTo>
                    <a:pt x="4454" y="4287"/>
                    <a:pt x="4549" y="4239"/>
                    <a:pt x="4597" y="4168"/>
                  </a:cubicBezTo>
                  <a:close/>
                  <a:moveTo>
                    <a:pt x="8002" y="0"/>
                  </a:moveTo>
                  <a:cubicBezTo>
                    <a:pt x="7811" y="0"/>
                    <a:pt x="7645" y="120"/>
                    <a:pt x="7597" y="310"/>
                  </a:cubicBezTo>
                  <a:lnTo>
                    <a:pt x="6192" y="1215"/>
                  </a:lnTo>
                  <a:lnTo>
                    <a:pt x="4787" y="1215"/>
                  </a:lnTo>
                  <a:cubicBezTo>
                    <a:pt x="4049" y="1215"/>
                    <a:pt x="3453" y="1787"/>
                    <a:pt x="3453" y="2525"/>
                  </a:cubicBezTo>
                  <a:lnTo>
                    <a:pt x="3453" y="2620"/>
                  </a:lnTo>
                  <a:lnTo>
                    <a:pt x="2977" y="3096"/>
                  </a:lnTo>
                  <a:lnTo>
                    <a:pt x="334" y="3096"/>
                  </a:lnTo>
                  <a:lnTo>
                    <a:pt x="334" y="1072"/>
                  </a:lnTo>
                  <a:cubicBezTo>
                    <a:pt x="334" y="977"/>
                    <a:pt x="262" y="882"/>
                    <a:pt x="167" y="882"/>
                  </a:cubicBezTo>
                  <a:cubicBezTo>
                    <a:pt x="72" y="882"/>
                    <a:pt x="0" y="977"/>
                    <a:pt x="0" y="1072"/>
                  </a:cubicBezTo>
                  <a:lnTo>
                    <a:pt x="0" y="6978"/>
                  </a:lnTo>
                  <a:cubicBezTo>
                    <a:pt x="0" y="7693"/>
                    <a:pt x="596" y="8264"/>
                    <a:pt x="1310" y="8264"/>
                  </a:cubicBezTo>
                  <a:lnTo>
                    <a:pt x="5359" y="8264"/>
                  </a:lnTo>
                  <a:cubicBezTo>
                    <a:pt x="6073" y="8264"/>
                    <a:pt x="6668" y="7693"/>
                    <a:pt x="6668" y="6978"/>
                  </a:cubicBezTo>
                  <a:lnTo>
                    <a:pt x="6668" y="6645"/>
                  </a:lnTo>
                  <a:cubicBezTo>
                    <a:pt x="6668" y="6549"/>
                    <a:pt x="6597" y="6478"/>
                    <a:pt x="6502" y="6478"/>
                  </a:cubicBezTo>
                  <a:cubicBezTo>
                    <a:pt x="6406" y="6478"/>
                    <a:pt x="6335" y="6549"/>
                    <a:pt x="6335" y="6645"/>
                  </a:cubicBezTo>
                  <a:lnTo>
                    <a:pt x="6335" y="6978"/>
                  </a:lnTo>
                  <a:cubicBezTo>
                    <a:pt x="6335" y="7502"/>
                    <a:pt x="5883" y="7931"/>
                    <a:pt x="5359" y="7931"/>
                  </a:cubicBezTo>
                  <a:lnTo>
                    <a:pt x="1310" y="7931"/>
                  </a:lnTo>
                  <a:cubicBezTo>
                    <a:pt x="786" y="7931"/>
                    <a:pt x="334" y="7502"/>
                    <a:pt x="334" y="6978"/>
                  </a:cubicBezTo>
                  <a:lnTo>
                    <a:pt x="334" y="5811"/>
                  </a:lnTo>
                  <a:lnTo>
                    <a:pt x="1334" y="5811"/>
                  </a:lnTo>
                  <a:cubicBezTo>
                    <a:pt x="1429" y="5811"/>
                    <a:pt x="1524" y="5740"/>
                    <a:pt x="1524" y="5644"/>
                  </a:cubicBezTo>
                  <a:cubicBezTo>
                    <a:pt x="1524" y="5549"/>
                    <a:pt x="1429" y="5478"/>
                    <a:pt x="1334" y="5478"/>
                  </a:cubicBezTo>
                  <a:lnTo>
                    <a:pt x="334" y="5478"/>
                  </a:lnTo>
                  <a:lnTo>
                    <a:pt x="334" y="3454"/>
                  </a:lnTo>
                  <a:lnTo>
                    <a:pt x="3049" y="3454"/>
                  </a:lnTo>
                  <a:cubicBezTo>
                    <a:pt x="3096" y="3454"/>
                    <a:pt x="3144" y="3430"/>
                    <a:pt x="3168" y="3406"/>
                  </a:cubicBezTo>
                  <a:lnTo>
                    <a:pt x="3834" y="2739"/>
                  </a:lnTo>
                  <a:cubicBezTo>
                    <a:pt x="3906" y="2668"/>
                    <a:pt x="4001" y="2620"/>
                    <a:pt x="4096" y="2620"/>
                  </a:cubicBezTo>
                  <a:lnTo>
                    <a:pt x="4930" y="2620"/>
                  </a:lnTo>
                  <a:cubicBezTo>
                    <a:pt x="5144" y="2620"/>
                    <a:pt x="5287" y="2787"/>
                    <a:pt x="5287" y="2977"/>
                  </a:cubicBezTo>
                  <a:lnTo>
                    <a:pt x="5287" y="3763"/>
                  </a:lnTo>
                  <a:cubicBezTo>
                    <a:pt x="5287" y="3906"/>
                    <a:pt x="5192" y="4001"/>
                    <a:pt x="5049" y="4001"/>
                  </a:cubicBezTo>
                  <a:cubicBezTo>
                    <a:pt x="4906" y="4001"/>
                    <a:pt x="4811" y="3906"/>
                    <a:pt x="4811" y="3763"/>
                  </a:cubicBezTo>
                  <a:lnTo>
                    <a:pt x="4811" y="3311"/>
                  </a:lnTo>
                  <a:cubicBezTo>
                    <a:pt x="4811" y="3215"/>
                    <a:pt x="4716" y="3144"/>
                    <a:pt x="4620" y="3144"/>
                  </a:cubicBezTo>
                  <a:cubicBezTo>
                    <a:pt x="4525" y="3144"/>
                    <a:pt x="4454" y="3215"/>
                    <a:pt x="4454" y="3311"/>
                  </a:cubicBezTo>
                  <a:lnTo>
                    <a:pt x="4454" y="3763"/>
                  </a:lnTo>
                  <a:cubicBezTo>
                    <a:pt x="4454" y="3787"/>
                    <a:pt x="4454" y="3811"/>
                    <a:pt x="4454" y="3835"/>
                  </a:cubicBezTo>
                  <a:lnTo>
                    <a:pt x="4382" y="3930"/>
                  </a:lnTo>
                  <a:cubicBezTo>
                    <a:pt x="4263" y="4025"/>
                    <a:pt x="4120" y="4073"/>
                    <a:pt x="3977" y="4073"/>
                  </a:cubicBezTo>
                  <a:lnTo>
                    <a:pt x="3549" y="4073"/>
                  </a:lnTo>
                  <a:cubicBezTo>
                    <a:pt x="3453" y="4073"/>
                    <a:pt x="3382" y="4144"/>
                    <a:pt x="3382" y="4263"/>
                  </a:cubicBezTo>
                  <a:cubicBezTo>
                    <a:pt x="3382" y="4358"/>
                    <a:pt x="3453" y="4430"/>
                    <a:pt x="3549" y="4430"/>
                  </a:cubicBezTo>
                  <a:lnTo>
                    <a:pt x="4025" y="4430"/>
                  </a:lnTo>
                  <a:lnTo>
                    <a:pt x="4025" y="5883"/>
                  </a:lnTo>
                  <a:lnTo>
                    <a:pt x="3382" y="5883"/>
                  </a:lnTo>
                  <a:cubicBezTo>
                    <a:pt x="3311" y="5883"/>
                    <a:pt x="3215" y="5835"/>
                    <a:pt x="3168" y="5787"/>
                  </a:cubicBezTo>
                  <a:lnTo>
                    <a:pt x="2906" y="5525"/>
                  </a:lnTo>
                  <a:cubicBezTo>
                    <a:pt x="2882" y="5478"/>
                    <a:pt x="2834" y="5478"/>
                    <a:pt x="2787" y="5478"/>
                  </a:cubicBezTo>
                  <a:lnTo>
                    <a:pt x="2072" y="5478"/>
                  </a:lnTo>
                  <a:cubicBezTo>
                    <a:pt x="1977" y="5478"/>
                    <a:pt x="1905" y="5549"/>
                    <a:pt x="1905" y="5644"/>
                  </a:cubicBezTo>
                  <a:cubicBezTo>
                    <a:pt x="1905" y="5740"/>
                    <a:pt x="1977" y="5811"/>
                    <a:pt x="2072" y="5811"/>
                  </a:cubicBezTo>
                  <a:lnTo>
                    <a:pt x="2715" y="5811"/>
                  </a:lnTo>
                  <a:lnTo>
                    <a:pt x="2930" y="6026"/>
                  </a:lnTo>
                  <a:cubicBezTo>
                    <a:pt x="3049" y="6145"/>
                    <a:pt x="3215" y="6216"/>
                    <a:pt x="3382" y="6216"/>
                  </a:cubicBezTo>
                  <a:lnTo>
                    <a:pt x="4025" y="6216"/>
                  </a:lnTo>
                  <a:cubicBezTo>
                    <a:pt x="4049" y="6454"/>
                    <a:pt x="4263" y="6645"/>
                    <a:pt x="4501" y="6645"/>
                  </a:cubicBezTo>
                  <a:lnTo>
                    <a:pt x="4906" y="6645"/>
                  </a:lnTo>
                  <a:cubicBezTo>
                    <a:pt x="5168" y="6645"/>
                    <a:pt x="5359" y="6430"/>
                    <a:pt x="5359" y="6168"/>
                  </a:cubicBezTo>
                  <a:lnTo>
                    <a:pt x="6192" y="6168"/>
                  </a:lnTo>
                  <a:cubicBezTo>
                    <a:pt x="6502" y="6168"/>
                    <a:pt x="6740" y="5930"/>
                    <a:pt x="6740" y="5621"/>
                  </a:cubicBezTo>
                  <a:cubicBezTo>
                    <a:pt x="6740" y="5478"/>
                    <a:pt x="6692" y="5335"/>
                    <a:pt x="6597" y="5240"/>
                  </a:cubicBezTo>
                  <a:cubicBezTo>
                    <a:pt x="6692" y="5144"/>
                    <a:pt x="6740" y="5025"/>
                    <a:pt x="6740" y="4859"/>
                  </a:cubicBezTo>
                  <a:cubicBezTo>
                    <a:pt x="6740" y="4716"/>
                    <a:pt x="6692" y="4597"/>
                    <a:pt x="6597" y="4501"/>
                  </a:cubicBezTo>
                  <a:cubicBezTo>
                    <a:pt x="6621" y="4454"/>
                    <a:pt x="6668" y="4406"/>
                    <a:pt x="6692" y="4358"/>
                  </a:cubicBezTo>
                  <a:lnTo>
                    <a:pt x="7597" y="4930"/>
                  </a:lnTo>
                  <a:cubicBezTo>
                    <a:pt x="7645" y="5121"/>
                    <a:pt x="7811" y="5240"/>
                    <a:pt x="8002" y="5240"/>
                  </a:cubicBezTo>
                  <a:lnTo>
                    <a:pt x="8335" y="5240"/>
                  </a:lnTo>
                  <a:cubicBezTo>
                    <a:pt x="8550" y="5240"/>
                    <a:pt x="8740" y="5049"/>
                    <a:pt x="8740" y="4835"/>
                  </a:cubicBezTo>
                  <a:lnTo>
                    <a:pt x="8740" y="3716"/>
                  </a:lnTo>
                  <a:cubicBezTo>
                    <a:pt x="9121" y="3620"/>
                    <a:pt x="9431" y="3287"/>
                    <a:pt x="9431" y="2858"/>
                  </a:cubicBezTo>
                  <a:lnTo>
                    <a:pt x="9431" y="2382"/>
                  </a:lnTo>
                  <a:cubicBezTo>
                    <a:pt x="9431" y="1953"/>
                    <a:pt x="9121" y="1620"/>
                    <a:pt x="8740" y="1525"/>
                  </a:cubicBezTo>
                  <a:lnTo>
                    <a:pt x="8740" y="405"/>
                  </a:lnTo>
                  <a:cubicBezTo>
                    <a:pt x="8740" y="191"/>
                    <a:pt x="8550" y="0"/>
                    <a:pt x="8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9" name="Google Shape;14329;p115"/>
          <p:cNvGrpSpPr/>
          <p:nvPr/>
        </p:nvGrpSpPr>
        <p:grpSpPr>
          <a:xfrm>
            <a:off x="4060927" y="3014592"/>
            <a:ext cx="375934" cy="375910"/>
            <a:chOff x="4015998" y="3415918"/>
            <a:chExt cx="407605" cy="407579"/>
          </a:xfrm>
        </p:grpSpPr>
        <p:sp>
          <p:nvSpPr>
            <p:cNvPr id="14330" name="Google Shape;14330;p115"/>
            <p:cNvSpPr/>
            <p:nvPr/>
          </p:nvSpPr>
          <p:spPr>
            <a:xfrm>
              <a:off x="4015998" y="3545188"/>
              <a:ext cx="407605" cy="278309"/>
            </a:xfrm>
            <a:custGeom>
              <a:avLst/>
              <a:gdLst/>
              <a:ahLst/>
              <a:cxnLst/>
              <a:rect l="l" t="t" r="r" b="b"/>
              <a:pathLst>
                <a:path w="11789" h="8050" extrusionOk="0">
                  <a:moveTo>
                    <a:pt x="1977" y="0"/>
                  </a:moveTo>
                  <a:cubicBezTo>
                    <a:pt x="881" y="0"/>
                    <a:pt x="0" y="882"/>
                    <a:pt x="0" y="2001"/>
                  </a:cubicBezTo>
                  <a:lnTo>
                    <a:pt x="0" y="6049"/>
                  </a:lnTo>
                  <a:cubicBezTo>
                    <a:pt x="0" y="7145"/>
                    <a:pt x="881" y="8050"/>
                    <a:pt x="1977" y="8050"/>
                  </a:cubicBezTo>
                  <a:lnTo>
                    <a:pt x="9812" y="8050"/>
                  </a:lnTo>
                  <a:cubicBezTo>
                    <a:pt x="10907" y="8050"/>
                    <a:pt x="11788" y="7145"/>
                    <a:pt x="11788" y="6049"/>
                  </a:cubicBezTo>
                  <a:lnTo>
                    <a:pt x="11788" y="2001"/>
                  </a:lnTo>
                  <a:cubicBezTo>
                    <a:pt x="11788" y="882"/>
                    <a:pt x="10907" y="0"/>
                    <a:pt x="9812" y="0"/>
                  </a:cubicBezTo>
                  <a:lnTo>
                    <a:pt x="9717" y="0"/>
                  </a:lnTo>
                  <a:cubicBezTo>
                    <a:pt x="9621" y="0"/>
                    <a:pt x="9550" y="72"/>
                    <a:pt x="9550" y="167"/>
                  </a:cubicBezTo>
                  <a:cubicBezTo>
                    <a:pt x="9550" y="262"/>
                    <a:pt x="9621" y="334"/>
                    <a:pt x="9717" y="334"/>
                  </a:cubicBezTo>
                  <a:lnTo>
                    <a:pt x="9812" y="334"/>
                  </a:lnTo>
                  <a:cubicBezTo>
                    <a:pt x="10717" y="334"/>
                    <a:pt x="11455" y="1096"/>
                    <a:pt x="11455" y="2001"/>
                  </a:cubicBezTo>
                  <a:lnTo>
                    <a:pt x="11455" y="6049"/>
                  </a:lnTo>
                  <a:cubicBezTo>
                    <a:pt x="11455" y="6954"/>
                    <a:pt x="10717" y="7716"/>
                    <a:pt x="9812" y="7716"/>
                  </a:cubicBezTo>
                  <a:lnTo>
                    <a:pt x="1977" y="7716"/>
                  </a:lnTo>
                  <a:cubicBezTo>
                    <a:pt x="1072" y="7716"/>
                    <a:pt x="334" y="6954"/>
                    <a:pt x="334" y="6049"/>
                  </a:cubicBezTo>
                  <a:lnTo>
                    <a:pt x="334" y="2001"/>
                  </a:lnTo>
                  <a:cubicBezTo>
                    <a:pt x="334" y="1096"/>
                    <a:pt x="1072" y="334"/>
                    <a:pt x="1977" y="334"/>
                  </a:cubicBezTo>
                  <a:lnTo>
                    <a:pt x="2072" y="334"/>
                  </a:lnTo>
                  <a:cubicBezTo>
                    <a:pt x="2167" y="334"/>
                    <a:pt x="2239" y="262"/>
                    <a:pt x="2239" y="167"/>
                  </a:cubicBezTo>
                  <a:cubicBezTo>
                    <a:pt x="2239" y="72"/>
                    <a:pt x="2167"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1" name="Google Shape;14331;p115"/>
            <p:cNvSpPr/>
            <p:nvPr/>
          </p:nvSpPr>
          <p:spPr>
            <a:xfrm>
              <a:off x="4162556" y="3569079"/>
              <a:ext cx="237150" cy="230564"/>
            </a:xfrm>
            <a:custGeom>
              <a:avLst/>
              <a:gdLst/>
              <a:ahLst/>
              <a:cxnLst/>
              <a:rect l="l" t="t" r="r" b="b"/>
              <a:pathLst>
                <a:path w="6859" h="6669" extrusionOk="0">
                  <a:moveTo>
                    <a:pt x="5430" y="0"/>
                  </a:moveTo>
                  <a:cubicBezTo>
                    <a:pt x="5335" y="0"/>
                    <a:pt x="5263" y="71"/>
                    <a:pt x="5263" y="167"/>
                  </a:cubicBezTo>
                  <a:cubicBezTo>
                    <a:pt x="5263" y="262"/>
                    <a:pt x="5335" y="333"/>
                    <a:pt x="5430" y="333"/>
                  </a:cubicBezTo>
                  <a:lnTo>
                    <a:pt x="5573" y="333"/>
                  </a:lnTo>
                  <a:cubicBezTo>
                    <a:pt x="6097" y="333"/>
                    <a:pt x="6525" y="786"/>
                    <a:pt x="6525" y="1310"/>
                  </a:cubicBezTo>
                  <a:lnTo>
                    <a:pt x="6525" y="5358"/>
                  </a:lnTo>
                  <a:cubicBezTo>
                    <a:pt x="6525" y="5882"/>
                    <a:pt x="6097" y="6335"/>
                    <a:pt x="5573" y="6335"/>
                  </a:cubicBezTo>
                  <a:lnTo>
                    <a:pt x="191" y="6335"/>
                  </a:lnTo>
                  <a:cubicBezTo>
                    <a:pt x="96" y="6335"/>
                    <a:pt x="0" y="6406"/>
                    <a:pt x="0" y="6501"/>
                  </a:cubicBezTo>
                  <a:cubicBezTo>
                    <a:pt x="0" y="6597"/>
                    <a:pt x="96" y="6668"/>
                    <a:pt x="191" y="6668"/>
                  </a:cubicBezTo>
                  <a:lnTo>
                    <a:pt x="5573" y="6668"/>
                  </a:lnTo>
                  <a:cubicBezTo>
                    <a:pt x="6287" y="6668"/>
                    <a:pt x="6859" y="6073"/>
                    <a:pt x="6859" y="5358"/>
                  </a:cubicBezTo>
                  <a:lnTo>
                    <a:pt x="6859" y="1310"/>
                  </a:lnTo>
                  <a:cubicBezTo>
                    <a:pt x="6859" y="595"/>
                    <a:pt x="6287" y="0"/>
                    <a:pt x="5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2" name="Google Shape;14332;p115"/>
            <p:cNvSpPr/>
            <p:nvPr/>
          </p:nvSpPr>
          <p:spPr>
            <a:xfrm>
              <a:off x="4039854" y="3569079"/>
              <a:ext cx="109568" cy="230564"/>
            </a:xfrm>
            <a:custGeom>
              <a:avLst/>
              <a:gdLst/>
              <a:ahLst/>
              <a:cxnLst/>
              <a:rect l="l" t="t" r="r" b="b"/>
              <a:pathLst>
                <a:path w="3169" h="6669" extrusionOk="0">
                  <a:moveTo>
                    <a:pt x="1287" y="0"/>
                  </a:moveTo>
                  <a:cubicBezTo>
                    <a:pt x="572" y="0"/>
                    <a:pt x="1" y="595"/>
                    <a:pt x="1" y="1310"/>
                  </a:cubicBezTo>
                  <a:lnTo>
                    <a:pt x="1" y="1572"/>
                  </a:lnTo>
                  <a:cubicBezTo>
                    <a:pt x="1" y="1691"/>
                    <a:pt x="49" y="1786"/>
                    <a:pt x="120" y="1858"/>
                  </a:cubicBezTo>
                  <a:lnTo>
                    <a:pt x="430" y="2120"/>
                  </a:lnTo>
                  <a:cubicBezTo>
                    <a:pt x="525" y="2215"/>
                    <a:pt x="596" y="2358"/>
                    <a:pt x="596" y="2477"/>
                  </a:cubicBezTo>
                  <a:lnTo>
                    <a:pt x="596" y="4168"/>
                  </a:lnTo>
                  <a:cubicBezTo>
                    <a:pt x="596" y="4310"/>
                    <a:pt x="525" y="4453"/>
                    <a:pt x="430" y="4525"/>
                  </a:cubicBezTo>
                  <a:lnTo>
                    <a:pt x="120" y="4811"/>
                  </a:lnTo>
                  <a:cubicBezTo>
                    <a:pt x="49" y="4882"/>
                    <a:pt x="1" y="4977"/>
                    <a:pt x="1" y="5096"/>
                  </a:cubicBezTo>
                  <a:lnTo>
                    <a:pt x="1" y="5358"/>
                  </a:lnTo>
                  <a:cubicBezTo>
                    <a:pt x="1" y="6073"/>
                    <a:pt x="572" y="6668"/>
                    <a:pt x="1287" y="6668"/>
                  </a:cubicBezTo>
                  <a:lnTo>
                    <a:pt x="3002" y="6668"/>
                  </a:lnTo>
                  <a:cubicBezTo>
                    <a:pt x="3097" y="6668"/>
                    <a:pt x="3168" y="6597"/>
                    <a:pt x="3168" y="6501"/>
                  </a:cubicBezTo>
                  <a:cubicBezTo>
                    <a:pt x="3168" y="6406"/>
                    <a:pt x="3097" y="6311"/>
                    <a:pt x="3002" y="6311"/>
                  </a:cubicBezTo>
                  <a:lnTo>
                    <a:pt x="1287" y="6311"/>
                  </a:lnTo>
                  <a:cubicBezTo>
                    <a:pt x="763" y="6311"/>
                    <a:pt x="334" y="5882"/>
                    <a:pt x="334" y="5358"/>
                  </a:cubicBezTo>
                  <a:lnTo>
                    <a:pt x="334" y="5096"/>
                  </a:lnTo>
                  <a:cubicBezTo>
                    <a:pt x="334" y="5072"/>
                    <a:pt x="334" y="5072"/>
                    <a:pt x="358" y="5049"/>
                  </a:cubicBezTo>
                  <a:lnTo>
                    <a:pt x="644" y="4787"/>
                  </a:lnTo>
                  <a:cubicBezTo>
                    <a:pt x="834" y="4644"/>
                    <a:pt x="930" y="4406"/>
                    <a:pt x="930" y="4168"/>
                  </a:cubicBezTo>
                  <a:lnTo>
                    <a:pt x="930" y="2477"/>
                  </a:lnTo>
                  <a:cubicBezTo>
                    <a:pt x="930" y="2262"/>
                    <a:pt x="834" y="2024"/>
                    <a:pt x="644" y="1881"/>
                  </a:cubicBezTo>
                  <a:lnTo>
                    <a:pt x="358" y="1619"/>
                  </a:lnTo>
                  <a:cubicBezTo>
                    <a:pt x="334" y="1596"/>
                    <a:pt x="334" y="1572"/>
                    <a:pt x="334" y="1572"/>
                  </a:cubicBezTo>
                  <a:lnTo>
                    <a:pt x="334" y="1310"/>
                  </a:lnTo>
                  <a:cubicBezTo>
                    <a:pt x="334" y="786"/>
                    <a:pt x="763" y="333"/>
                    <a:pt x="1287" y="333"/>
                  </a:cubicBezTo>
                  <a:lnTo>
                    <a:pt x="1430" y="333"/>
                  </a:lnTo>
                  <a:cubicBezTo>
                    <a:pt x="1525" y="333"/>
                    <a:pt x="1597" y="262"/>
                    <a:pt x="1597" y="167"/>
                  </a:cubicBezTo>
                  <a:cubicBezTo>
                    <a:pt x="1597" y="71"/>
                    <a:pt x="1525" y="0"/>
                    <a:pt x="1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3" name="Google Shape;14333;p115"/>
            <p:cNvSpPr/>
            <p:nvPr/>
          </p:nvSpPr>
          <p:spPr>
            <a:xfrm>
              <a:off x="4038229" y="3650569"/>
              <a:ext cx="11548" cy="65895"/>
            </a:xfrm>
            <a:custGeom>
              <a:avLst/>
              <a:gdLst/>
              <a:ahLst/>
              <a:cxnLst/>
              <a:rect l="l" t="t" r="r" b="b"/>
              <a:pathLst>
                <a:path w="334" h="1906" extrusionOk="0">
                  <a:moveTo>
                    <a:pt x="167" y="1"/>
                  </a:moveTo>
                  <a:cubicBezTo>
                    <a:pt x="72" y="1"/>
                    <a:pt x="0" y="72"/>
                    <a:pt x="0" y="167"/>
                  </a:cubicBezTo>
                  <a:lnTo>
                    <a:pt x="0" y="1739"/>
                  </a:lnTo>
                  <a:cubicBezTo>
                    <a:pt x="0" y="1834"/>
                    <a:pt x="72" y="1906"/>
                    <a:pt x="167" y="1906"/>
                  </a:cubicBezTo>
                  <a:cubicBezTo>
                    <a:pt x="262" y="1906"/>
                    <a:pt x="334" y="1834"/>
                    <a:pt x="334" y="1739"/>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4" name="Google Shape;14334;p115"/>
            <p:cNvSpPr/>
            <p:nvPr/>
          </p:nvSpPr>
          <p:spPr>
            <a:xfrm>
              <a:off x="4104922" y="3415918"/>
              <a:ext cx="229751" cy="207504"/>
            </a:xfrm>
            <a:custGeom>
              <a:avLst/>
              <a:gdLst/>
              <a:ahLst/>
              <a:cxnLst/>
              <a:rect l="l" t="t" r="r" b="b"/>
              <a:pathLst>
                <a:path w="6645" h="6002" extrusionOk="0">
                  <a:moveTo>
                    <a:pt x="5359" y="334"/>
                  </a:moveTo>
                  <a:cubicBezTo>
                    <a:pt x="5859" y="334"/>
                    <a:pt x="6287" y="763"/>
                    <a:pt x="6287" y="1287"/>
                  </a:cubicBezTo>
                  <a:lnTo>
                    <a:pt x="6287" y="4192"/>
                  </a:lnTo>
                  <a:cubicBezTo>
                    <a:pt x="6287" y="4692"/>
                    <a:pt x="5859" y="5121"/>
                    <a:pt x="5359" y="5121"/>
                  </a:cubicBezTo>
                  <a:lnTo>
                    <a:pt x="3953" y="5121"/>
                  </a:lnTo>
                  <a:cubicBezTo>
                    <a:pt x="3906" y="5121"/>
                    <a:pt x="3858" y="5144"/>
                    <a:pt x="3834" y="5168"/>
                  </a:cubicBezTo>
                  <a:lnTo>
                    <a:pt x="3358" y="5645"/>
                  </a:lnTo>
                  <a:cubicBezTo>
                    <a:pt x="3334" y="5645"/>
                    <a:pt x="3334" y="5668"/>
                    <a:pt x="3310" y="5668"/>
                  </a:cubicBezTo>
                  <a:cubicBezTo>
                    <a:pt x="3310" y="5668"/>
                    <a:pt x="3310" y="5645"/>
                    <a:pt x="3287" y="5645"/>
                  </a:cubicBezTo>
                  <a:lnTo>
                    <a:pt x="2810" y="5168"/>
                  </a:lnTo>
                  <a:cubicBezTo>
                    <a:pt x="2787" y="5144"/>
                    <a:pt x="2739" y="5121"/>
                    <a:pt x="2691" y="5121"/>
                  </a:cubicBezTo>
                  <a:lnTo>
                    <a:pt x="1286" y="5121"/>
                  </a:lnTo>
                  <a:cubicBezTo>
                    <a:pt x="762" y="5121"/>
                    <a:pt x="357" y="4692"/>
                    <a:pt x="357" y="4192"/>
                  </a:cubicBezTo>
                  <a:lnTo>
                    <a:pt x="357" y="1287"/>
                  </a:lnTo>
                  <a:cubicBezTo>
                    <a:pt x="357" y="763"/>
                    <a:pt x="762" y="334"/>
                    <a:pt x="1286" y="334"/>
                  </a:cubicBezTo>
                  <a:close/>
                  <a:moveTo>
                    <a:pt x="1286" y="1"/>
                  </a:moveTo>
                  <a:cubicBezTo>
                    <a:pt x="572" y="1"/>
                    <a:pt x="0" y="572"/>
                    <a:pt x="0" y="1287"/>
                  </a:cubicBezTo>
                  <a:lnTo>
                    <a:pt x="0" y="4192"/>
                  </a:lnTo>
                  <a:cubicBezTo>
                    <a:pt x="0" y="4883"/>
                    <a:pt x="572" y="5454"/>
                    <a:pt x="1286" y="5454"/>
                  </a:cubicBezTo>
                  <a:lnTo>
                    <a:pt x="2620" y="5454"/>
                  </a:lnTo>
                  <a:lnTo>
                    <a:pt x="3049" y="5883"/>
                  </a:lnTo>
                  <a:cubicBezTo>
                    <a:pt x="3120" y="5954"/>
                    <a:pt x="3215" y="6002"/>
                    <a:pt x="3310" y="6002"/>
                  </a:cubicBezTo>
                  <a:cubicBezTo>
                    <a:pt x="3430" y="6002"/>
                    <a:pt x="3525" y="5954"/>
                    <a:pt x="3596" y="5883"/>
                  </a:cubicBezTo>
                  <a:lnTo>
                    <a:pt x="4025" y="5454"/>
                  </a:lnTo>
                  <a:lnTo>
                    <a:pt x="5359" y="5454"/>
                  </a:lnTo>
                  <a:cubicBezTo>
                    <a:pt x="6049" y="5454"/>
                    <a:pt x="6645" y="4883"/>
                    <a:pt x="6645" y="4192"/>
                  </a:cubicBezTo>
                  <a:lnTo>
                    <a:pt x="6645" y="1287"/>
                  </a:lnTo>
                  <a:cubicBezTo>
                    <a:pt x="6645" y="572"/>
                    <a:pt x="6049"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5" name="Google Shape;14335;p115"/>
            <p:cNvSpPr/>
            <p:nvPr/>
          </p:nvSpPr>
          <p:spPr>
            <a:xfrm>
              <a:off x="4126323" y="3702429"/>
              <a:ext cx="188572" cy="61816"/>
            </a:xfrm>
            <a:custGeom>
              <a:avLst/>
              <a:gdLst/>
              <a:ahLst/>
              <a:cxnLst/>
              <a:rect l="l" t="t" r="r" b="b"/>
              <a:pathLst>
                <a:path w="5454" h="1788" extrusionOk="0">
                  <a:moveTo>
                    <a:pt x="429" y="1"/>
                  </a:moveTo>
                  <a:cubicBezTo>
                    <a:pt x="191" y="1"/>
                    <a:pt x="0" y="215"/>
                    <a:pt x="0" y="453"/>
                  </a:cubicBezTo>
                  <a:lnTo>
                    <a:pt x="0" y="1358"/>
                  </a:lnTo>
                  <a:cubicBezTo>
                    <a:pt x="0" y="1597"/>
                    <a:pt x="191" y="1787"/>
                    <a:pt x="429" y="1787"/>
                  </a:cubicBezTo>
                  <a:lnTo>
                    <a:pt x="5025" y="1787"/>
                  </a:lnTo>
                  <a:cubicBezTo>
                    <a:pt x="5263" y="1787"/>
                    <a:pt x="5454" y="1597"/>
                    <a:pt x="5454" y="1358"/>
                  </a:cubicBezTo>
                  <a:lnTo>
                    <a:pt x="5454" y="453"/>
                  </a:lnTo>
                  <a:cubicBezTo>
                    <a:pt x="5454" y="215"/>
                    <a:pt x="5263" y="1"/>
                    <a:pt x="5025" y="1"/>
                  </a:cubicBezTo>
                  <a:lnTo>
                    <a:pt x="4097" y="1"/>
                  </a:lnTo>
                  <a:cubicBezTo>
                    <a:pt x="4001" y="1"/>
                    <a:pt x="3930" y="96"/>
                    <a:pt x="3930" y="191"/>
                  </a:cubicBezTo>
                  <a:cubicBezTo>
                    <a:pt x="3930" y="287"/>
                    <a:pt x="4001" y="358"/>
                    <a:pt x="4097" y="358"/>
                  </a:cubicBezTo>
                  <a:lnTo>
                    <a:pt x="5025" y="358"/>
                  </a:lnTo>
                  <a:cubicBezTo>
                    <a:pt x="5073" y="358"/>
                    <a:pt x="5121" y="406"/>
                    <a:pt x="5121" y="453"/>
                  </a:cubicBezTo>
                  <a:lnTo>
                    <a:pt x="5121" y="1358"/>
                  </a:lnTo>
                  <a:cubicBezTo>
                    <a:pt x="5121" y="1406"/>
                    <a:pt x="5073" y="1454"/>
                    <a:pt x="5025" y="1454"/>
                  </a:cubicBezTo>
                  <a:lnTo>
                    <a:pt x="429" y="1454"/>
                  </a:lnTo>
                  <a:cubicBezTo>
                    <a:pt x="381" y="1454"/>
                    <a:pt x="334" y="1406"/>
                    <a:pt x="334" y="1358"/>
                  </a:cubicBezTo>
                  <a:lnTo>
                    <a:pt x="334" y="453"/>
                  </a:lnTo>
                  <a:cubicBezTo>
                    <a:pt x="334" y="406"/>
                    <a:pt x="381" y="358"/>
                    <a:pt x="429" y="358"/>
                  </a:cubicBezTo>
                  <a:lnTo>
                    <a:pt x="3358" y="358"/>
                  </a:lnTo>
                  <a:cubicBezTo>
                    <a:pt x="3454" y="358"/>
                    <a:pt x="3525" y="287"/>
                    <a:pt x="3525" y="191"/>
                  </a:cubicBezTo>
                  <a:cubicBezTo>
                    <a:pt x="3525" y="96"/>
                    <a:pt x="3454" y="1"/>
                    <a:pt x="3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6" name="Google Shape;14336;p115"/>
            <p:cNvSpPr/>
            <p:nvPr/>
          </p:nvSpPr>
          <p:spPr>
            <a:xfrm>
              <a:off x="4118094" y="3650569"/>
              <a:ext cx="20607" cy="11582"/>
            </a:xfrm>
            <a:custGeom>
              <a:avLst/>
              <a:gdLst/>
              <a:ahLst/>
              <a:cxnLst/>
              <a:rect l="l" t="t" r="r" b="b"/>
              <a:pathLst>
                <a:path w="596" h="335" extrusionOk="0">
                  <a:moveTo>
                    <a:pt x="191" y="1"/>
                  </a:moveTo>
                  <a:cubicBezTo>
                    <a:pt x="96" y="1"/>
                    <a:pt x="0" y="72"/>
                    <a:pt x="0" y="167"/>
                  </a:cubicBezTo>
                  <a:cubicBezTo>
                    <a:pt x="0" y="263"/>
                    <a:pt x="96" y="334"/>
                    <a:pt x="191" y="334"/>
                  </a:cubicBezTo>
                  <a:lnTo>
                    <a:pt x="429" y="334"/>
                  </a:lnTo>
                  <a:cubicBezTo>
                    <a:pt x="524" y="334"/>
                    <a:pt x="596" y="263"/>
                    <a:pt x="596" y="167"/>
                  </a:cubicBezTo>
                  <a:cubicBezTo>
                    <a:pt x="596" y="72"/>
                    <a:pt x="524"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7" name="Google Shape;14337;p115"/>
            <p:cNvSpPr/>
            <p:nvPr/>
          </p:nvSpPr>
          <p:spPr>
            <a:xfrm>
              <a:off x="4302511" y="3650569"/>
              <a:ext cx="20641" cy="11582"/>
            </a:xfrm>
            <a:custGeom>
              <a:avLst/>
              <a:gdLst/>
              <a:ahLst/>
              <a:cxnLst/>
              <a:rect l="l" t="t" r="r" b="b"/>
              <a:pathLst>
                <a:path w="597" h="335" extrusionOk="0">
                  <a:moveTo>
                    <a:pt x="167" y="1"/>
                  </a:moveTo>
                  <a:cubicBezTo>
                    <a:pt x="72" y="1"/>
                    <a:pt x="1" y="72"/>
                    <a:pt x="1" y="167"/>
                  </a:cubicBezTo>
                  <a:cubicBezTo>
                    <a:pt x="1" y="263"/>
                    <a:pt x="72" y="334"/>
                    <a:pt x="167" y="334"/>
                  </a:cubicBezTo>
                  <a:lnTo>
                    <a:pt x="406" y="334"/>
                  </a:lnTo>
                  <a:cubicBezTo>
                    <a:pt x="501" y="334"/>
                    <a:pt x="596" y="263"/>
                    <a:pt x="596" y="167"/>
                  </a:cubicBezTo>
                  <a:cubicBezTo>
                    <a:pt x="596" y="72"/>
                    <a:pt x="50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8" name="Google Shape;14338;p115"/>
            <p:cNvSpPr/>
            <p:nvPr/>
          </p:nvSpPr>
          <p:spPr>
            <a:xfrm>
              <a:off x="4150213" y="3650569"/>
              <a:ext cx="140824" cy="11582"/>
            </a:xfrm>
            <a:custGeom>
              <a:avLst/>
              <a:gdLst/>
              <a:ahLst/>
              <a:cxnLst/>
              <a:rect l="l" t="t" r="r" b="b"/>
              <a:pathLst>
                <a:path w="4073" h="335" extrusionOk="0">
                  <a:moveTo>
                    <a:pt x="167" y="1"/>
                  </a:moveTo>
                  <a:cubicBezTo>
                    <a:pt x="72" y="1"/>
                    <a:pt x="0" y="72"/>
                    <a:pt x="0" y="167"/>
                  </a:cubicBezTo>
                  <a:cubicBezTo>
                    <a:pt x="0" y="263"/>
                    <a:pt x="72" y="334"/>
                    <a:pt x="167" y="334"/>
                  </a:cubicBezTo>
                  <a:lnTo>
                    <a:pt x="3882" y="334"/>
                  </a:lnTo>
                  <a:cubicBezTo>
                    <a:pt x="3977" y="334"/>
                    <a:pt x="4072" y="263"/>
                    <a:pt x="4072" y="167"/>
                  </a:cubicBezTo>
                  <a:cubicBezTo>
                    <a:pt x="4072" y="72"/>
                    <a:pt x="3977"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9" name="Google Shape;14339;p115"/>
            <p:cNvSpPr/>
            <p:nvPr/>
          </p:nvSpPr>
          <p:spPr>
            <a:xfrm>
              <a:off x="4143610" y="3434864"/>
              <a:ext cx="151542" cy="151531"/>
            </a:xfrm>
            <a:custGeom>
              <a:avLst/>
              <a:gdLst/>
              <a:ahLst/>
              <a:cxnLst/>
              <a:rect l="l" t="t" r="r" b="b"/>
              <a:pathLst>
                <a:path w="4383" h="4383" extrusionOk="0">
                  <a:moveTo>
                    <a:pt x="2191" y="0"/>
                  </a:moveTo>
                  <a:cubicBezTo>
                    <a:pt x="1858" y="0"/>
                    <a:pt x="1525" y="96"/>
                    <a:pt x="1215" y="238"/>
                  </a:cubicBezTo>
                  <a:cubicBezTo>
                    <a:pt x="1120" y="286"/>
                    <a:pt x="1096" y="381"/>
                    <a:pt x="1144" y="477"/>
                  </a:cubicBezTo>
                  <a:cubicBezTo>
                    <a:pt x="1160" y="540"/>
                    <a:pt x="1218" y="572"/>
                    <a:pt x="1276" y="572"/>
                  </a:cubicBezTo>
                  <a:cubicBezTo>
                    <a:pt x="1305" y="572"/>
                    <a:pt x="1334" y="564"/>
                    <a:pt x="1358" y="548"/>
                  </a:cubicBezTo>
                  <a:cubicBezTo>
                    <a:pt x="1620" y="429"/>
                    <a:pt x="1906" y="358"/>
                    <a:pt x="2191" y="358"/>
                  </a:cubicBezTo>
                  <a:cubicBezTo>
                    <a:pt x="3216" y="358"/>
                    <a:pt x="4049" y="1191"/>
                    <a:pt x="4049" y="2191"/>
                  </a:cubicBezTo>
                  <a:cubicBezTo>
                    <a:pt x="4049" y="3215"/>
                    <a:pt x="3216" y="4049"/>
                    <a:pt x="2191" y="4049"/>
                  </a:cubicBezTo>
                  <a:cubicBezTo>
                    <a:pt x="1191" y="4049"/>
                    <a:pt x="358" y="3215"/>
                    <a:pt x="358" y="2191"/>
                  </a:cubicBezTo>
                  <a:cubicBezTo>
                    <a:pt x="358" y="1739"/>
                    <a:pt x="524" y="1310"/>
                    <a:pt x="834" y="953"/>
                  </a:cubicBezTo>
                  <a:cubicBezTo>
                    <a:pt x="882" y="881"/>
                    <a:pt x="882" y="786"/>
                    <a:pt x="810" y="715"/>
                  </a:cubicBezTo>
                  <a:cubicBezTo>
                    <a:pt x="780" y="685"/>
                    <a:pt x="746" y="672"/>
                    <a:pt x="711" y="672"/>
                  </a:cubicBezTo>
                  <a:cubicBezTo>
                    <a:pt x="663" y="672"/>
                    <a:pt x="614" y="697"/>
                    <a:pt x="572" y="739"/>
                  </a:cubicBezTo>
                  <a:cubicBezTo>
                    <a:pt x="215" y="1143"/>
                    <a:pt x="1" y="1667"/>
                    <a:pt x="1" y="2191"/>
                  </a:cubicBezTo>
                  <a:cubicBezTo>
                    <a:pt x="1" y="3406"/>
                    <a:pt x="1001" y="4382"/>
                    <a:pt x="2191" y="4382"/>
                  </a:cubicBezTo>
                  <a:cubicBezTo>
                    <a:pt x="3406" y="4382"/>
                    <a:pt x="4382" y="3406"/>
                    <a:pt x="4382" y="2191"/>
                  </a:cubicBezTo>
                  <a:cubicBezTo>
                    <a:pt x="4382" y="1000"/>
                    <a:pt x="3406" y="0"/>
                    <a:pt x="2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0" name="Google Shape;14340;p115"/>
            <p:cNvSpPr/>
            <p:nvPr/>
          </p:nvSpPr>
          <p:spPr>
            <a:xfrm>
              <a:off x="4169955" y="3513899"/>
              <a:ext cx="99680" cy="48609"/>
            </a:xfrm>
            <a:custGeom>
              <a:avLst/>
              <a:gdLst/>
              <a:ahLst/>
              <a:cxnLst/>
              <a:rect l="l" t="t" r="r" b="b"/>
              <a:pathLst>
                <a:path w="2883" h="1406" extrusionOk="0">
                  <a:moveTo>
                    <a:pt x="2501" y="334"/>
                  </a:moveTo>
                  <a:cubicBezTo>
                    <a:pt x="2454" y="501"/>
                    <a:pt x="2358" y="643"/>
                    <a:pt x="2215" y="763"/>
                  </a:cubicBezTo>
                  <a:cubicBezTo>
                    <a:pt x="1989" y="596"/>
                    <a:pt x="1715" y="512"/>
                    <a:pt x="1438" y="512"/>
                  </a:cubicBezTo>
                  <a:cubicBezTo>
                    <a:pt x="1162" y="512"/>
                    <a:pt x="882" y="596"/>
                    <a:pt x="644" y="763"/>
                  </a:cubicBezTo>
                  <a:cubicBezTo>
                    <a:pt x="525" y="643"/>
                    <a:pt x="429" y="501"/>
                    <a:pt x="358" y="334"/>
                  </a:cubicBezTo>
                  <a:close/>
                  <a:moveTo>
                    <a:pt x="1441" y="852"/>
                  </a:moveTo>
                  <a:cubicBezTo>
                    <a:pt x="1602" y="852"/>
                    <a:pt x="1763" y="894"/>
                    <a:pt x="1906" y="977"/>
                  </a:cubicBezTo>
                  <a:cubicBezTo>
                    <a:pt x="1763" y="1024"/>
                    <a:pt x="1596" y="1072"/>
                    <a:pt x="1429" y="1072"/>
                  </a:cubicBezTo>
                  <a:cubicBezTo>
                    <a:pt x="1287" y="1072"/>
                    <a:pt x="1120" y="1024"/>
                    <a:pt x="977" y="977"/>
                  </a:cubicBezTo>
                  <a:cubicBezTo>
                    <a:pt x="1120" y="894"/>
                    <a:pt x="1281" y="852"/>
                    <a:pt x="1441" y="852"/>
                  </a:cubicBezTo>
                  <a:close/>
                  <a:moveTo>
                    <a:pt x="358" y="0"/>
                  </a:moveTo>
                  <a:cubicBezTo>
                    <a:pt x="239" y="0"/>
                    <a:pt x="144" y="48"/>
                    <a:pt x="72" y="143"/>
                  </a:cubicBezTo>
                  <a:cubicBezTo>
                    <a:pt x="24" y="239"/>
                    <a:pt x="1" y="358"/>
                    <a:pt x="48" y="453"/>
                  </a:cubicBezTo>
                  <a:cubicBezTo>
                    <a:pt x="263" y="1024"/>
                    <a:pt x="834" y="1406"/>
                    <a:pt x="1429" y="1406"/>
                  </a:cubicBezTo>
                  <a:cubicBezTo>
                    <a:pt x="2049" y="1406"/>
                    <a:pt x="2620" y="1024"/>
                    <a:pt x="2835" y="453"/>
                  </a:cubicBezTo>
                  <a:cubicBezTo>
                    <a:pt x="2882" y="358"/>
                    <a:pt x="2858" y="239"/>
                    <a:pt x="2811" y="143"/>
                  </a:cubicBezTo>
                  <a:cubicBezTo>
                    <a:pt x="2739" y="48"/>
                    <a:pt x="2644"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1" name="Google Shape;14341;p115"/>
            <p:cNvSpPr/>
            <p:nvPr/>
          </p:nvSpPr>
          <p:spPr>
            <a:xfrm>
              <a:off x="4191356" y="3475212"/>
              <a:ext cx="11583" cy="18151"/>
            </a:xfrm>
            <a:custGeom>
              <a:avLst/>
              <a:gdLst/>
              <a:ahLst/>
              <a:cxnLst/>
              <a:rect l="l" t="t" r="r" b="b"/>
              <a:pathLst>
                <a:path w="335" h="525" extrusionOk="0">
                  <a:moveTo>
                    <a:pt x="168" y="0"/>
                  </a:moveTo>
                  <a:cubicBezTo>
                    <a:pt x="72" y="0"/>
                    <a:pt x="1" y="95"/>
                    <a:pt x="1" y="191"/>
                  </a:cubicBezTo>
                  <a:lnTo>
                    <a:pt x="1" y="334"/>
                  </a:lnTo>
                  <a:cubicBezTo>
                    <a:pt x="1" y="429"/>
                    <a:pt x="72" y="524"/>
                    <a:pt x="168" y="524"/>
                  </a:cubicBezTo>
                  <a:cubicBezTo>
                    <a:pt x="263" y="524"/>
                    <a:pt x="334" y="429"/>
                    <a:pt x="334" y="334"/>
                  </a:cubicBezTo>
                  <a:lnTo>
                    <a:pt x="334" y="191"/>
                  </a:lnTo>
                  <a:cubicBezTo>
                    <a:pt x="334" y="95"/>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2" name="Google Shape;14342;p115"/>
            <p:cNvSpPr/>
            <p:nvPr/>
          </p:nvSpPr>
          <p:spPr>
            <a:xfrm>
              <a:off x="4236648" y="3475212"/>
              <a:ext cx="11548" cy="18151"/>
            </a:xfrm>
            <a:custGeom>
              <a:avLst/>
              <a:gdLst/>
              <a:ahLst/>
              <a:cxnLst/>
              <a:rect l="l" t="t" r="r" b="b"/>
              <a:pathLst>
                <a:path w="334" h="525" extrusionOk="0">
                  <a:moveTo>
                    <a:pt x="167" y="0"/>
                  </a:moveTo>
                  <a:cubicBezTo>
                    <a:pt x="72" y="0"/>
                    <a:pt x="1" y="95"/>
                    <a:pt x="1" y="191"/>
                  </a:cubicBezTo>
                  <a:lnTo>
                    <a:pt x="1" y="334"/>
                  </a:lnTo>
                  <a:cubicBezTo>
                    <a:pt x="1" y="429"/>
                    <a:pt x="72" y="524"/>
                    <a:pt x="167" y="524"/>
                  </a:cubicBezTo>
                  <a:cubicBezTo>
                    <a:pt x="263" y="524"/>
                    <a:pt x="334" y="429"/>
                    <a:pt x="334" y="334"/>
                  </a:cubicBezTo>
                  <a:lnTo>
                    <a:pt x="334" y="191"/>
                  </a:lnTo>
                  <a:cubicBezTo>
                    <a:pt x="334" y="95"/>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3" name="Google Shape;14343;p115"/>
          <p:cNvGrpSpPr/>
          <p:nvPr/>
        </p:nvGrpSpPr>
        <p:grpSpPr>
          <a:xfrm>
            <a:off x="4715510" y="3014592"/>
            <a:ext cx="348601" cy="375907"/>
            <a:chOff x="4725727" y="3415918"/>
            <a:chExt cx="377969" cy="407575"/>
          </a:xfrm>
        </p:grpSpPr>
        <p:sp>
          <p:nvSpPr>
            <p:cNvPr id="14344" name="Google Shape;14344;p115"/>
            <p:cNvSpPr/>
            <p:nvPr/>
          </p:nvSpPr>
          <p:spPr>
            <a:xfrm>
              <a:off x="4725727" y="3415918"/>
              <a:ext cx="278329" cy="407575"/>
            </a:xfrm>
            <a:custGeom>
              <a:avLst/>
              <a:gdLst/>
              <a:ahLst/>
              <a:cxnLst/>
              <a:rect l="l" t="t" r="r" b="b"/>
              <a:pathLst>
                <a:path w="8050" h="11789" extrusionOk="0">
                  <a:moveTo>
                    <a:pt x="2001" y="1"/>
                  </a:moveTo>
                  <a:cubicBezTo>
                    <a:pt x="905" y="1"/>
                    <a:pt x="0" y="882"/>
                    <a:pt x="0" y="1977"/>
                  </a:cubicBezTo>
                  <a:lnTo>
                    <a:pt x="0" y="9812"/>
                  </a:lnTo>
                  <a:cubicBezTo>
                    <a:pt x="0" y="10908"/>
                    <a:pt x="905" y="11789"/>
                    <a:pt x="2001" y="11789"/>
                  </a:cubicBezTo>
                  <a:lnTo>
                    <a:pt x="6049" y="11789"/>
                  </a:lnTo>
                  <a:cubicBezTo>
                    <a:pt x="7169" y="11789"/>
                    <a:pt x="8050" y="10908"/>
                    <a:pt x="8050" y="9812"/>
                  </a:cubicBezTo>
                  <a:lnTo>
                    <a:pt x="8050" y="7454"/>
                  </a:lnTo>
                  <a:cubicBezTo>
                    <a:pt x="8050" y="7359"/>
                    <a:pt x="7978" y="7288"/>
                    <a:pt x="7883" y="7288"/>
                  </a:cubicBezTo>
                  <a:cubicBezTo>
                    <a:pt x="7788" y="7288"/>
                    <a:pt x="7716" y="7359"/>
                    <a:pt x="7716" y="7454"/>
                  </a:cubicBezTo>
                  <a:lnTo>
                    <a:pt x="7716" y="9812"/>
                  </a:lnTo>
                  <a:cubicBezTo>
                    <a:pt x="7716" y="10717"/>
                    <a:pt x="6978" y="11455"/>
                    <a:pt x="6049" y="11455"/>
                  </a:cubicBezTo>
                  <a:lnTo>
                    <a:pt x="2001" y="11455"/>
                  </a:lnTo>
                  <a:cubicBezTo>
                    <a:pt x="1096" y="11455"/>
                    <a:pt x="358" y="10717"/>
                    <a:pt x="358" y="9812"/>
                  </a:cubicBezTo>
                  <a:lnTo>
                    <a:pt x="358" y="1977"/>
                  </a:lnTo>
                  <a:cubicBezTo>
                    <a:pt x="358" y="1072"/>
                    <a:pt x="1096" y="334"/>
                    <a:pt x="2001" y="334"/>
                  </a:cubicBezTo>
                  <a:lnTo>
                    <a:pt x="6049" y="334"/>
                  </a:lnTo>
                  <a:cubicBezTo>
                    <a:pt x="6978" y="334"/>
                    <a:pt x="7716" y="1072"/>
                    <a:pt x="7716" y="1977"/>
                  </a:cubicBezTo>
                  <a:lnTo>
                    <a:pt x="7716" y="2406"/>
                  </a:lnTo>
                  <a:cubicBezTo>
                    <a:pt x="7716" y="2501"/>
                    <a:pt x="7788" y="2573"/>
                    <a:pt x="7883" y="2573"/>
                  </a:cubicBezTo>
                  <a:cubicBezTo>
                    <a:pt x="7978" y="2573"/>
                    <a:pt x="8050" y="2501"/>
                    <a:pt x="8050" y="2406"/>
                  </a:cubicBezTo>
                  <a:lnTo>
                    <a:pt x="8050" y="1977"/>
                  </a:lnTo>
                  <a:cubicBezTo>
                    <a:pt x="8050" y="882"/>
                    <a:pt x="7169"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5" name="Google Shape;14345;p115"/>
            <p:cNvSpPr/>
            <p:nvPr/>
          </p:nvSpPr>
          <p:spPr>
            <a:xfrm>
              <a:off x="4749618" y="3439808"/>
              <a:ext cx="230581" cy="80692"/>
            </a:xfrm>
            <a:custGeom>
              <a:avLst/>
              <a:gdLst/>
              <a:ahLst/>
              <a:cxnLst/>
              <a:rect l="l" t="t" r="r" b="b"/>
              <a:pathLst>
                <a:path w="6669" h="2334" extrusionOk="0">
                  <a:moveTo>
                    <a:pt x="1310" y="0"/>
                  </a:moveTo>
                  <a:cubicBezTo>
                    <a:pt x="595" y="0"/>
                    <a:pt x="0" y="572"/>
                    <a:pt x="0" y="1286"/>
                  </a:cubicBezTo>
                  <a:lnTo>
                    <a:pt x="0" y="2167"/>
                  </a:lnTo>
                  <a:cubicBezTo>
                    <a:pt x="0" y="2263"/>
                    <a:pt x="71" y="2334"/>
                    <a:pt x="167" y="2334"/>
                  </a:cubicBezTo>
                  <a:cubicBezTo>
                    <a:pt x="262" y="2334"/>
                    <a:pt x="357" y="2263"/>
                    <a:pt x="357" y="2167"/>
                  </a:cubicBezTo>
                  <a:lnTo>
                    <a:pt x="357" y="1286"/>
                  </a:lnTo>
                  <a:cubicBezTo>
                    <a:pt x="357" y="762"/>
                    <a:pt x="786" y="334"/>
                    <a:pt x="1310" y="334"/>
                  </a:cubicBezTo>
                  <a:lnTo>
                    <a:pt x="1572" y="334"/>
                  </a:lnTo>
                  <a:cubicBezTo>
                    <a:pt x="1596" y="334"/>
                    <a:pt x="1596" y="334"/>
                    <a:pt x="1619" y="357"/>
                  </a:cubicBezTo>
                  <a:lnTo>
                    <a:pt x="1881" y="643"/>
                  </a:lnTo>
                  <a:cubicBezTo>
                    <a:pt x="2024" y="834"/>
                    <a:pt x="2262" y="929"/>
                    <a:pt x="2501" y="929"/>
                  </a:cubicBezTo>
                  <a:lnTo>
                    <a:pt x="4191" y="929"/>
                  </a:lnTo>
                  <a:cubicBezTo>
                    <a:pt x="4406" y="929"/>
                    <a:pt x="4644" y="834"/>
                    <a:pt x="4787" y="643"/>
                  </a:cubicBezTo>
                  <a:lnTo>
                    <a:pt x="5073" y="357"/>
                  </a:lnTo>
                  <a:cubicBezTo>
                    <a:pt x="5073" y="334"/>
                    <a:pt x="5096" y="334"/>
                    <a:pt x="5096" y="334"/>
                  </a:cubicBezTo>
                  <a:lnTo>
                    <a:pt x="5358" y="334"/>
                  </a:lnTo>
                  <a:cubicBezTo>
                    <a:pt x="5906" y="334"/>
                    <a:pt x="6335" y="762"/>
                    <a:pt x="6335" y="1286"/>
                  </a:cubicBezTo>
                  <a:lnTo>
                    <a:pt x="6335" y="1715"/>
                  </a:lnTo>
                  <a:cubicBezTo>
                    <a:pt x="6335" y="1810"/>
                    <a:pt x="6406" y="1882"/>
                    <a:pt x="6501" y="1882"/>
                  </a:cubicBezTo>
                  <a:cubicBezTo>
                    <a:pt x="6597" y="1882"/>
                    <a:pt x="6668" y="1810"/>
                    <a:pt x="6668" y="1715"/>
                  </a:cubicBezTo>
                  <a:lnTo>
                    <a:pt x="6668" y="1286"/>
                  </a:lnTo>
                  <a:cubicBezTo>
                    <a:pt x="6668" y="572"/>
                    <a:pt x="6097" y="0"/>
                    <a:pt x="5358" y="0"/>
                  </a:cubicBezTo>
                  <a:lnTo>
                    <a:pt x="5096" y="0"/>
                  </a:lnTo>
                  <a:cubicBezTo>
                    <a:pt x="4977" y="0"/>
                    <a:pt x="4882" y="48"/>
                    <a:pt x="4811" y="119"/>
                  </a:cubicBezTo>
                  <a:lnTo>
                    <a:pt x="4549" y="429"/>
                  </a:lnTo>
                  <a:cubicBezTo>
                    <a:pt x="4453" y="524"/>
                    <a:pt x="4310" y="596"/>
                    <a:pt x="4191" y="596"/>
                  </a:cubicBezTo>
                  <a:lnTo>
                    <a:pt x="2501" y="596"/>
                  </a:lnTo>
                  <a:cubicBezTo>
                    <a:pt x="2358" y="596"/>
                    <a:pt x="2215" y="524"/>
                    <a:pt x="2143" y="429"/>
                  </a:cubicBezTo>
                  <a:lnTo>
                    <a:pt x="1881" y="119"/>
                  </a:lnTo>
                  <a:cubicBezTo>
                    <a:pt x="1786" y="48"/>
                    <a:pt x="1691"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6" name="Google Shape;14346;p115"/>
            <p:cNvSpPr/>
            <p:nvPr/>
          </p:nvSpPr>
          <p:spPr>
            <a:xfrm>
              <a:off x="4749618" y="3533675"/>
              <a:ext cx="230581" cy="265966"/>
            </a:xfrm>
            <a:custGeom>
              <a:avLst/>
              <a:gdLst/>
              <a:ahLst/>
              <a:cxnLst/>
              <a:rect l="l" t="t" r="r" b="b"/>
              <a:pathLst>
                <a:path w="6669" h="7693" extrusionOk="0">
                  <a:moveTo>
                    <a:pt x="167" y="0"/>
                  </a:moveTo>
                  <a:cubicBezTo>
                    <a:pt x="71" y="0"/>
                    <a:pt x="0" y="95"/>
                    <a:pt x="0" y="191"/>
                  </a:cubicBezTo>
                  <a:lnTo>
                    <a:pt x="0" y="6406"/>
                  </a:lnTo>
                  <a:cubicBezTo>
                    <a:pt x="0" y="7121"/>
                    <a:pt x="595" y="7692"/>
                    <a:pt x="1310" y="7692"/>
                  </a:cubicBezTo>
                  <a:lnTo>
                    <a:pt x="5358" y="7692"/>
                  </a:lnTo>
                  <a:cubicBezTo>
                    <a:pt x="6097" y="7692"/>
                    <a:pt x="6668" y="7121"/>
                    <a:pt x="6668" y="6406"/>
                  </a:cubicBezTo>
                  <a:lnTo>
                    <a:pt x="6668" y="4048"/>
                  </a:lnTo>
                  <a:cubicBezTo>
                    <a:pt x="6668" y="3953"/>
                    <a:pt x="6597" y="3882"/>
                    <a:pt x="6501" y="3882"/>
                  </a:cubicBezTo>
                  <a:cubicBezTo>
                    <a:pt x="6406" y="3882"/>
                    <a:pt x="6335" y="3953"/>
                    <a:pt x="6335" y="4048"/>
                  </a:cubicBezTo>
                  <a:lnTo>
                    <a:pt x="6335" y="6406"/>
                  </a:lnTo>
                  <a:cubicBezTo>
                    <a:pt x="6335" y="6930"/>
                    <a:pt x="5906" y="7359"/>
                    <a:pt x="5358" y="7359"/>
                  </a:cubicBezTo>
                  <a:lnTo>
                    <a:pt x="1310" y="7359"/>
                  </a:lnTo>
                  <a:cubicBezTo>
                    <a:pt x="786" y="7359"/>
                    <a:pt x="357" y="6930"/>
                    <a:pt x="357" y="6406"/>
                  </a:cubicBezTo>
                  <a:lnTo>
                    <a:pt x="357" y="191"/>
                  </a:lnTo>
                  <a:cubicBezTo>
                    <a:pt x="357" y="95"/>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7" name="Google Shape;14347;p115"/>
            <p:cNvSpPr/>
            <p:nvPr/>
          </p:nvSpPr>
          <p:spPr>
            <a:xfrm>
              <a:off x="4832768" y="3438149"/>
              <a:ext cx="65900" cy="11547"/>
            </a:xfrm>
            <a:custGeom>
              <a:avLst/>
              <a:gdLst/>
              <a:ahLst/>
              <a:cxnLst/>
              <a:rect l="l" t="t" r="r" b="b"/>
              <a:pathLst>
                <a:path w="1906" h="334" extrusionOk="0">
                  <a:moveTo>
                    <a:pt x="167" y="1"/>
                  </a:moveTo>
                  <a:cubicBezTo>
                    <a:pt x="72" y="1"/>
                    <a:pt x="0" y="72"/>
                    <a:pt x="0" y="167"/>
                  </a:cubicBezTo>
                  <a:cubicBezTo>
                    <a:pt x="0" y="263"/>
                    <a:pt x="72" y="334"/>
                    <a:pt x="167" y="334"/>
                  </a:cubicBezTo>
                  <a:lnTo>
                    <a:pt x="1739" y="334"/>
                  </a:lnTo>
                  <a:cubicBezTo>
                    <a:pt x="1834" y="334"/>
                    <a:pt x="1905" y="263"/>
                    <a:pt x="1905" y="167"/>
                  </a:cubicBezTo>
                  <a:cubicBezTo>
                    <a:pt x="1905"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115"/>
            <p:cNvSpPr/>
            <p:nvPr/>
          </p:nvSpPr>
          <p:spPr>
            <a:xfrm>
              <a:off x="4807252" y="3663741"/>
              <a:ext cx="115308" cy="115299"/>
            </a:xfrm>
            <a:custGeom>
              <a:avLst/>
              <a:gdLst/>
              <a:ahLst/>
              <a:cxnLst/>
              <a:rect l="l" t="t" r="r" b="b"/>
              <a:pathLst>
                <a:path w="3335" h="3335" extrusionOk="0">
                  <a:moveTo>
                    <a:pt x="1667" y="358"/>
                  </a:moveTo>
                  <a:cubicBezTo>
                    <a:pt x="2096" y="358"/>
                    <a:pt x="2453" y="715"/>
                    <a:pt x="2453" y="1144"/>
                  </a:cubicBezTo>
                  <a:cubicBezTo>
                    <a:pt x="2453" y="1572"/>
                    <a:pt x="2096" y="1930"/>
                    <a:pt x="1667" y="1930"/>
                  </a:cubicBezTo>
                  <a:cubicBezTo>
                    <a:pt x="1238" y="1930"/>
                    <a:pt x="881" y="1572"/>
                    <a:pt x="881" y="1144"/>
                  </a:cubicBezTo>
                  <a:cubicBezTo>
                    <a:pt x="881" y="715"/>
                    <a:pt x="1238" y="358"/>
                    <a:pt x="1667" y="358"/>
                  </a:cubicBezTo>
                  <a:close/>
                  <a:moveTo>
                    <a:pt x="548" y="977"/>
                  </a:moveTo>
                  <a:cubicBezTo>
                    <a:pt x="548" y="1049"/>
                    <a:pt x="548" y="1096"/>
                    <a:pt x="548" y="1144"/>
                  </a:cubicBezTo>
                  <a:cubicBezTo>
                    <a:pt x="548" y="1382"/>
                    <a:pt x="595" y="1596"/>
                    <a:pt x="738" y="1763"/>
                  </a:cubicBezTo>
                  <a:cubicBezTo>
                    <a:pt x="619" y="1906"/>
                    <a:pt x="524" y="2049"/>
                    <a:pt x="476" y="2215"/>
                  </a:cubicBezTo>
                  <a:cubicBezTo>
                    <a:pt x="405" y="2049"/>
                    <a:pt x="357" y="1858"/>
                    <a:pt x="357" y="1668"/>
                  </a:cubicBezTo>
                  <a:cubicBezTo>
                    <a:pt x="357" y="1430"/>
                    <a:pt x="429" y="1191"/>
                    <a:pt x="548" y="977"/>
                  </a:cubicBezTo>
                  <a:close/>
                  <a:moveTo>
                    <a:pt x="2786" y="977"/>
                  </a:moveTo>
                  <a:lnTo>
                    <a:pt x="2786" y="977"/>
                  </a:lnTo>
                  <a:cubicBezTo>
                    <a:pt x="2905" y="1191"/>
                    <a:pt x="2977" y="1430"/>
                    <a:pt x="2977" y="1668"/>
                  </a:cubicBezTo>
                  <a:cubicBezTo>
                    <a:pt x="2977" y="1858"/>
                    <a:pt x="2929" y="2049"/>
                    <a:pt x="2858" y="2215"/>
                  </a:cubicBezTo>
                  <a:cubicBezTo>
                    <a:pt x="2810" y="2049"/>
                    <a:pt x="2715" y="1906"/>
                    <a:pt x="2620" y="1763"/>
                  </a:cubicBezTo>
                  <a:cubicBezTo>
                    <a:pt x="2739" y="1596"/>
                    <a:pt x="2810" y="1382"/>
                    <a:pt x="2810" y="1144"/>
                  </a:cubicBezTo>
                  <a:cubicBezTo>
                    <a:pt x="2810" y="1096"/>
                    <a:pt x="2786" y="1049"/>
                    <a:pt x="2786" y="977"/>
                  </a:cubicBezTo>
                  <a:close/>
                  <a:moveTo>
                    <a:pt x="2381" y="2025"/>
                  </a:moveTo>
                  <a:cubicBezTo>
                    <a:pt x="2501" y="2192"/>
                    <a:pt x="2572" y="2382"/>
                    <a:pt x="2572" y="2573"/>
                  </a:cubicBezTo>
                  <a:cubicBezTo>
                    <a:pt x="2572" y="2596"/>
                    <a:pt x="2572" y="2620"/>
                    <a:pt x="2572" y="2620"/>
                  </a:cubicBezTo>
                  <a:cubicBezTo>
                    <a:pt x="2334" y="2858"/>
                    <a:pt x="2024" y="2977"/>
                    <a:pt x="1667" y="2977"/>
                  </a:cubicBezTo>
                  <a:cubicBezTo>
                    <a:pt x="1334" y="2977"/>
                    <a:pt x="1000" y="2858"/>
                    <a:pt x="786" y="2620"/>
                  </a:cubicBezTo>
                  <a:cubicBezTo>
                    <a:pt x="786" y="2620"/>
                    <a:pt x="762" y="2596"/>
                    <a:pt x="762" y="2573"/>
                  </a:cubicBezTo>
                  <a:cubicBezTo>
                    <a:pt x="762" y="2382"/>
                    <a:pt x="834" y="2192"/>
                    <a:pt x="953" y="2025"/>
                  </a:cubicBezTo>
                  <a:cubicBezTo>
                    <a:pt x="1167" y="2192"/>
                    <a:pt x="1405" y="2287"/>
                    <a:pt x="1667" y="2287"/>
                  </a:cubicBezTo>
                  <a:cubicBezTo>
                    <a:pt x="1929" y="2287"/>
                    <a:pt x="2191" y="2192"/>
                    <a:pt x="2381" y="2025"/>
                  </a:cubicBezTo>
                  <a:close/>
                  <a:moveTo>
                    <a:pt x="1667" y="1"/>
                  </a:moveTo>
                  <a:cubicBezTo>
                    <a:pt x="762" y="1"/>
                    <a:pt x="0" y="763"/>
                    <a:pt x="0" y="1668"/>
                  </a:cubicBezTo>
                  <a:cubicBezTo>
                    <a:pt x="0" y="2596"/>
                    <a:pt x="762" y="3335"/>
                    <a:pt x="1667" y="3335"/>
                  </a:cubicBezTo>
                  <a:cubicBezTo>
                    <a:pt x="2572" y="3335"/>
                    <a:pt x="3334" y="2596"/>
                    <a:pt x="3334" y="1668"/>
                  </a:cubicBezTo>
                  <a:cubicBezTo>
                    <a:pt x="3334" y="763"/>
                    <a:pt x="2572" y="1"/>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9" name="Google Shape;14349;p115"/>
            <p:cNvSpPr/>
            <p:nvPr/>
          </p:nvSpPr>
          <p:spPr>
            <a:xfrm>
              <a:off x="4848395" y="3517184"/>
              <a:ext cx="255302" cy="158135"/>
            </a:xfrm>
            <a:custGeom>
              <a:avLst/>
              <a:gdLst/>
              <a:ahLst/>
              <a:cxnLst/>
              <a:rect l="l" t="t" r="r" b="b"/>
              <a:pathLst>
                <a:path w="7384" h="4574" extrusionOk="0">
                  <a:moveTo>
                    <a:pt x="834" y="1"/>
                  </a:moveTo>
                  <a:cubicBezTo>
                    <a:pt x="382" y="1"/>
                    <a:pt x="1" y="382"/>
                    <a:pt x="1" y="834"/>
                  </a:cubicBezTo>
                  <a:lnTo>
                    <a:pt x="1" y="3168"/>
                  </a:lnTo>
                  <a:cubicBezTo>
                    <a:pt x="1" y="3644"/>
                    <a:pt x="382" y="4025"/>
                    <a:pt x="834" y="4025"/>
                  </a:cubicBezTo>
                  <a:lnTo>
                    <a:pt x="1549" y="4025"/>
                  </a:lnTo>
                  <a:lnTo>
                    <a:pt x="1977" y="4502"/>
                  </a:lnTo>
                  <a:cubicBezTo>
                    <a:pt x="2001" y="4549"/>
                    <a:pt x="2049" y="4573"/>
                    <a:pt x="2096" y="4573"/>
                  </a:cubicBezTo>
                  <a:cubicBezTo>
                    <a:pt x="2168" y="4573"/>
                    <a:pt x="2216" y="4549"/>
                    <a:pt x="2239" y="4502"/>
                  </a:cubicBezTo>
                  <a:lnTo>
                    <a:pt x="2668" y="4025"/>
                  </a:lnTo>
                  <a:lnTo>
                    <a:pt x="4978" y="4025"/>
                  </a:lnTo>
                  <a:cubicBezTo>
                    <a:pt x="5097" y="4025"/>
                    <a:pt x="5169" y="3930"/>
                    <a:pt x="5169" y="3835"/>
                  </a:cubicBezTo>
                  <a:cubicBezTo>
                    <a:pt x="5169" y="3740"/>
                    <a:pt x="5097" y="3668"/>
                    <a:pt x="4978" y="3668"/>
                  </a:cubicBezTo>
                  <a:lnTo>
                    <a:pt x="2573" y="3668"/>
                  </a:lnTo>
                  <a:cubicBezTo>
                    <a:pt x="2525" y="3668"/>
                    <a:pt x="2477" y="3692"/>
                    <a:pt x="2454" y="3740"/>
                  </a:cubicBezTo>
                  <a:lnTo>
                    <a:pt x="2096" y="4144"/>
                  </a:lnTo>
                  <a:lnTo>
                    <a:pt x="1763" y="3740"/>
                  </a:lnTo>
                  <a:cubicBezTo>
                    <a:pt x="1739" y="3692"/>
                    <a:pt x="1692" y="3668"/>
                    <a:pt x="1644" y="3668"/>
                  </a:cubicBezTo>
                  <a:lnTo>
                    <a:pt x="834" y="3668"/>
                  </a:lnTo>
                  <a:cubicBezTo>
                    <a:pt x="572" y="3668"/>
                    <a:pt x="334" y="3454"/>
                    <a:pt x="334" y="3168"/>
                  </a:cubicBezTo>
                  <a:lnTo>
                    <a:pt x="334" y="834"/>
                  </a:lnTo>
                  <a:cubicBezTo>
                    <a:pt x="334" y="572"/>
                    <a:pt x="572" y="334"/>
                    <a:pt x="834" y="334"/>
                  </a:cubicBezTo>
                  <a:lnTo>
                    <a:pt x="6526" y="334"/>
                  </a:lnTo>
                  <a:cubicBezTo>
                    <a:pt x="6788" y="334"/>
                    <a:pt x="7026" y="572"/>
                    <a:pt x="7026" y="834"/>
                  </a:cubicBezTo>
                  <a:lnTo>
                    <a:pt x="7026" y="3168"/>
                  </a:lnTo>
                  <a:cubicBezTo>
                    <a:pt x="7026" y="3454"/>
                    <a:pt x="6788" y="3668"/>
                    <a:pt x="6526" y="3668"/>
                  </a:cubicBezTo>
                  <a:lnTo>
                    <a:pt x="5716" y="3668"/>
                  </a:lnTo>
                  <a:cubicBezTo>
                    <a:pt x="5621" y="3668"/>
                    <a:pt x="5550" y="3740"/>
                    <a:pt x="5550" y="3835"/>
                  </a:cubicBezTo>
                  <a:cubicBezTo>
                    <a:pt x="5550" y="3930"/>
                    <a:pt x="5621" y="4025"/>
                    <a:pt x="5716" y="4025"/>
                  </a:cubicBezTo>
                  <a:lnTo>
                    <a:pt x="6526" y="4025"/>
                  </a:lnTo>
                  <a:cubicBezTo>
                    <a:pt x="6978" y="4025"/>
                    <a:pt x="7383" y="3644"/>
                    <a:pt x="7383" y="3168"/>
                  </a:cubicBezTo>
                  <a:lnTo>
                    <a:pt x="7383" y="834"/>
                  </a:lnTo>
                  <a:cubicBezTo>
                    <a:pt x="7383" y="382"/>
                    <a:pt x="6978" y="1"/>
                    <a:pt x="6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0" name="Google Shape;14350;p115"/>
            <p:cNvSpPr/>
            <p:nvPr/>
          </p:nvSpPr>
          <p:spPr>
            <a:xfrm>
              <a:off x="4946377" y="3556702"/>
              <a:ext cx="65105" cy="61781"/>
            </a:xfrm>
            <a:custGeom>
              <a:avLst/>
              <a:gdLst/>
              <a:ahLst/>
              <a:cxnLst/>
              <a:rect l="l" t="t" r="r" b="b"/>
              <a:pathLst>
                <a:path w="1883" h="1787" extrusionOk="0">
                  <a:moveTo>
                    <a:pt x="953" y="382"/>
                  </a:moveTo>
                  <a:lnTo>
                    <a:pt x="1025" y="572"/>
                  </a:lnTo>
                  <a:cubicBezTo>
                    <a:pt x="1072" y="668"/>
                    <a:pt x="1168" y="739"/>
                    <a:pt x="1287" y="739"/>
                  </a:cubicBezTo>
                  <a:lnTo>
                    <a:pt x="1501" y="787"/>
                  </a:lnTo>
                  <a:lnTo>
                    <a:pt x="1334" y="930"/>
                  </a:lnTo>
                  <a:cubicBezTo>
                    <a:pt x="1263" y="1001"/>
                    <a:pt x="1239" y="1096"/>
                    <a:pt x="1239" y="1215"/>
                  </a:cubicBezTo>
                  <a:lnTo>
                    <a:pt x="1287" y="1430"/>
                  </a:lnTo>
                  <a:lnTo>
                    <a:pt x="1096" y="1334"/>
                  </a:lnTo>
                  <a:cubicBezTo>
                    <a:pt x="1049" y="1311"/>
                    <a:pt x="1001" y="1287"/>
                    <a:pt x="953" y="1287"/>
                  </a:cubicBezTo>
                  <a:cubicBezTo>
                    <a:pt x="882" y="1287"/>
                    <a:pt x="834" y="1311"/>
                    <a:pt x="787" y="1334"/>
                  </a:cubicBezTo>
                  <a:lnTo>
                    <a:pt x="596" y="1430"/>
                  </a:lnTo>
                  <a:lnTo>
                    <a:pt x="644" y="1215"/>
                  </a:lnTo>
                  <a:cubicBezTo>
                    <a:pt x="667" y="1096"/>
                    <a:pt x="620" y="1001"/>
                    <a:pt x="548" y="930"/>
                  </a:cubicBezTo>
                  <a:lnTo>
                    <a:pt x="406" y="787"/>
                  </a:lnTo>
                  <a:lnTo>
                    <a:pt x="596" y="739"/>
                  </a:lnTo>
                  <a:cubicBezTo>
                    <a:pt x="715" y="739"/>
                    <a:pt x="810" y="668"/>
                    <a:pt x="858" y="572"/>
                  </a:cubicBezTo>
                  <a:lnTo>
                    <a:pt x="953" y="382"/>
                  </a:lnTo>
                  <a:close/>
                  <a:moveTo>
                    <a:pt x="953" y="1"/>
                  </a:moveTo>
                  <a:cubicBezTo>
                    <a:pt x="810" y="1"/>
                    <a:pt x="715" y="72"/>
                    <a:pt x="644" y="191"/>
                  </a:cubicBezTo>
                  <a:lnTo>
                    <a:pt x="548" y="406"/>
                  </a:lnTo>
                  <a:lnTo>
                    <a:pt x="310" y="429"/>
                  </a:lnTo>
                  <a:cubicBezTo>
                    <a:pt x="191" y="453"/>
                    <a:pt x="96" y="549"/>
                    <a:pt x="48" y="668"/>
                  </a:cubicBezTo>
                  <a:cubicBezTo>
                    <a:pt x="1" y="787"/>
                    <a:pt x="48" y="906"/>
                    <a:pt x="120" y="1001"/>
                  </a:cubicBezTo>
                  <a:lnTo>
                    <a:pt x="286" y="1168"/>
                  </a:lnTo>
                  <a:lnTo>
                    <a:pt x="263" y="1406"/>
                  </a:lnTo>
                  <a:cubicBezTo>
                    <a:pt x="239" y="1525"/>
                    <a:pt x="286" y="1644"/>
                    <a:pt x="382" y="1715"/>
                  </a:cubicBezTo>
                  <a:cubicBezTo>
                    <a:pt x="451" y="1757"/>
                    <a:pt x="520" y="1782"/>
                    <a:pt x="589" y="1782"/>
                  </a:cubicBezTo>
                  <a:cubicBezTo>
                    <a:pt x="639" y="1782"/>
                    <a:pt x="689" y="1769"/>
                    <a:pt x="739" y="1739"/>
                  </a:cubicBezTo>
                  <a:lnTo>
                    <a:pt x="953" y="1644"/>
                  </a:lnTo>
                  <a:lnTo>
                    <a:pt x="1144" y="1739"/>
                  </a:lnTo>
                  <a:cubicBezTo>
                    <a:pt x="1191" y="1763"/>
                    <a:pt x="1263" y="1787"/>
                    <a:pt x="1310" y="1787"/>
                  </a:cubicBezTo>
                  <a:cubicBezTo>
                    <a:pt x="1382" y="1787"/>
                    <a:pt x="1430" y="1763"/>
                    <a:pt x="1501" y="1715"/>
                  </a:cubicBezTo>
                  <a:cubicBezTo>
                    <a:pt x="1596" y="1644"/>
                    <a:pt x="1644" y="1525"/>
                    <a:pt x="1620" y="1406"/>
                  </a:cubicBezTo>
                  <a:lnTo>
                    <a:pt x="1596" y="1168"/>
                  </a:lnTo>
                  <a:lnTo>
                    <a:pt x="1763" y="1001"/>
                  </a:lnTo>
                  <a:cubicBezTo>
                    <a:pt x="1858" y="906"/>
                    <a:pt x="1882" y="787"/>
                    <a:pt x="1834" y="668"/>
                  </a:cubicBezTo>
                  <a:cubicBezTo>
                    <a:pt x="1811" y="549"/>
                    <a:pt x="1692" y="453"/>
                    <a:pt x="1572" y="429"/>
                  </a:cubicBezTo>
                  <a:lnTo>
                    <a:pt x="1334" y="406"/>
                  </a:lnTo>
                  <a:lnTo>
                    <a:pt x="1239" y="191"/>
                  </a:lnTo>
                  <a:cubicBezTo>
                    <a:pt x="1191" y="72"/>
                    <a:pt x="1072"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1" name="Google Shape;14351;p115"/>
            <p:cNvSpPr/>
            <p:nvPr/>
          </p:nvSpPr>
          <p:spPr>
            <a:xfrm>
              <a:off x="4876400" y="3556702"/>
              <a:ext cx="65070" cy="61781"/>
            </a:xfrm>
            <a:custGeom>
              <a:avLst/>
              <a:gdLst/>
              <a:ahLst/>
              <a:cxnLst/>
              <a:rect l="l" t="t" r="r" b="b"/>
              <a:pathLst>
                <a:path w="1882" h="1787" extrusionOk="0">
                  <a:moveTo>
                    <a:pt x="929" y="382"/>
                  </a:moveTo>
                  <a:lnTo>
                    <a:pt x="1024" y="572"/>
                  </a:lnTo>
                  <a:cubicBezTo>
                    <a:pt x="1072" y="668"/>
                    <a:pt x="1167" y="739"/>
                    <a:pt x="1286" y="739"/>
                  </a:cubicBezTo>
                  <a:lnTo>
                    <a:pt x="1477" y="787"/>
                  </a:lnTo>
                  <a:lnTo>
                    <a:pt x="1334" y="930"/>
                  </a:lnTo>
                  <a:cubicBezTo>
                    <a:pt x="1263" y="1001"/>
                    <a:pt x="1215" y="1096"/>
                    <a:pt x="1239" y="1215"/>
                  </a:cubicBezTo>
                  <a:lnTo>
                    <a:pt x="1286" y="1430"/>
                  </a:lnTo>
                  <a:lnTo>
                    <a:pt x="1096" y="1334"/>
                  </a:lnTo>
                  <a:cubicBezTo>
                    <a:pt x="1048" y="1311"/>
                    <a:pt x="1001" y="1287"/>
                    <a:pt x="929" y="1287"/>
                  </a:cubicBezTo>
                  <a:cubicBezTo>
                    <a:pt x="882" y="1287"/>
                    <a:pt x="834" y="1311"/>
                    <a:pt x="786" y="1334"/>
                  </a:cubicBezTo>
                  <a:lnTo>
                    <a:pt x="596" y="1430"/>
                  </a:lnTo>
                  <a:lnTo>
                    <a:pt x="643" y="1215"/>
                  </a:lnTo>
                  <a:cubicBezTo>
                    <a:pt x="643" y="1096"/>
                    <a:pt x="620" y="1001"/>
                    <a:pt x="548" y="930"/>
                  </a:cubicBezTo>
                  <a:lnTo>
                    <a:pt x="381" y="787"/>
                  </a:lnTo>
                  <a:lnTo>
                    <a:pt x="596" y="739"/>
                  </a:lnTo>
                  <a:cubicBezTo>
                    <a:pt x="715" y="739"/>
                    <a:pt x="786" y="668"/>
                    <a:pt x="834" y="572"/>
                  </a:cubicBezTo>
                  <a:lnTo>
                    <a:pt x="929" y="382"/>
                  </a:lnTo>
                  <a:close/>
                  <a:moveTo>
                    <a:pt x="929" y="1"/>
                  </a:moveTo>
                  <a:cubicBezTo>
                    <a:pt x="810" y="1"/>
                    <a:pt x="691" y="72"/>
                    <a:pt x="643" y="191"/>
                  </a:cubicBezTo>
                  <a:lnTo>
                    <a:pt x="548" y="406"/>
                  </a:lnTo>
                  <a:lnTo>
                    <a:pt x="310" y="429"/>
                  </a:lnTo>
                  <a:cubicBezTo>
                    <a:pt x="191" y="453"/>
                    <a:pt x="72" y="549"/>
                    <a:pt x="48" y="668"/>
                  </a:cubicBezTo>
                  <a:cubicBezTo>
                    <a:pt x="0" y="787"/>
                    <a:pt x="24" y="906"/>
                    <a:pt x="120" y="1001"/>
                  </a:cubicBezTo>
                  <a:lnTo>
                    <a:pt x="286" y="1168"/>
                  </a:lnTo>
                  <a:lnTo>
                    <a:pt x="262" y="1406"/>
                  </a:lnTo>
                  <a:cubicBezTo>
                    <a:pt x="239" y="1525"/>
                    <a:pt x="286" y="1644"/>
                    <a:pt x="381" y="1715"/>
                  </a:cubicBezTo>
                  <a:cubicBezTo>
                    <a:pt x="437" y="1757"/>
                    <a:pt x="508" y="1782"/>
                    <a:pt x="582" y="1782"/>
                  </a:cubicBezTo>
                  <a:cubicBezTo>
                    <a:pt x="635" y="1782"/>
                    <a:pt x="689" y="1769"/>
                    <a:pt x="739" y="1739"/>
                  </a:cubicBezTo>
                  <a:lnTo>
                    <a:pt x="929" y="1644"/>
                  </a:lnTo>
                  <a:lnTo>
                    <a:pt x="1144" y="1739"/>
                  </a:lnTo>
                  <a:cubicBezTo>
                    <a:pt x="1191" y="1763"/>
                    <a:pt x="1239" y="1787"/>
                    <a:pt x="1286" y="1787"/>
                  </a:cubicBezTo>
                  <a:cubicBezTo>
                    <a:pt x="1358" y="1787"/>
                    <a:pt x="1429" y="1763"/>
                    <a:pt x="1501" y="1715"/>
                  </a:cubicBezTo>
                  <a:cubicBezTo>
                    <a:pt x="1596" y="1644"/>
                    <a:pt x="1644" y="1525"/>
                    <a:pt x="1620" y="1406"/>
                  </a:cubicBezTo>
                  <a:lnTo>
                    <a:pt x="1572" y="1168"/>
                  </a:lnTo>
                  <a:lnTo>
                    <a:pt x="1739" y="1001"/>
                  </a:lnTo>
                  <a:cubicBezTo>
                    <a:pt x="1834" y="906"/>
                    <a:pt x="1882" y="787"/>
                    <a:pt x="1834" y="668"/>
                  </a:cubicBezTo>
                  <a:cubicBezTo>
                    <a:pt x="1787" y="549"/>
                    <a:pt x="1691" y="453"/>
                    <a:pt x="1572" y="429"/>
                  </a:cubicBezTo>
                  <a:lnTo>
                    <a:pt x="1334" y="406"/>
                  </a:lnTo>
                  <a:lnTo>
                    <a:pt x="1239" y="191"/>
                  </a:lnTo>
                  <a:cubicBezTo>
                    <a:pt x="1167" y="72"/>
                    <a:pt x="107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2" name="Google Shape;14352;p115"/>
            <p:cNvSpPr/>
            <p:nvPr/>
          </p:nvSpPr>
          <p:spPr>
            <a:xfrm>
              <a:off x="5016354" y="3556702"/>
              <a:ext cx="65105" cy="61781"/>
            </a:xfrm>
            <a:custGeom>
              <a:avLst/>
              <a:gdLst/>
              <a:ahLst/>
              <a:cxnLst/>
              <a:rect l="l" t="t" r="r" b="b"/>
              <a:pathLst>
                <a:path w="1883" h="1787" extrusionOk="0">
                  <a:moveTo>
                    <a:pt x="953" y="382"/>
                  </a:moveTo>
                  <a:lnTo>
                    <a:pt x="1049" y="572"/>
                  </a:lnTo>
                  <a:cubicBezTo>
                    <a:pt x="1096" y="668"/>
                    <a:pt x="1168" y="739"/>
                    <a:pt x="1287" y="739"/>
                  </a:cubicBezTo>
                  <a:lnTo>
                    <a:pt x="1501" y="787"/>
                  </a:lnTo>
                  <a:lnTo>
                    <a:pt x="1335" y="930"/>
                  </a:lnTo>
                  <a:cubicBezTo>
                    <a:pt x="1263" y="1001"/>
                    <a:pt x="1239" y="1096"/>
                    <a:pt x="1239" y="1215"/>
                  </a:cubicBezTo>
                  <a:lnTo>
                    <a:pt x="1287" y="1430"/>
                  </a:lnTo>
                  <a:lnTo>
                    <a:pt x="1096" y="1334"/>
                  </a:lnTo>
                  <a:cubicBezTo>
                    <a:pt x="1049" y="1311"/>
                    <a:pt x="1001" y="1287"/>
                    <a:pt x="953" y="1287"/>
                  </a:cubicBezTo>
                  <a:cubicBezTo>
                    <a:pt x="882" y="1287"/>
                    <a:pt x="834" y="1311"/>
                    <a:pt x="787" y="1334"/>
                  </a:cubicBezTo>
                  <a:lnTo>
                    <a:pt x="596" y="1430"/>
                  </a:lnTo>
                  <a:lnTo>
                    <a:pt x="644" y="1215"/>
                  </a:lnTo>
                  <a:cubicBezTo>
                    <a:pt x="668" y="1096"/>
                    <a:pt x="620" y="1001"/>
                    <a:pt x="549" y="930"/>
                  </a:cubicBezTo>
                  <a:lnTo>
                    <a:pt x="406" y="787"/>
                  </a:lnTo>
                  <a:lnTo>
                    <a:pt x="596" y="739"/>
                  </a:lnTo>
                  <a:cubicBezTo>
                    <a:pt x="715" y="739"/>
                    <a:pt x="811" y="668"/>
                    <a:pt x="858" y="572"/>
                  </a:cubicBezTo>
                  <a:lnTo>
                    <a:pt x="953" y="382"/>
                  </a:lnTo>
                  <a:close/>
                  <a:moveTo>
                    <a:pt x="953" y="1"/>
                  </a:moveTo>
                  <a:cubicBezTo>
                    <a:pt x="811" y="1"/>
                    <a:pt x="715" y="72"/>
                    <a:pt x="644" y="191"/>
                  </a:cubicBezTo>
                  <a:lnTo>
                    <a:pt x="549" y="406"/>
                  </a:lnTo>
                  <a:lnTo>
                    <a:pt x="311" y="429"/>
                  </a:lnTo>
                  <a:cubicBezTo>
                    <a:pt x="191" y="453"/>
                    <a:pt x="96" y="549"/>
                    <a:pt x="49" y="668"/>
                  </a:cubicBezTo>
                  <a:cubicBezTo>
                    <a:pt x="1" y="787"/>
                    <a:pt x="49" y="906"/>
                    <a:pt x="144" y="1001"/>
                  </a:cubicBezTo>
                  <a:lnTo>
                    <a:pt x="311" y="1168"/>
                  </a:lnTo>
                  <a:lnTo>
                    <a:pt x="263" y="1406"/>
                  </a:lnTo>
                  <a:cubicBezTo>
                    <a:pt x="239" y="1525"/>
                    <a:pt x="287" y="1644"/>
                    <a:pt x="382" y="1715"/>
                  </a:cubicBezTo>
                  <a:cubicBezTo>
                    <a:pt x="453" y="1763"/>
                    <a:pt x="525" y="1787"/>
                    <a:pt x="596" y="1787"/>
                  </a:cubicBezTo>
                  <a:cubicBezTo>
                    <a:pt x="644" y="1787"/>
                    <a:pt x="692" y="1763"/>
                    <a:pt x="739" y="1739"/>
                  </a:cubicBezTo>
                  <a:lnTo>
                    <a:pt x="953" y="1644"/>
                  </a:lnTo>
                  <a:lnTo>
                    <a:pt x="1144" y="1739"/>
                  </a:lnTo>
                  <a:cubicBezTo>
                    <a:pt x="1194" y="1769"/>
                    <a:pt x="1248" y="1782"/>
                    <a:pt x="1301" y="1782"/>
                  </a:cubicBezTo>
                  <a:cubicBezTo>
                    <a:pt x="1374" y="1782"/>
                    <a:pt x="1446" y="1757"/>
                    <a:pt x="1501" y="1715"/>
                  </a:cubicBezTo>
                  <a:cubicBezTo>
                    <a:pt x="1596" y="1644"/>
                    <a:pt x="1644" y="1525"/>
                    <a:pt x="1620" y="1406"/>
                  </a:cubicBezTo>
                  <a:lnTo>
                    <a:pt x="1596" y="1168"/>
                  </a:lnTo>
                  <a:lnTo>
                    <a:pt x="1763" y="1001"/>
                  </a:lnTo>
                  <a:cubicBezTo>
                    <a:pt x="1858" y="906"/>
                    <a:pt x="1882" y="787"/>
                    <a:pt x="1835" y="668"/>
                  </a:cubicBezTo>
                  <a:cubicBezTo>
                    <a:pt x="1811" y="549"/>
                    <a:pt x="1692" y="453"/>
                    <a:pt x="1573" y="429"/>
                  </a:cubicBezTo>
                  <a:lnTo>
                    <a:pt x="1335" y="406"/>
                  </a:lnTo>
                  <a:lnTo>
                    <a:pt x="1239" y="191"/>
                  </a:lnTo>
                  <a:cubicBezTo>
                    <a:pt x="1192" y="72"/>
                    <a:pt x="107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3" name="Google Shape;14353;p115"/>
          <p:cNvGrpSpPr/>
          <p:nvPr/>
        </p:nvGrpSpPr>
        <p:grpSpPr>
          <a:xfrm>
            <a:off x="5342000" y="3014592"/>
            <a:ext cx="376692" cy="375914"/>
            <a:chOff x="5404997" y="3415918"/>
            <a:chExt cx="408426" cy="407583"/>
          </a:xfrm>
        </p:grpSpPr>
        <p:sp>
          <p:nvSpPr>
            <p:cNvPr id="14354" name="Google Shape;14354;p115"/>
            <p:cNvSpPr/>
            <p:nvPr/>
          </p:nvSpPr>
          <p:spPr>
            <a:xfrm>
              <a:off x="5610019" y="3415918"/>
              <a:ext cx="154827" cy="110355"/>
            </a:xfrm>
            <a:custGeom>
              <a:avLst/>
              <a:gdLst/>
              <a:ahLst/>
              <a:cxnLst/>
              <a:rect l="l" t="t" r="r" b="b"/>
              <a:pathLst>
                <a:path w="4478" h="3192" extrusionOk="0">
                  <a:moveTo>
                    <a:pt x="167" y="1"/>
                  </a:moveTo>
                  <a:cubicBezTo>
                    <a:pt x="72" y="1"/>
                    <a:pt x="0" y="72"/>
                    <a:pt x="0" y="167"/>
                  </a:cubicBezTo>
                  <a:cubicBezTo>
                    <a:pt x="0" y="263"/>
                    <a:pt x="72" y="334"/>
                    <a:pt x="167" y="334"/>
                  </a:cubicBezTo>
                  <a:lnTo>
                    <a:pt x="4025" y="334"/>
                  </a:lnTo>
                  <a:cubicBezTo>
                    <a:pt x="4072" y="334"/>
                    <a:pt x="4120" y="382"/>
                    <a:pt x="4120" y="429"/>
                  </a:cubicBezTo>
                  <a:lnTo>
                    <a:pt x="4120" y="3025"/>
                  </a:lnTo>
                  <a:cubicBezTo>
                    <a:pt x="4120" y="3120"/>
                    <a:pt x="4192" y="3192"/>
                    <a:pt x="4287" y="3192"/>
                  </a:cubicBezTo>
                  <a:cubicBezTo>
                    <a:pt x="4382" y="3192"/>
                    <a:pt x="4477" y="3120"/>
                    <a:pt x="4477" y="3025"/>
                  </a:cubicBezTo>
                  <a:lnTo>
                    <a:pt x="4477" y="429"/>
                  </a:lnTo>
                  <a:cubicBezTo>
                    <a:pt x="4477" y="191"/>
                    <a:pt x="4263"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5" name="Google Shape;14355;p115"/>
            <p:cNvSpPr/>
            <p:nvPr/>
          </p:nvSpPr>
          <p:spPr>
            <a:xfrm>
              <a:off x="5414055" y="3658797"/>
              <a:ext cx="350798" cy="164703"/>
            </a:xfrm>
            <a:custGeom>
              <a:avLst/>
              <a:gdLst/>
              <a:ahLst/>
              <a:cxnLst/>
              <a:rect l="l" t="t" r="r" b="b"/>
              <a:pathLst>
                <a:path w="10146" h="4764" extrusionOk="0">
                  <a:moveTo>
                    <a:pt x="8288" y="3263"/>
                  </a:moveTo>
                  <a:lnTo>
                    <a:pt x="8288" y="3835"/>
                  </a:lnTo>
                  <a:cubicBezTo>
                    <a:pt x="8288" y="4049"/>
                    <a:pt x="8359" y="4264"/>
                    <a:pt x="8502" y="4430"/>
                  </a:cubicBezTo>
                  <a:lnTo>
                    <a:pt x="929" y="4430"/>
                  </a:lnTo>
                  <a:cubicBezTo>
                    <a:pt x="596" y="4430"/>
                    <a:pt x="334" y="4168"/>
                    <a:pt x="334" y="3859"/>
                  </a:cubicBezTo>
                  <a:lnTo>
                    <a:pt x="334" y="3263"/>
                  </a:lnTo>
                  <a:close/>
                  <a:moveTo>
                    <a:pt x="9955" y="1"/>
                  </a:moveTo>
                  <a:cubicBezTo>
                    <a:pt x="9860" y="1"/>
                    <a:pt x="9788" y="72"/>
                    <a:pt x="9788" y="167"/>
                  </a:cubicBezTo>
                  <a:lnTo>
                    <a:pt x="9788" y="3859"/>
                  </a:lnTo>
                  <a:cubicBezTo>
                    <a:pt x="9788" y="4168"/>
                    <a:pt x="9526" y="4430"/>
                    <a:pt x="9217" y="4430"/>
                  </a:cubicBezTo>
                  <a:cubicBezTo>
                    <a:pt x="9145" y="4430"/>
                    <a:pt x="9074" y="4406"/>
                    <a:pt x="9026" y="4406"/>
                  </a:cubicBezTo>
                  <a:cubicBezTo>
                    <a:pt x="8788" y="4311"/>
                    <a:pt x="8645" y="4097"/>
                    <a:pt x="8645" y="3835"/>
                  </a:cubicBezTo>
                  <a:lnTo>
                    <a:pt x="8645" y="3144"/>
                  </a:lnTo>
                  <a:cubicBezTo>
                    <a:pt x="8645" y="3025"/>
                    <a:pt x="8550" y="2930"/>
                    <a:pt x="8431" y="2930"/>
                  </a:cubicBezTo>
                  <a:lnTo>
                    <a:pt x="905" y="2930"/>
                  </a:lnTo>
                  <a:lnTo>
                    <a:pt x="905" y="2144"/>
                  </a:lnTo>
                  <a:cubicBezTo>
                    <a:pt x="905" y="2049"/>
                    <a:pt x="834" y="1977"/>
                    <a:pt x="739" y="1977"/>
                  </a:cubicBezTo>
                  <a:cubicBezTo>
                    <a:pt x="643" y="1977"/>
                    <a:pt x="572" y="2049"/>
                    <a:pt x="572" y="2144"/>
                  </a:cubicBezTo>
                  <a:lnTo>
                    <a:pt x="572" y="2930"/>
                  </a:lnTo>
                  <a:lnTo>
                    <a:pt x="215" y="2930"/>
                  </a:lnTo>
                  <a:cubicBezTo>
                    <a:pt x="96" y="2930"/>
                    <a:pt x="0" y="3025"/>
                    <a:pt x="0" y="3144"/>
                  </a:cubicBezTo>
                  <a:lnTo>
                    <a:pt x="0" y="3859"/>
                  </a:lnTo>
                  <a:cubicBezTo>
                    <a:pt x="0" y="4359"/>
                    <a:pt x="405" y="4764"/>
                    <a:pt x="929" y="4764"/>
                  </a:cubicBezTo>
                  <a:lnTo>
                    <a:pt x="9240" y="4764"/>
                  </a:lnTo>
                  <a:cubicBezTo>
                    <a:pt x="9740" y="4764"/>
                    <a:pt x="10145" y="4359"/>
                    <a:pt x="10145" y="3859"/>
                  </a:cubicBezTo>
                  <a:lnTo>
                    <a:pt x="10145" y="167"/>
                  </a:lnTo>
                  <a:cubicBezTo>
                    <a:pt x="10145" y="72"/>
                    <a:pt x="10050" y="1"/>
                    <a:pt x="9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6" name="Google Shape;14356;p115"/>
            <p:cNvSpPr/>
            <p:nvPr/>
          </p:nvSpPr>
          <p:spPr>
            <a:xfrm>
              <a:off x="5433797" y="3579762"/>
              <a:ext cx="11583" cy="70009"/>
            </a:xfrm>
            <a:custGeom>
              <a:avLst/>
              <a:gdLst/>
              <a:ahLst/>
              <a:cxnLst/>
              <a:rect l="l" t="t" r="r" b="b"/>
              <a:pathLst>
                <a:path w="335" h="2025" extrusionOk="0">
                  <a:moveTo>
                    <a:pt x="168" y="1"/>
                  </a:moveTo>
                  <a:cubicBezTo>
                    <a:pt x="72" y="1"/>
                    <a:pt x="1" y="72"/>
                    <a:pt x="1" y="167"/>
                  </a:cubicBezTo>
                  <a:lnTo>
                    <a:pt x="1" y="1858"/>
                  </a:lnTo>
                  <a:cubicBezTo>
                    <a:pt x="1" y="1953"/>
                    <a:pt x="72" y="2025"/>
                    <a:pt x="168" y="2025"/>
                  </a:cubicBezTo>
                  <a:cubicBezTo>
                    <a:pt x="263" y="2025"/>
                    <a:pt x="334" y="1953"/>
                    <a:pt x="334" y="1858"/>
                  </a:cubicBezTo>
                  <a:lnTo>
                    <a:pt x="334" y="167"/>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7" name="Google Shape;14357;p115"/>
            <p:cNvSpPr/>
            <p:nvPr/>
          </p:nvSpPr>
          <p:spPr>
            <a:xfrm>
              <a:off x="5619873" y="3538585"/>
              <a:ext cx="193551" cy="107901"/>
            </a:xfrm>
            <a:custGeom>
              <a:avLst/>
              <a:gdLst/>
              <a:ahLst/>
              <a:cxnLst/>
              <a:rect l="l" t="t" r="r" b="b"/>
              <a:pathLst>
                <a:path w="5598" h="3121" extrusionOk="0">
                  <a:moveTo>
                    <a:pt x="763" y="1"/>
                  </a:moveTo>
                  <a:cubicBezTo>
                    <a:pt x="334" y="1"/>
                    <a:pt x="1" y="334"/>
                    <a:pt x="1" y="739"/>
                  </a:cubicBezTo>
                  <a:lnTo>
                    <a:pt x="1" y="2382"/>
                  </a:lnTo>
                  <a:cubicBezTo>
                    <a:pt x="1" y="2787"/>
                    <a:pt x="334" y="3121"/>
                    <a:pt x="763" y="3121"/>
                  </a:cubicBezTo>
                  <a:lnTo>
                    <a:pt x="4835" y="3121"/>
                  </a:lnTo>
                  <a:cubicBezTo>
                    <a:pt x="5264" y="3121"/>
                    <a:pt x="5597" y="2787"/>
                    <a:pt x="5597" y="2382"/>
                  </a:cubicBezTo>
                  <a:lnTo>
                    <a:pt x="5597" y="739"/>
                  </a:lnTo>
                  <a:cubicBezTo>
                    <a:pt x="5597" y="334"/>
                    <a:pt x="5264" y="1"/>
                    <a:pt x="4835" y="1"/>
                  </a:cubicBezTo>
                  <a:lnTo>
                    <a:pt x="2549" y="1"/>
                  </a:lnTo>
                  <a:cubicBezTo>
                    <a:pt x="2454" y="1"/>
                    <a:pt x="2382" y="72"/>
                    <a:pt x="2382" y="168"/>
                  </a:cubicBezTo>
                  <a:cubicBezTo>
                    <a:pt x="2382" y="263"/>
                    <a:pt x="2454" y="334"/>
                    <a:pt x="2549" y="334"/>
                  </a:cubicBezTo>
                  <a:lnTo>
                    <a:pt x="4835" y="334"/>
                  </a:lnTo>
                  <a:cubicBezTo>
                    <a:pt x="5073" y="334"/>
                    <a:pt x="5240" y="525"/>
                    <a:pt x="5240" y="739"/>
                  </a:cubicBezTo>
                  <a:lnTo>
                    <a:pt x="5240" y="2382"/>
                  </a:lnTo>
                  <a:cubicBezTo>
                    <a:pt x="5240" y="2597"/>
                    <a:pt x="5073" y="2787"/>
                    <a:pt x="4835" y="2787"/>
                  </a:cubicBezTo>
                  <a:lnTo>
                    <a:pt x="763" y="2787"/>
                  </a:lnTo>
                  <a:cubicBezTo>
                    <a:pt x="525" y="2787"/>
                    <a:pt x="358" y="2597"/>
                    <a:pt x="358" y="2382"/>
                  </a:cubicBezTo>
                  <a:lnTo>
                    <a:pt x="358" y="739"/>
                  </a:lnTo>
                  <a:cubicBezTo>
                    <a:pt x="358" y="525"/>
                    <a:pt x="525" y="334"/>
                    <a:pt x="763" y="334"/>
                  </a:cubicBezTo>
                  <a:lnTo>
                    <a:pt x="1811" y="334"/>
                  </a:lnTo>
                  <a:cubicBezTo>
                    <a:pt x="1906" y="334"/>
                    <a:pt x="1978" y="263"/>
                    <a:pt x="1978" y="168"/>
                  </a:cubicBezTo>
                  <a:cubicBezTo>
                    <a:pt x="1978" y="72"/>
                    <a:pt x="1906"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8" name="Google Shape;14358;p115"/>
            <p:cNvSpPr/>
            <p:nvPr/>
          </p:nvSpPr>
          <p:spPr>
            <a:xfrm>
              <a:off x="5404997" y="3415918"/>
              <a:ext cx="194346" cy="151531"/>
            </a:xfrm>
            <a:custGeom>
              <a:avLst/>
              <a:gdLst/>
              <a:ahLst/>
              <a:cxnLst/>
              <a:rect l="l" t="t" r="r" b="b"/>
              <a:pathLst>
                <a:path w="5621" h="4383" extrusionOk="0">
                  <a:moveTo>
                    <a:pt x="500" y="1"/>
                  </a:moveTo>
                  <a:cubicBezTo>
                    <a:pt x="238" y="1"/>
                    <a:pt x="0" y="215"/>
                    <a:pt x="0" y="501"/>
                  </a:cubicBezTo>
                  <a:lnTo>
                    <a:pt x="0" y="3882"/>
                  </a:lnTo>
                  <a:cubicBezTo>
                    <a:pt x="0" y="4168"/>
                    <a:pt x="238" y="4382"/>
                    <a:pt x="500" y="4382"/>
                  </a:cubicBezTo>
                  <a:lnTo>
                    <a:pt x="5120" y="4382"/>
                  </a:lnTo>
                  <a:cubicBezTo>
                    <a:pt x="5406" y="4382"/>
                    <a:pt x="5621" y="4168"/>
                    <a:pt x="5621" y="3882"/>
                  </a:cubicBezTo>
                  <a:lnTo>
                    <a:pt x="5621" y="2120"/>
                  </a:lnTo>
                  <a:cubicBezTo>
                    <a:pt x="5621" y="2025"/>
                    <a:pt x="5549" y="1930"/>
                    <a:pt x="5454" y="1930"/>
                  </a:cubicBezTo>
                  <a:cubicBezTo>
                    <a:pt x="5359" y="1930"/>
                    <a:pt x="5287" y="2025"/>
                    <a:pt x="5287" y="2120"/>
                  </a:cubicBezTo>
                  <a:lnTo>
                    <a:pt x="5287" y="3882"/>
                  </a:lnTo>
                  <a:cubicBezTo>
                    <a:pt x="5287" y="3978"/>
                    <a:pt x="5216" y="4049"/>
                    <a:pt x="5120" y="4049"/>
                  </a:cubicBezTo>
                  <a:lnTo>
                    <a:pt x="500" y="4049"/>
                  </a:lnTo>
                  <a:cubicBezTo>
                    <a:pt x="429" y="4049"/>
                    <a:pt x="358" y="3978"/>
                    <a:pt x="358" y="3882"/>
                  </a:cubicBezTo>
                  <a:lnTo>
                    <a:pt x="358" y="501"/>
                  </a:lnTo>
                  <a:cubicBezTo>
                    <a:pt x="358" y="405"/>
                    <a:pt x="429" y="334"/>
                    <a:pt x="500" y="334"/>
                  </a:cubicBezTo>
                  <a:lnTo>
                    <a:pt x="5120" y="334"/>
                  </a:lnTo>
                  <a:cubicBezTo>
                    <a:pt x="5216" y="334"/>
                    <a:pt x="5287" y="405"/>
                    <a:pt x="5287" y="501"/>
                  </a:cubicBezTo>
                  <a:lnTo>
                    <a:pt x="5287" y="1382"/>
                  </a:lnTo>
                  <a:cubicBezTo>
                    <a:pt x="5287" y="1477"/>
                    <a:pt x="5359" y="1548"/>
                    <a:pt x="5454" y="1548"/>
                  </a:cubicBezTo>
                  <a:cubicBezTo>
                    <a:pt x="5549" y="1548"/>
                    <a:pt x="5621" y="1477"/>
                    <a:pt x="5621" y="1382"/>
                  </a:cubicBezTo>
                  <a:lnTo>
                    <a:pt x="5621" y="501"/>
                  </a:lnTo>
                  <a:cubicBezTo>
                    <a:pt x="5621" y="215"/>
                    <a:pt x="5406" y="1"/>
                    <a:pt x="5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9" name="Google Shape;14359;p115"/>
            <p:cNvSpPr/>
            <p:nvPr/>
          </p:nvSpPr>
          <p:spPr>
            <a:xfrm>
              <a:off x="5436286" y="3457095"/>
              <a:ext cx="132595" cy="12377"/>
            </a:xfrm>
            <a:custGeom>
              <a:avLst/>
              <a:gdLst/>
              <a:ahLst/>
              <a:cxnLst/>
              <a:rect l="l" t="t" r="r" b="b"/>
              <a:pathLst>
                <a:path w="3835" h="358" extrusionOk="0">
                  <a:moveTo>
                    <a:pt x="167" y="0"/>
                  </a:moveTo>
                  <a:cubicBezTo>
                    <a:pt x="72" y="0"/>
                    <a:pt x="0" y="96"/>
                    <a:pt x="0" y="191"/>
                  </a:cubicBezTo>
                  <a:cubicBezTo>
                    <a:pt x="0" y="286"/>
                    <a:pt x="72" y="357"/>
                    <a:pt x="167" y="357"/>
                  </a:cubicBezTo>
                  <a:lnTo>
                    <a:pt x="3644" y="357"/>
                  </a:lnTo>
                  <a:cubicBezTo>
                    <a:pt x="3739" y="357"/>
                    <a:pt x="3834" y="286"/>
                    <a:pt x="3834" y="191"/>
                  </a:cubicBezTo>
                  <a:cubicBezTo>
                    <a:pt x="3834" y="96"/>
                    <a:pt x="3739" y="0"/>
                    <a:pt x="3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0" name="Google Shape;14360;p115"/>
            <p:cNvSpPr/>
            <p:nvPr/>
          </p:nvSpPr>
          <p:spPr>
            <a:xfrm>
              <a:off x="5436286" y="3485065"/>
              <a:ext cx="132595" cy="12412"/>
            </a:xfrm>
            <a:custGeom>
              <a:avLst/>
              <a:gdLst/>
              <a:ahLst/>
              <a:cxnLst/>
              <a:rect l="l" t="t" r="r" b="b"/>
              <a:pathLst>
                <a:path w="3835" h="359" extrusionOk="0">
                  <a:moveTo>
                    <a:pt x="167" y="1"/>
                  </a:moveTo>
                  <a:cubicBezTo>
                    <a:pt x="72" y="1"/>
                    <a:pt x="0" y="96"/>
                    <a:pt x="0" y="191"/>
                  </a:cubicBezTo>
                  <a:cubicBezTo>
                    <a:pt x="0" y="287"/>
                    <a:pt x="72" y="358"/>
                    <a:pt x="167" y="358"/>
                  </a:cubicBezTo>
                  <a:lnTo>
                    <a:pt x="3644" y="358"/>
                  </a:lnTo>
                  <a:cubicBezTo>
                    <a:pt x="3739" y="358"/>
                    <a:pt x="3834" y="287"/>
                    <a:pt x="3834" y="191"/>
                  </a:cubicBezTo>
                  <a:cubicBezTo>
                    <a:pt x="3834" y="96"/>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1" name="Google Shape;14361;p115"/>
            <p:cNvSpPr/>
            <p:nvPr/>
          </p:nvSpPr>
          <p:spPr>
            <a:xfrm>
              <a:off x="5436286" y="3513070"/>
              <a:ext cx="132595" cy="12377"/>
            </a:xfrm>
            <a:custGeom>
              <a:avLst/>
              <a:gdLst/>
              <a:ahLst/>
              <a:cxnLst/>
              <a:rect l="l" t="t" r="r" b="b"/>
              <a:pathLst>
                <a:path w="3835" h="358" extrusionOk="0">
                  <a:moveTo>
                    <a:pt x="167" y="1"/>
                  </a:moveTo>
                  <a:cubicBezTo>
                    <a:pt x="72" y="1"/>
                    <a:pt x="0" y="96"/>
                    <a:pt x="0" y="191"/>
                  </a:cubicBezTo>
                  <a:cubicBezTo>
                    <a:pt x="0" y="286"/>
                    <a:pt x="72" y="358"/>
                    <a:pt x="167" y="358"/>
                  </a:cubicBezTo>
                  <a:lnTo>
                    <a:pt x="3644" y="358"/>
                  </a:lnTo>
                  <a:cubicBezTo>
                    <a:pt x="3739" y="358"/>
                    <a:pt x="3834" y="286"/>
                    <a:pt x="3834" y="191"/>
                  </a:cubicBezTo>
                  <a:cubicBezTo>
                    <a:pt x="3834" y="96"/>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2" name="Google Shape;14362;p115"/>
            <p:cNvSpPr/>
            <p:nvPr/>
          </p:nvSpPr>
          <p:spPr>
            <a:xfrm>
              <a:off x="5404997" y="3661287"/>
              <a:ext cx="271760" cy="53553"/>
            </a:xfrm>
            <a:custGeom>
              <a:avLst/>
              <a:gdLst/>
              <a:ahLst/>
              <a:cxnLst/>
              <a:rect l="l" t="t" r="r" b="b"/>
              <a:pathLst>
                <a:path w="7860" h="1549" extrusionOk="0">
                  <a:moveTo>
                    <a:pt x="1382" y="357"/>
                  </a:moveTo>
                  <a:lnTo>
                    <a:pt x="1382" y="1215"/>
                  </a:lnTo>
                  <a:lnTo>
                    <a:pt x="691" y="1215"/>
                  </a:lnTo>
                  <a:cubicBezTo>
                    <a:pt x="500" y="1215"/>
                    <a:pt x="358" y="1048"/>
                    <a:pt x="358" y="881"/>
                  </a:cubicBezTo>
                  <a:lnTo>
                    <a:pt x="358" y="691"/>
                  </a:lnTo>
                  <a:cubicBezTo>
                    <a:pt x="358" y="500"/>
                    <a:pt x="500" y="357"/>
                    <a:pt x="691" y="357"/>
                  </a:cubicBezTo>
                  <a:close/>
                  <a:moveTo>
                    <a:pt x="2120" y="357"/>
                  </a:moveTo>
                  <a:lnTo>
                    <a:pt x="2120" y="1215"/>
                  </a:lnTo>
                  <a:lnTo>
                    <a:pt x="1739" y="1215"/>
                  </a:lnTo>
                  <a:lnTo>
                    <a:pt x="1739" y="357"/>
                  </a:lnTo>
                  <a:close/>
                  <a:moveTo>
                    <a:pt x="6907" y="357"/>
                  </a:moveTo>
                  <a:lnTo>
                    <a:pt x="7454" y="786"/>
                  </a:lnTo>
                  <a:lnTo>
                    <a:pt x="6907" y="1215"/>
                  </a:lnTo>
                  <a:lnTo>
                    <a:pt x="6573" y="1215"/>
                  </a:lnTo>
                  <a:lnTo>
                    <a:pt x="6573" y="357"/>
                  </a:lnTo>
                  <a:close/>
                  <a:moveTo>
                    <a:pt x="691" y="0"/>
                  </a:moveTo>
                  <a:cubicBezTo>
                    <a:pt x="310" y="0"/>
                    <a:pt x="0" y="310"/>
                    <a:pt x="0" y="691"/>
                  </a:cubicBezTo>
                  <a:lnTo>
                    <a:pt x="0" y="881"/>
                  </a:lnTo>
                  <a:cubicBezTo>
                    <a:pt x="0" y="1239"/>
                    <a:pt x="310" y="1548"/>
                    <a:pt x="691" y="1548"/>
                  </a:cubicBezTo>
                  <a:lnTo>
                    <a:pt x="4335" y="1548"/>
                  </a:lnTo>
                  <a:cubicBezTo>
                    <a:pt x="4430" y="1548"/>
                    <a:pt x="4501" y="1477"/>
                    <a:pt x="4501" y="1381"/>
                  </a:cubicBezTo>
                  <a:cubicBezTo>
                    <a:pt x="4501" y="1286"/>
                    <a:pt x="4430" y="1215"/>
                    <a:pt x="4335" y="1215"/>
                  </a:cubicBezTo>
                  <a:lnTo>
                    <a:pt x="2453" y="1215"/>
                  </a:lnTo>
                  <a:lnTo>
                    <a:pt x="2453" y="357"/>
                  </a:lnTo>
                  <a:lnTo>
                    <a:pt x="6216" y="357"/>
                  </a:lnTo>
                  <a:lnTo>
                    <a:pt x="6216" y="1215"/>
                  </a:lnTo>
                  <a:lnTo>
                    <a:pt x="5073" y="1215"/>
                  </a:lnTo>
                  <a:cubicBezTo>
                    <a:pt x="4978" y="1215"/>
                    <a:pt x="4882" y="1286"/>
                    <a:pt x="4882" y="1381"/>
                  </a:cubicBezTo>
                  <a:cubicBezTo>
                    <a:pt x="4882" y="1477"/>
                    <a:pt x="4978" y="1548"/>
                    <a:pt x="5073" y="1548"/>
                  </a:cubicBezTo>
                  <a:lnTo>
                    <a:pt x="6954" y="1548"/>
                  </a:lnTo>
                  <a:cubicBezTo>
                    <a:pt x="7002" y="1548"/>
                    <a:pt x="7026" y="1548"/>
                    <a:pt x="7073" y="1524"/>
                  </a:cubicBezTo>
                  <a:lnTo>
                    <a:pt x="7764" y="977"/>
                  </a:lnTo>
                  <a:cubicBezTo>
                    <a:pt x="7835" y="929"/>
                    <a:pt x="7859" y="858"/>
                    <a:pt x="7859" y="786"/>
                  </a:cubicBezTo>
                  <a:cubicBezTo>
                    <a:pt x="7859" y="715"/>
                    <a:pt x="7835" y="643"/>
                    <a:pt x="7764" y="596"/>
                  </a:cubicBezTo>
                  <a:lnTo>
                    <a:pt x="7073" y="48"/>
                  </a:lnTo>
                  <a:cubicBezTo>
                    <a:pt x="7026" y="24"/>
                    <a:pt x="7002" y="0"/>
                    <a:pt x="6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3" name="Google Shape;14363;p115"/>
            <p:cNvSpPr/>
            <p:nvPr/>
          </p:nvSpPr>
          <p:spPr>
            <a:xfrm>
              <a:off x="5653651" y="3569079"/>
              <a:ext cx="39554" cy="44460"/>
            </a:xfrm>
            <a:custGeom>
              <a:avLst/>
              <a:gdLst/>
              <a:ahLst/>
              <a:cxnLst/>
              <a:rect l="l" t="t" r="r" b="b"/>
              <a:pathLst>
                <a:path w="1144" h="1286" extrusionOk="0">
                  <a:moveTo>
                    <a:pt x="572" y="619"/>
                  </a:moveTo>
                  <a:lnTo>
                    <a:pt x="667" y="834"/>
                  </a:lnTo>
                  <a:lnTo>
                    <a:pt x="477" y="834"/>
                  </a:lnTo>
                  <a:lnTo>
                    <a:pt x="572" y="619"/>
                  </a:lnTo>
                  <a:close/>
                  <a:moveTo>
                    <a:pt x="572" y="0"/>
                  </a:moveTo>
                  <a:cubicBezTo>
                    <a:pt x="500" y="0"/>
                    <a:pt x="429" y="48"/>
                    <a:pt x="381" y="119"/>
                  </a:cubicBezTo>
                  <a:lnTo>
                    <a:pt x="24" y="1048"/>
                  </a:lnTo>
                  <a:cubicBezTo>
                    <a:pt x="0" y="1143"/>
                    <a:pt x="48" y="1238"/>
                    <a:pt x="143" y="1262"/>
                  </a:cubicBezTo>
                  <a:cubicBezTo>
                    <a:pt x="163" y="1275"/>
                    <a:pt x="185" y="1281"/>
                    <a:pt x="207" y="1281"/>
                  </a:cubicBezTo>
                  <a:cubicBezTo>
                    <a:pt x="264" y="1281"/>
                    <a:pt x="323" y="1242"/>
                    <a:pt x="358" y="1191"/>
                  </a:cubicBezTo>
                  <a:lnTo>
                    <a:pt x="786" y="1191"/>
                  </a:lnTo>
                  <a:cubicBezTo>
                    <a:pt x="810" y="1238"/>
                    <a:pt x="881" y="1286"/>
                    <a:pt x="929" y="1286"/>
                  </a:cubicBezTo>
                  <a:cubicBezTo>
                    <a:pt x="953" y="1286"/>
                    <a:pt x="977" y="1286"/>
                    <a:pt x="1001" y="1262"/>
                  </a:cubicBezTo>
                  <a:cubicBezTo>
                    <a:pt x="1096" y="1238"/>
                    <a:pt x="1143" y="1143"/>
                    <a:pt x="1096" y="1048"/>
                  </a:cubicBezTo>
                  <a:lnTo>
                    <a:pt x="762" y="119"/>
                  </a:lnTo>
                  <a:lnTo>
                    <a:pt x="739" y="119"/>
                  </a:lnTo>
                  <a:cubicBezTo>
                    <a:pt x="715" y="48"/>
                    <a:pt x="643"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4" name="Google Shape;14364;p115"/>
            <p:cNvSpPr/>
            <p:nvPr/>
          </p:nvSpPr>
          <p:spPr>
            <a:xfrm>
              <a:off x="5745030" y="3570773"/>
              <a:ext cx="35439" cy="45255"/>
            </a:xfrm>
            <a:custGeom>
              <a:avLst/>
              <a:gdLst/>
              <a:ahLst/>
              <a:cxnLst/>
              <a:rect l="l" t="t" r="r" b="b"/>
              <a:pathLst>
                <a:path w="1025" h="1309" extrusionOk="0">
                  <a:moveTo>
                    <a:pt x="509" y="0"/>
                  </a:moveTo>
                  <a:cubicBezTo>
                    <a:pt x="460" y="0"/>
                    <a:pt x="410" y="7"/>
                    <a:pt x="358" y="22"/>
                  </a:cubicBezTo>
                  <a:cubicBezTo>
                    <a:pt x="215" y="70"/>
                    <a:pt x="96" y="189"/>
                    <a:pt x="72" y="332"/>
                  </a:cubicBezTo>
                  <a:cubicBezTo>
                    <a:pt x="48" y="475"/>
                    <a:pt x="120" y="618"/>
                    <a:pt x="239" y="689"/>
                  </a:cubicBezTo>
                  <a:cubicBezTo>
                    <a:pt x="239" y="713"/>
                    <a:pt x="263" y="713"/>
                    <a:pt x="263" y="713"/>
                  </a:cubicBezTo>
                  <a:cubicBezTo>
                    <a:pt x="263" y="713"/>
                    <a:pt x="406" y="785"/>
                    <a:pt x="548" y="832"/>
                  </a:cubicBezTo>
                  <a:cubicBezTo>
                    <a:pt x="620" y="856"/>
                    <a:pt x="644" y="880"/>
                    <a:pt x="644" y="904"/>
                  </a:cubicBezTo>
                  <a:cubicBezTo>
                    <a:pt x="644" y="927"/>
                    <a:pt x="596" y="975"/>
                    <a:pt x="525" y="975"/>
                  </a:cubicBezTo>
                  <a:cubicBezTo>
                    <a:pt x="453" y="975"/>
                    <a:pt x="382" y="927"/>
                    <a:pt x="334" y="880"/>
                  </a:cubicBezTo>
                  <a:cubicBezTo>
                    <a:pt x="298" y="844"/>
                    <a:pt x="251" y="826"/>
                    <a:pt x="203" y="826"/>
                  </a:cubicBezTo>
                  <a:cubicBezTo>
                    <a:pt x="156" y="826"/>
                    <a:pt x="108" y="844"/>
                    <a:pt x="72" y="880"/>
                  </a:cubicBezTo>
                  <a:cubicBezTo>
                    <a:pt x="1" y="927"/>
                    <a:pt x="1" y="1046"/>
                    <a:pt x="72" y="1118"/>
                  </a:cubicBezTo>
                  <a:cubicBezTo>
                    <a:pt x="191" y="1237"/>
                    <a:pt x="358" y="1308"/>
                    <a:pt x="525" y="1308"/>
                  </a:cubicBezTo>
                  <a:cubicBezTo>
                    <a:pt x="763" y="1308"/>
                    <a:pt x="953" y="1166"/>
                    <a:pt x="977" y="951"/>
                  </a:cubicBezTo>
                  <a:cubicBezTo>
                    <a:pt x="1025" y="713"/>
                    <a:pt x="834" y="570"/>
                    <a:pt x="668" y="499"/>
                  </a:cubicBezTo>
                  <a:cubicBezTo>
                    <a:pt x="572" y="475"/>
                    <a:pt x="453" y="427"/>
                    <a:pt x="429" y="404"/>
                  </a:cubicBezTo>
                  <a:cubicBezTo>
                    <a:pt x="429" y="380"/>
                    <a:pt x="429" y="356"/>
                    <a:pt x="453" y="356"/>
                  </a:cubicBezTo>
                  <a:cubicBezTo>
                    <a:pt x="470" y="352"/>
                    <a:pt x="487" y="351"/>
                    <a:pt x="503" y="351"/>
                  </a:cubicBezTo>
                  <a:cubicBezTo>
                    <a:pt x="598" y="351"/>
                    <a:pt x="668" y="404"/>
                    <a:pt x="668" y="404"/>
                  </a:cubicBezTo>
                  <a:cubicBezTo>
                    <a:pt x="707" y="433"/>
                    <a:pt x="747" y="447"/>
                    <a:pt x="785" y="447"/>
                  </a:cubicBezTo>
                  <a:cubicBezTo>
                    <a:pt x="838" y="447"/>
                    <a:pt x="888" y="421"/>
                    <a:pt x="930" y="380"/>
                  </a:cubicBezTo>
                  <a:cubicBezTo>
                    <a:pt x="977" y="308"/>
                    <a:pt x="977" y="213"/>
                    <a:pt x="906" y="142"/>
                  </a:cubicBezTo>
                  <a:cubicBezTo>
                    <a:pt x="831" y="86"/>
                    <a:pt x="683"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5" name="Google Shape;14365;p115"/>
            <p:cNvSpPr/>
            <p:nvPr/>
          </p:nvSpPr>
          <p:spPr>
            <a:xfrm>
              <a:off x="5698943" y="3569079"/>
              <a:ext cx="36235" cy="46120"/>
            </a:xfrm>
            <a:custGeom>
              <a:avLst/>
              <a:gdLst/>
              <a:ahLst/>
              <a:cxnLst/>
              <a:rect l="l" t="t" r="r" b="b"/>
              <a:pathLst>
                <a:path w="1048" h="1334" extrusionOk="0">
                  <a:moveTo>
                    <a:pt x="524" y="619"/>
                  </a:moveTo>
                  <a:cubicBezTo>
                    <a:pt x="619" y="619"/>
                    <a:pt x="715" y="691"/>
                    <a:pt x="715" y="810"/>
                  </a:cubicBezTo>
                  <a:cubicBezTo>
                    <a:pt x="715" y="905"/>
                    <a:pt x="619" y="976"/>
                    <a:pt x="524" y="976"/>
                  </a:cubicBezTo>
                  <a:cubicBezTo>
                    <a:pt x="429" y="976"/>
                    <a:pt x="357" y="905"/>
                    <a:pt x="357" y="810"/>
                  </a:cubicBezTo>
                  <a:cubicBezTo>
                    <a:pt x="357" y="691"/>
                    <a:pt x="429" y="619"/>
                    <a:pt x="524" y="619"/>
                  </a:cubicBezTo>
                  <a:close/>
                  <a:moveTo>
                    <a:pt x="881" y="0"/>
                  </a:moveTo>
                  <a:cubicBezTo>
                    <a:pt x="786" y="0"/>
                    <a:pt x="715" y="71"/>
                    <a:pt x="715" y="167"/>
                  </a:cubicBezTo>
                  <a:lnTo>
                    <a:pt x="715" y="310"/>
                  </a:lnTo>
                  <a:cubicBezTo>
                    <a:pt x="643" y="286"/>
                    <a:pt x="595" y="286"/>
                    <a:pt x="524" y="286"/>
                  </a:cubicBezTo>
                  <a:cubicBezTo>
                    <a:pt x="238" y="286"/>
                    <a:pt x="0" y="500"/>
                    <a:pt x="0" y="810"/>
                  </a:cubicBezTo>
                  <a:cubicBezTo>
                    <a:pt x="0" y="1095"/>
                    <a:pt x="238" y="1334"/>
                    <a:pt x="524" y="1334"/>
                  </a:cubicBezTo>
                  <a:cubicBezTo>
                    <a:pt x="619" y="1334"/>
                    <a:pt x="715" y="1310"/>
                    <a:pt x="786" y="1262"/>
                  </a:cubicBezTo>
                  <a:cubicBezTo>
                    <a:pt x="810" y="1286"/>
                    <a:pt x="857" y="1286"/>
                    <a:pt x="881" y="1286"/>
                  </a:cubicBezTo>
                  <a:cubicBezTo>
                    <a:pt x="977" y="1286"/>
                    <a:pt x="1048" y="1215"/>
                    <a:pt x="1048" y="1119"/>
                  </a:cubicBezTo>
                  <a:lnTo>
                    <a:pt x="1048" y="167"/>
                  </a:lnTo>
                  <a:cubicBezTo>
                    <a:pt x="1048" y="71"/>
                    <a:pt x="977"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6" name="Google Shape;14366;p115"/>
          <p:cNvGrpSpPr/>
          <p:nvPr/>
        </p:nvGrpSpPr>
        <p:grpSpPr>
          <a:xfrm>
            <a:off x="7238914" y="1486748"/>
            <a:ext cx="341773" cy="376679"/>
            <a:chOff x="7461718" y="1511500"/>
            <a:chExt cx="370566" cy="408412"/>
          </a:xfrm>
        </p:grpSpPr>
        <p:sp>
          <p:nvSpPr>
            <p:cNvPr id="14367" name="Google Shape;14367;p115"/>
            <p:cNvSpPr/>
            <p:nvPr/>
          </p:nvSpPr>
          <p:spPr>
            <a:xfrm>
              <a:off x="7495497" y="1740412"/>
              <a:ext cx="278329" cy="179500"/>
            </a:xfrm>
            <a:custGeom>
              <a:avLst/>
              <a:gdLst/>
              <a:ahLst/>
              <a:cxnLst/>
              <a:rect l="l" t="t" r="r" b="b"/>
              <a:pathLst>
                <a:path w="8050" h="5192" extrusionOk="0">
                  <a:moveTo>
                    <a:pt x="167" y="0"/>
                  </a:moveTo>
                  <a:cubicBezTo>
                    <a:pt x="72" y="0"/>
                    <a:pt x="0" y="72"/>
                    <a:pt x="0" y="167"/>
                  </a:cubicBezTo>
                  <a:lnTo>
                    <a:pt x="0" y="3191"/>
                  </a:lnTo>
                  <a:cubicBezTo>
                    <a:pt x="0" y="4287"/>
                    <a:pt x="881" y="5192"/>
                    <a:pt x="2001" y="5192"/>
                  </a:cubicBezTo>
                  <a:lnTo>
                    <a:pt x="6049" y="5192"/>
                  </a:lnTo>
                  <a:cubicBezTo>
                    <a:pt x="7145" y="5192"/>
                    <a:pt x="8050" y="4287"/>
                    <a:pt x="8050" y="3191"/>
                  </a:cubicBezTo>
                  <a:lnTo>
                    <a:pt x="8050" y="2572"/>
                  </a:lnTo>
                  <a:cubicBezTo>
                    <a:pt x="8050" y="2477"/>
                    <a:pt x="7978" y="2406"/>
                    <a:pt x="7883" y="2406"/>
                  </a:cubicBezTo>
                  <a:cubicBezTo>
                    <a:pt x="7788" y="2406"/>
                    <a:pt x="7692" y="2477"/>
                    <a:pt x="7692" y="2572"/>
                  </a:cubicBezTo>
                  <a:lnTo>
                    <a:pt x="7692" y="3191"/>
                  </a:lnTo>
                  <a:cubicBezTo>
                    <a:pt x="7692" y="4096"/>
                    <a:pt x="6954" y="4835"/>
                    <a:pt x="6049" y="4835"/>
                  </a:cubicBezTo>
                  <a:lnTo>
                    <a:pt x="2001" y="4835"/>
                  </a:lnTo>
                  <a:cubicBezTo>
                    <a:pt x="1072" y="4835"/>
                    <a:pt x="334" y="4096"/>
                    <a:pt x="334" y="3191"/>
                  </a:cubicBezTo>
                  <a:lnTo>
                    <a:pt x="334" y="167"/>
                  </a:lnTo>
                  <a:cubicBezTo>
                    <a:pt x="334" y="72"/>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8" name="Google Shape;14368;p115"/>
            <p:cNvSpPr/>
            <p:nvPr/>
          </p:nvSpPr>
          <p:spPr>
            <a:xfrm>
              <a:off x="7495497" y="1511500"/>
              <a:ext cx="278329" cy="145792"/>
            </a:xfrm>
            <a:custGeom>
              <a:avLst/>
              <a:gdLst/>
              <a:ahLst/>
              <a:cxnLst/>
              <a:rect l="l" t="t" r="r" b="b"/>
              <a:pathLst>
                <a:path w="8050" h="4217" extrusionOk="0">
                  <a:moveTo>
                    <a:pt x="2001" y="1"/>
                  </a:moveTo>
                  <a:cubicBezTo>
                    <a:pt x="881" y="1"/>
                    <a:pt x="0" y="906"/>
                    <a:pt x="0" y="2001"/>
                  </a:cubicBezTo>
                  <a:lnTo>
                    <a:pt x="0" y="2406"/>
                  </a:lnTo>
                  <a:cubicBezTo>
                    <a:pt x="0" y="2501"/>
                    <a:pt x="72" y="2573"/>
                    <a:pt x="167" y="2573"/>
                  </a:cubicBezTo>
                  <a:cubicBezTo>
                    <a:pt x="262" y="2573"/>
                    <a:pt x="334" y="2501"/>
                    <a:pt x="334" y="2406"/>
                  </a:cubicBezTo>
                  <a:lnTo>
                    <a:pt x="334" y="2001"/>
                  </a:lnTo>
                  <a:cubicBezTo>
                    <a:pt x="334" y="1096"/>
                    <a:pt x="1072" y="358"/>
                    <a:pt x="2001" y="358"/>
                  </a:cubicBezTo>
                  <a:lnTo>
                    <a:pt x="6049" y="358"/>
                  </a:lnTo>
                  <a:cubicBezTo>
                    <a:pt x="6954" y="358"/>
                    <a:pt x="7692" y="1096"/>
                    <a:pt x="7692" y="2001"/>
                  </a:cubicBezTo>
                  <a:lnTo>
                    <a:pt x="7692" y="4049"/>
                  </a:lnTo>
                  <a:cubicBezTo>
                    <a:pt x="7692" y="4145"/>
                    <a:pt x="7788" y="4216"/>
                    <a:pt x="7883" y="4216"/>
                  </a:cubicBezTo>
                  <a:cubicBezTo>
                    <a:pt x="7978" y="4216"/>
                    <a:pt x="8050" y="4145"/>
                    <a:pt x="8050" y="4049"/>
                  </a:cubicBezTo>
                  <a:lnTo>
                    <a:pt x="8050" y="2001"/>
                  </a:lnTo>
                  <a:cubicBezTo>
                    <a:pt x="8050" y="906"/>
                    <a:pt x="714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9" name="Google Shape;14369;p115"/>
            <p:cNvSpPr/>
            <p:nvPr/>
          </p:nvSpPr>
          <p:spPr>
            <a:xfrm>
              <a:off x="7519352" y="1535390"/>
              <a:ext cx="230581" cy="142473"/>
            </a:xfrm>
            <a:custGeom>
              <a:avLst/>
              <a:gdLst/>
              <a:ahLst/>
              <a:cxnLst/>
              <a:rect l="l" t="t" r="r" b="b"/>
              <a:pathLst>
                <a:path w="6669" h="4121" extrusionOk="0">
                  <a:moveTo>
                    <a:pt x="1311" y="1"/>
                  </a:moveTo>
                  <a:cubicBezTo>
                    <a:pt x="572" y="1"/>
                    <a:pt x="1" y="596"/>
                    <a:pt x="1" y="1310"/>
                  </a:cubicBezTo>
                  <a:lnTo>
                    <a:pt x="1" y="1858"/>
                  </a:lnTo>
                  <a:cubicBezTo>
                    <a:pt x="1" y="1953"/>
                    <a:pt x="72" y="2049"/>
                    <a:pt x="168" y="2049"/>
                  </a:cubicBezTo>
                  <a:cubicBezTo>
                    <a:pt x="263" y="2049"/>
                    <a:pt x="334" y="1953"/>
                    <a:pt x="334" y="1858"/>
                  </a:cubicBezTo>
                  <a:lnTo>
                    <a:pt x="334" y="1310"/>
                  </a:lnTo>
                  <a:cubicBezTo>
                    <a:pt x="334" y="786"/>
                    <a:pt x="763" y="358"/>
                    <a:pt x="1311" y="358"/>
                  </a:cubicBezTo>
                  <a:lnTo>
                    <a:pt x="1597" y="358"/>
                  </a:lnTo>
                  <a:lnTo>
                    <a:pt x="1882" y="667"/>
                  </a:lnTo>
                  <a:cubicBezTo>
                    <a:pt x="2025" y="834"/>
                    <a:pt x="2263" y="953"/>
                    <a:pt x="2478" y="953"/>
                  </a:cubicBezTo>
                  <a:lnTo>
                    <a:pt x="4168" y="953"/>
                  </a:lnTo>
                  <a:cubicBezTo>
                    <a:pt x="4407" y="953"/>
                    <a:pt x="4645" y="834"/>
                    <a:pt x="4788" y="667"/>
                  </a:cubicBezTo>
                  <a:lnTo>
                    <a:pt x="5050" y="358"/>
                  </a:lnTo>
                  <a:lnTo>
                    <a:pt x="5359" y="358"/>
                  </a:lnTo>
                  <a:cubicBezTo>
                    <a:pt x="5883" y="358"/>
                    <a:pt x="6312" y="786"/>
                    <a:pt x="6312" y="1310"/>
                  </a:cubicBezTo>
                  <a:lnTo>
                    <a:pt x="6312" y="3954"/>
                  </a:lnTo>
                  <a:cubicBezTo>
                    <a:pt x="6312" y="4049"/>
                    <a:pt x="6407" y="4120"/>
                    <a:pt x="6502" y="4120"/>
                  </a:cubicBezTo>
                  <a:cubicBezTo>
                    <a:pt x="6598" y="4120"/>
                    <a:pt x="6669" y="4049"/>
                    <a:pt x="6669" y="3954"/>
                  </a:cubicBezTo>
                  <a:lnTo>
                    <a:pt x="6669" y="1310"/>
                  </a:lnTo>
                  <a:cubicBezTo>
                    <a:pt x="6669" y="596"/>
                    <a:pt x="6074" y="1"/>
                    <a:pt x="5359" y="1"/>
                  </a:cubicBezTo>
                  <a:lnTo>
                    <a:pt x="5097" y="1"/>
                  </a:lnTo>
                  <a:cubicBezTo>
                    <a:pt x="4978" y="1"/>
                    <a:pt x="4883" y="48"/>
                    <a:pt x="4788" y="143"/>
                  </a:cubicBezTo>
                  <a:lnTo>
                    <a:pt x="4526" y="429"/>
                  </a:lnTo>
                  <a:cubicBezTo>
                    <a:pt x="4454" y="548"/>
                    <a:pt x="4311" y="596"/>
                    <a:pt x="4168" y="596"/>
                  </a:cubicBezTo>
                  <a:lnTo>
                    <a:pt x="2478" y="596"/>
                  </a:lnTo>
                  <a:cubicBezTo>
                    <a:pt x="2359" y="596"/>
                    <a:pt x="2216" y="548"/>
                    <a:pt x="2120" y="429"/>
                  </a:cubicBezTo>
                  <a:lnTo>
                    <a:pt x="1858" y="143"/>
                  </a:lnTo>
                  <a:cubicBezTo>
                    <a:pt x="1787" y="48"/>
                    <a:pt x="1692" y="1"/>
                    <a:pt x="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0" name="Google Shape;14370;p115"/>
            <p:cNvSpPr/>
            <p:nvPr/>
          </p:nvSpPr>
          <p:spPr>
            <a:xfrm>
              <a:off x="7663456" y="1826051"/>
              <a:ext cx="86472" cy="70009"/>
            </a:xfrm>
            <a:custGeom>
              <a:avLst/>
              <a:gdLst/>
              <a:ahLst/>
              <a:cxnLst/>
              <a:rect l="l" t="t" r="r" b="b"/>
              <a:pathLst>
                <a:path w="2501" h="2025" extrusionOk="0">
                  <a:moveTo>
                    <a:pt x="2334" y="0"/>
                  </a:moveTo>
                  <a:cubicBezTo>
                    <a:pt x="2239" y="0"/>
                    <a:pt x="2144" y="71"/>
                    <a:pt x="2144" y="167"/>
                  </a:cubicBezTo>
                  <a:lnTo>
                    <a:pt x="2144" y="714"/>
                  </a:lnTo>
                  <a:cubicBezTo>
                    <a:pt x="2144" y="1238"/>
                    <a:pt x="1715" y="1667"/>
                    <a:pt x="1191" y="1667"/>
                  </a:cubicBezTo>
                  <a:lnTo>
                    <a:pt x="191" y="1667"/>
                  </a:lnTo>
                  <a:cubicBezTo>
                    <a:pt x="72" y="1667"/>
                    <a:pt x="0" y="1762"/>
                    <a:pt x="0" y="1858"/>
                  </a:cubicBezTo>
                  <a:cubicBezTo>
                    <a:pt x="0" y="1953"/>
                    <a:pt x="96" y="2024"/>
                    <a:pt x="191" y="2024"/>
                  </a:cubicBezTo>
                  <a:lnTo>
                    <a:pt x="1191" y="2024"/>
                  </a:lnTo>
                  <a:cubicBezTo>
                    <a:pt x="1906" y="2024"/>
                    <a:pt x="2501" y="1429"/>
                    <a:pt x="2501" y="714"/>
                  </a:cubicBezTo>
                  <a:lnTo>
                    <a:pt x="2501" y="167"/>
                  </a:lnTo>
                  <a:cubicBezTo>
                    <a:pt x="2501" y="71"/>
                    <a:pt x="2430" y="0"/>
                    <a:pt x="2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1" name="Google Shape;14371;p115"/>
            <p:cNvSpPr/>
            <p:nvPr/>
          </p:nvSpPr>
          <p:spPr>
            <a:xfrm>
              <a:off x="7519352" y="1740412"/>
              <a:ext cx="130970" cy="155645"/>
            </a:xfrm>
            <a:custGeom>
              <a:avLst/>
              <a:gdLst/>
              <a:ahLst/>
              <a:cxnLst/>
              <a:rect l="l" t="t" r="r" b="b"/>
              <a:pathLst>
                <a:path w="3788" h="4502" extrusionOk="0">
                  <a:moveTo>
                    <a:pt x="168" y="0"/>
                  </a:moveTo>
                  <a:cubicBezTo>
                    <a:pt x="72" y="0"/>
                    <a:pt x="1" y="72"/>
                    <a:pt x="1" y="167"/>
                  </a:cubicBezTo>
                  <a:lnTo>
                    <a:pt x="1" y="3191"/>
                  </a:lnTo>
                  <a:cubicBezTo>
                    <a:pt x="1" y="3906"/>
                    <a:pt x="572" y="4501"/>
                    <a:pt x="1311" y="4501"/>
                  </a:cubicBezTo>
                  <a:lnTo>
                    <a:pt x="3621" y="4501"/>
                  </a:lnTo>
                  <a:cubicBezTo>
                    <a:pt x="3716" y="4501"/>
                    <a:pt x="3787" y="4430"/>
                    <a:pt x="3787" y="4335"/>
                  </a:cubicBezTo>
                  <a:cubicBezTo>
                    <a:pt x="3787" y="4239"/>
                    <a:pt x="3716" y="4144"/>
                    <a:pt x="3621" y="4144"/>
                  </a:cubicBezTo>
                  <a:lnTo>
                    <a:pt x="1311" y="4144"/>
                  </a:lnTo>
                  <a:cubicBezTo>
                    <a:pt x="763" y="4144"/>
                    <a:pt x="334" y="3715"/>
                    <a:pt x="334" y="3191"/>
                  </a:cubicBezTo>
                  <a:lnTo>
                    <a:pt x="334" y="167"/>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2" name="Google Shape;14372;p115"/>
            <p:cNvSpPr/>
            <p:nvPr/>
          </p:nvSpPr>
          <p:spPr>
            <a:xfrm>
              <a:off x="7602537" y="1533731"/>
              <a:ext cx="65900" cy="12412"/>
            </a:xfrm>
            <a:custGeom>
              <a:avLst/>
              <a:gdLst/>
              <a:ahLst/>
              <a:cxnLst/>
              <a:rect l="l" t="t" r="r" b="b"/>
              <a:pathLst>
                <a:path w="1906" h="359" extrusionOk="0">
                  <a:moveTo>
                    <a:pt x="167" y="1"/>
                  </a:moveTo>
                  <a:cubicBezTo>
                    <a:pt x="72" y="1"/>
                    <a:pt x="0" y="96"/>
                    <a:pt x="0" y="191"/>
                  </a:cubicBezTo>
                  <a:cubicBezTo>
                    <a:pt x="0" y="287"/>
                    <a:pt x="72" y="358"/>
                    <a:pt x="167" y="358"/>
                  </a:cubicBezTo>
                  <a:lnTo>
                    <a:pt x="1739" y="358"/>
                  </a:lnTo>
                  <a:cubicBezTo>
                    <a:pt x="1834" y="358"/>
                    <a:pt x="1905" y="287"/>
                    <a:pt x="1905" y="191"/>
                  </a:cubicBezTo>
                  <a:cubicBezTo>
                    <a:pt x="1905" y="96"/>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3" name="Google Shape;14373;p115"/>
            <p:cNvSpPr/>
            <p:nvPr/>
          </p:nvSpPr>
          <p:spPr>
            <a:xfrm>
              <a:off x="7461718" y="1611971"/>
              <a:ext cx="106249" cy="116129"/>
            </a:xfrm>
            <a:custGeom>
              <a:avLst/>
              <a:gdLst/>
              <a:ahLst/>
              <a:cxnLst/>
              <a:rect l="l" t="t" r="r" b="b"/>
              <a:pathLst>
                <a:path w="3073" h="3359" extrusionOk="0">
                  <a:moveTo>
                    <a:pt x="1263" y="0"/>
                  </a:moveTo>
                  <a:cubicBezTo>
                    <a:pt x="930" y="0"/>
                    <a:pt x="668" y="262"/>
                    <a:pt x="644" y="596"/>
                  </a:cubicBezTo>
                  <a:lnTo>
                    <a:pt x="620" y="1143"/>
                  </a:lnTo>
                  <a:lnTo>
                    <a:pt x="168" y="1143"/>
                  </a:lnTo>
                  <a:cubicBezTo>
                    <a:pt x="72" y="1143"/>
                    <a:pt x="1" y="1215"/>
                    <a:pt x="1" y="1310"/>
                  </a:cubicBezTo>
                  <a:cubicBezTo>
                    <a:pt x="1" y="1405"/>
                    <a:pt x="72" y="1477"/>
                    <a:pt x="168" y="1477"/>
                  </a:cubicBezTo>
                  <a:lnTo>
                    <a:pt x="739" y="1477"/>
                  </a:lnTo>
                  <a:cubicBezTo>
                    <a:pt x="858" y="1477"/>
                    <a:pt x="954" y="1382"/>
                    <a:pt x="977" y="1262"/>
                  </a:cubicBezTo>
                  <a:lnTo>
                    <a:pt x="1001" y="619"/>
                  </a:lnTo>
                  <a:cubicBezTo>
                    <a:pt x="1001" y="477"/>
                    <a:pt x="1120" y="358"/>
                    <a:pt x="1263" y="358"/>
                  </a:cubicBezTo>
                  <a:cubicBezTo>
                    <a:pt x="1382" y="358"/>
                    <a:pt x="1501" y="453"/>
                    <a:pt x="1525" y="596"/>
                  </a:cubicBezTo>
                  <a:lnTo>
                    <a:pt x="1573" y="1120"/>
                  </a:lnTo>
                  <a:cubicBezTo>
                    <a:pt x="1573" y="1262"/>
                    <a:pt x="1692" y="1358"/>
                    <a:pt x="1835" y="1358"/>
                  </a:cubicBezTo>
                  <a:lnTo>
                    <a:pt x="2311" y="1358"/>
                  </a:lnTo>
                  <a:cubicBezTo>
                    <a:pt x="2430" y="1358"/>
                    <a:pt x="2525" y="1405"/>
                    <a:pt x="2597" y="1501"/>
                  </a:cubicBezTo>
                  <a:cubicBezTo>
                    <a:pt x="2668" y="1572"/>
                    <a:pt x="2716" y="1691"/>
                    <a:pt x="2692" y="1786"/>
                  </a:cubicBezTo>
                  <a:lnTo>
                    <a:pt x="2549" y="2691"/>
                  </a:lnTo>
                  <a:cubicBezTo>
                    <a:pt x="2525" y="2882"/>
                    <a:pt x="2359" y="3025"/>
                    <a:pt x="2168" y="3025"/>
                  </a:cubicBezTo>
                  <a:lnTo>
                    <a:pt x="1073" y="3025"/>
                  </a:lnTo>
                  <a:cubicBezTo>
                    <a:pt x="954" y="3025"/>
                    <a:pt x="858" y="2977"/>
                    <a:pt x="763" y="2906"/>
                  </a:cubicBezTo>
                  <a:lnTo>
                    <a:pt x="620" y="2763"/>
                  </a:lnTo>
                  <a:cubicBezTo>
                    <a:pt x="572" y="2739"/>
                    <a:pt x="549" y="2715"/>
                    <a:pt x="501" y="2715"/>
                  </a:cubicBezTo>
                  <a:lnTo>
                    <a:pt x="168" y="2715"/>
                  </a:lnTo>
                  <a:cubicBezTo>
                    <a:pt x="72" y="2715"/>
                    <a:pt x="1" y="2810"/>
                    <a:pt x="1" y="2906"/>
                  </a:cubicBezTo>
                  <a:cubicBezTo>
                    <a:pt x="1" y="3001"/>
                    <a:pt x="72" y="3072"/>
                    <a:pt x="168" y="3072"/>
                  </a:cubicBezTo>
                  <a:lnTo>
                    <a:pt x="430" y="3072"/>
                  </a:lnTo>
                  <a:lnTo>
                    <a:pt x="549" y="3168"/>
                  </a:lnTo>
                  <a:cubicBezTo>
                    <a:pt x="692" y="3287"/>
                    <a:pt x="882" y="3358"/>
                    <a:pt x="1073" y="3358"/>
                  </a:cubicBezTo>
                  <a:lnTo>
                    <a:pt x="2168" y="3358"/>
                  </a:lnTo>
                  <a:cubicBezTo>
                    <a:pt x="2525" y="3358"/>
                    <a:pt x="2835" y="3096"/>
                    <a:pt x="2882" y="2763"/>
                  </a:cubicBezTo>
                  <a:lnTo>
                    <a:pt x="3025" y="1858"/>
                  </a:lnTo>
                  <a:cubicBezTo>
                    <a:pt x="3073" y="1643"/>
                    <a:pt x="3002" y="1429"/>
                    <a:pt x="2859" y="1262"/>
                  </a:cubicBezTo>
                  <a:cubicBezTo>
                    <a:pt x="2716" y="1096"/>
                    <a:pt x="2525" y="1024"/>
                    <a:pt x="2311" y="1024"/>
                  </a:cubicBezTo>
                  <a:lnTo>
                    <a:pt x="1906" y="1024"/>
                  </a:lnTo>
                  <a:lnTo>
                    <a:pt x="1858" y="572"/>
                  </a:lnTo>
                  <a:cubicBezTo>
                    <a:pt x="1835" y="238"/>
                    <a:pt x="157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4" name="Google Shape;14374;p115"/>
            <p:cNvSpPr/>
            <p:nvPr/>
          </p:nvSpPr>
          <p:spPr>
            <a:xfrm>
              <a:off x="7707088" y="1667116"/>
              <a:ext cx="125196" cy="147417"/>
            </a:xfrm>
            <a:custGeom>
              <a:avLst/>
              <a:gdLst/>
              <a:ahLst/>
              <a:cxnLst/>
              <a:rect l="l" t="t" r="r" b="b"/>
              <a:pathLst>
                <a:path w="3621" h="4264" extrusionOk="0">
                  <a:moveTo>
                    <a:pt x="2882" y="1263"/>
                  </a:moveTo>
                  <a:cubicBezTo>
                    <a:pt x="3120" y="1311"/>
                    <a:pt x="3263" y="1525"/>
                    <a:pt x="3263" y="1763"/>
                  </a:cubicBezTo>
                  <a:cubicBezTo>
                    <a:pt x="3263" y="2001"/>
                    <a:pt x="3120" y="2192"/>
                    <a:pt x="2882" y="2263"/>
                  </a:cubicBezTo>
                  <a:lnTo>
                    <a:pt x="2882" y="1263"/>
                  </a:lnTo>
                  <a:close/>
                  <a:moveTo>
                    <a:pt x="2477" y="334"/>
                  </a:moveTo>
                  <a:cubicBezTo>
                    <a:pt x="2525" y="334"/>
                    <a:pt x="2549" y="358"/>
                    <a:pt x="2549" y="406"/>
                  </a:cubicBezTo>
                  <a:lnTo>
                    <a:pt x="2549" y="1049"/>
                  </a:lnTo>
                  <a:lnTo>
                    <a:pt x="2549" y="2454"/>
                  </a:lnTo>
                  <a:lnTo>
                    <a:pt x="2549" y="3097"/>
                  </a:lnTo>
                  <a:cubicBezTo>
                    <a:pt x="2549" y="3144"/>
                    <a:pt x="2525" y="3168"/>
                    <a:pt x="2477" y="3168"/>
                  </a:cubicBezTo>
                  <a:lnTo>
                    <a:pt x="2120" y="3168"/>
                  </a:lnTo>
                  <a:cubicBezTo>
                    <a:pt x="2096" y="3168"/>
                    <a:pt x="2096" y="3168"/>
                    <a:pt x="2073" y="3144"/>
                  </a:cubicBezTo>
                  <a:lnTo>
                    <a:pt x="1430" y="2501"/>
                  </a:lnTo>
                  <a:cubicBezTo>
                    <a:pt x="1406" y="2478"/>
                    <a:pt x="1382" y="2454"/>
                    <a:pt x="1334" y="2454"/>
                  </a:cubicBezTo>
                  <a:lnTo>
                    <a:pt x="620" y="2311"/>
                  </a:lnTo>
                  <a:cubicBezTo>
                    <a:pt x="453" y="2287"/>
                    <a:pt x="334" y="2144"/>
                    <a:pt x="334" y="1977"/>
                  </a:cubicBezTo>
                  <a:lnTo>
                    <a:pt x="334" y="1525"/>
                  </a:lnTo>
                  <a:cubicBezTo>
                    <a:pt x="334" y="1358"/>
                    <a:pt x="453" y="1215"/>
                    <a:pt x="620" y="1192"/>
                  </a:cubicBezTo>
                  <a:lnTo>
                    <a:pt x="1334" y="1049"/>
                  </a:lnTo>
                  <a:cubicBezTo>
                    <a:pt x="1382" y="1049"/>
                    <a:pt x="1406" y="1025"/>
                    <a:pt x="1430" y="1001"/>
                  </a:cubicBezTo>
                  <a:lnTo>
                    <a:pt x="2073" y="358"/>
                  </a:lnTo>
                  <a:cubicBezTo>
                    <a:pt x="2096" y="334"/>
                    <a:pt x="2096" y="334"/>
                    <a:pt x="2120" y="334"/>
                  </a:cubicBezTo>
                  <a:close/>
                  <a:moveTo>
                    <a:pt x="1025" y="2740"/>
                  </a:moveTo>
                  <a:lnTo>
                    <a:pt x="1215" y="2787"/>
                  </a:lnTo>
                  <a:lnTo>
                    <a:pt x="1525" y="3073"/>
                  </a:lnTo>
                  <a:lnTo>
                    <a:pt x="1477" y="3764"/>
                  </a:lnTo>
                  <a:cubicBezTo>
                    <a:pt x="1477" y="3859"/>
                    <a:pt x="1430" y="3906"/>
                    <a:pt x="1358" y="3906"/>
                  </a:cubicBezTo>
                  <a:lnTo>
                    <a:pt x="1168" y="3906"/>
                  </a:lnTo>
                  <a:cubicBezTo>
                    <a:pt x="1096" y="3906"/>
                    <a:pt x="1025" y="3835"/>
                    <a:pt x="1025" y="3764"/>
                  </a:cubicBezTo>
                  <a:lnTo>
                    <a:pt x="1025" y="2740"/>
                  </a:lnTo>
                  <a:close/>
                  <a:moveTo>
                    <a:pt x="2120" y="1"/>
                  </a:moveTo>
                  <a:cubicBezTo>
                    <a:pt x="2025" y="1"/>
                    <a:pt x="1906" y="25"/>
                    <a:pt x="1834" y="120"/>
                  </a:cubicBezTo>
                  <a:lnTo>
                    <a:pt x="1215" y="715"/>
                  </a:lnTo>
                  <a:lnTo>
                    <a:pt x="548" y="834"/>
                  </a:lnTo>
                  <a:cubicBezTo>
                    <a:pt x="239" y="906"/>
                    <a:pt x="1" y="1192"/>
                    <a:pt x="1" y="1525"/>
                  </a:cubicBezTo>
                  <a:lnTo>
                    <a:pt x="1" y="1977"/>
                  </a:lnTo>
                  <a:cubicBezTo>
                    <a:pt x="1" y="2311"/>
                    <a:pt x="239" y="2597"/>
                    <a:pt x="548" y="2668"/>
                  </a:cubicBezTo>
                  <a:lnTo>
                    <a:pt x="667" y="2692"/>
                  </a:lnTo>
                  <a:lnTo>
                    <a:pt x="667" y="3764"/>
                  </a:lnTo>
                  <a:cubicBezTo>
                    <a:pt x="667" y="4025"/>
                    <a:pt x="906" y="4264"/>
                    <a:pt x="1168" y="4264"/>
                  </a:cubicBezTo>
                  <a:lnTo>
                    <a:pt x="1358" y="4264"/>
                  </a:lnTo>
                  <a:cubicBezTo>
                    <a:pt x="1596" y="4264"/>
                    <a:pt x="1811" y="4049"/>
                    <a:pt x="1834" y="3787"/>
                  </a:cubicBezTo>
                  <a:lnTo>
                    <a:pt x="1858" y="3406"/>
                  </a:lnTo>
                  <a:cubicBezTo>
                    <a:pt x="1930" y="3478"/>
                    <a:pt x="2025" y="3502"/>
                    <a:pt x="2120" y="3502"/>
                  </a:cubicBezTo>
                  <a:lnTo>
                    <a:pt x="2477" y="3502"/>
                  </a:lnTo>
                  <a:cubicBezTo>
                    <a:pt x="2716" y="3502"/>
                    <a:pt x="2882" y="3335"/>
                    <a:pt x="2882" y="3097"/>
                  </a:cubicBezTo>
                  <a:lnTo>
                    <a:pt x="2882" y="2597"/>
                  </a:lnTo>
                  <a:cubicBezTo>
                    <a:pt x="3311" y="2549"/>
                    <a:pt x="3620" y="2192"/>
                    <a:pt x="3620" y="1763"/>
                  </a:cubicBezTo>
                  <a:cubicBezTo>
                    <a:pt x="3620" y="1334"/>
                    <a:pt x="3311" y="977"/>
                    <a:pt x="2882" y="906"/>
                  </a:cubicBezTo>
                  <a:lnTo>
                    <a:pt x="2882" y="406"/>
                  </a:lnTo>
                  <a:cubicBezTo>
                    <a:pt x="2882" y="168"/>
                    <a:pt x="2716"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5" name="Google Shape;14375;p115"/>
            <p:cNvSpPr/>
            <p:nvPr/>
          </p:nvSpPr>
          <p:spPr>
            <a:xfrm>
              <a:off x="7571248" y="1833449"/>
              <a:ext cx="126821" cy="12377"/>
            </a:xfrm>
            <a:custGeom>
              <a:avLst/>
              <a:gdLst/>
              <a:ahLst/>
              <a:cxnLst/>
              <a:rect l="l" t="t" r="r" b="b"/>
              <a:pathLst>
                <a:path w="3668" h="358" extrusionOk="0">
                  <a:moveTo>
                    <a:pt x="167" y="0"/>
                  </a:moveTo>
                  <a:cubicBezTo>
                    <a:pt x="72" y="0"/>
                    <a:pt x="0" y="72"/>
                    <a:pt x="0" y="167"/>
                  </a:cubicBezTo>
                  <a:cubicBezTo>
                    <a:pt x="0" y="286"/>
                    <a:pt x="72" y="358"/>
                    <a:pt x="167" y="358"/>
                  </a:cubicBezTo>
                  <a:lnTo>
                    <a:pt x="3477" y="358"/>
                  </a:lnTo>
                  <a:cubicBezTo>
                    <a:pt x="3572" y="358"/>
                    <a:pt x="3668" y="286"/>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6" name="Google Shape;14376;p115"/>
            <p:cNvSpPr/>
            <p:nvPr/>
          </p:nvSpPr>
          <p:spPr>
            <a:xfrm>
              <a:off x="7571248" y="1807104"/>
              <a:ext cx="126821" cy="11547"/>
            </a:xfrm>
            <a:custGeom>
              <a:avLst/>
              <a:gdLst/>
              <a:ahLst/>
              <a:cxnLst/>
              <a:rect l="l" t="t" r="r" b="b"/>
              <a:pathLst>
                <a:path w="3668" h="334" extrusionOk="0">
                  <a:moveTo>
                    <a:pt x="167" y="0"/>
                  </a:moveTo>
                  <a:cubicBezTo>
                    <a:pt x="72" y="0"/>
                    <a:pt x="0" y="72"/>
                    <a:pt x="0" y="167"/>
                  </a:cubicBezTo>
                  <a:cubicBezTo>
                    <a:pt x="0" y="262"/>
                    <a:pt x="72" y="334"/>
                    <a:pt x="167" y="334"/>
                  </a:cubicBezTo>
                  <a:lnTo>
                    <a:pt x="3477" y="334"/>
                  </a:lnTo>
                  <a:cubicBezTo>
                    <a:pt x="3572" y="334"/>
                    <a:pt x="3668" y="262"/>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7" name="Google Shape;14377;p115"/>
            <p:cNvSpPr/>
            <p:nvPr/>
          </p:nvSpPr>
          <p:spPr>
            <a:xfrm>
              <a:off x="7571248" y="1780759"/>
              <a:ext cx="126821" cy="11547"/>
            </a:xfrm>
            <a:custGeom>
              <a:avLst/>
              <a:gdLst/>
              <a:ahLst/>
              <a:cxnLst/>
              <a:rect l="l" t="t" r="r" b="b"/>
              <a:pathLst>
                <a:path w="3668" h="334" extrusionOk="0">
                  <a:moveTo>
                    <a:pt x="167" y="0"/>
                  </a:moveTo>
                  <a:cubicBezTo>
                    <a:pt x="72" y="0"/>
                    <a:pt x="0" y="72"/>
                    <a:pt x="0" y="167"/>
                  </a:cubicBezTo>
                  <a:cubicBezTo>
                    <a:pt x="0" y="262"/>
                    <a:pt x="72" y="334"/>
                    <a:pt x="167" y="334"/>
                  </a:cubicBezTo>
                  <a:lnTo>
                    <a:pt x="3477" y="334"/>
                  </a:lnTo>
                  <a:cubicBezTo>
                    <a:pt x="3572" y="334"/>
                    <a:pt x="3668" y="262"/>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8" name="Google Shape;14378;p115"/>
            <p:cNvSpPr/>
            <p:nvPr/>
          </p:nvSpPr>
          <p:spPr>
            <a:xfrm>
              <a:off x="7571248" y="1753584"/>
              <a:ext cx="126821" cy="12377"/>
            </a:xfrm>
            <a:custGeom>
              <a:avLst/>
              <a:gdLst/>
              <a:ahLst/>
              <a:cxnLst/>
              <a:rect l="l" t="t" r="r" b="b"/>
              <a:pathLst>
                <a:path w="3668" h="358" extrusionOk="0">
                  <a:moveTo>
                    <a:pt x="167" y="0"/>
                  </a:moveTo>
                  <a:cubicBezTo>
                    <a:pt x="72" y="0"/>
                    <a:pt x="0" y="96"/>
                    <a:pt x="0" y="191"/>
                  </a:cubicBezTo>
                  <a:cubicBezTo>
                    <a:pt x="0" y="286"/>
                    <a:pt x="72" y="358"/>
                    <a:pt x="167" y="358"/>
                  </a:cubicBezTo>
                  <a:lnTo>
                    <a:pt x="3477" y="358"/>
                  </a:lnTo>
                  <a:cubicBezTo>
                    <a:pt x="3572" y="358"/>
                    <a:pt x="3668" y="286"/>
                    <a:pt x="3668" y="191"/>
                  </a:cubicBezTo>
                  <a:cubicBezTo>
                    <a:pt x="3668" y="96"/>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9" name="Google Shape;14379;p115"/>
            <p:cNvSpPr/>
            <p:nvPr/>
          </p:nvSpPr>
          <p:spPr>
            <a:xfrm>
              <a:off x="7563814" y="1585626"/>
              <a:ext cx="139199" cy="60951"/>
            </a:xfrm>
            <a:custGeom>
              <a:avLst/>
              <a:gdLst/>
              <a:ahLst/>
              <a:cxnLst/>
              <a:rect l="l" t="t" r="r" b="b"/>
              <a:pathLst>
                <a:path w="4026" h="1763" extrusionOk="0">
                  <a:moveTo>
                    <a:pt x="477" y="0"/>
                  </a:moveTo>
                  <a:cubicBezTo>
                    <a:pt x="215" y="0"/>
                    <a:pt x="1" y="215"/>
                    <a:pt x="1" y="477"/>
                  </a:cubicBezTo>
                  <a:lnTo>
                    <a:pt x="1" y="1286"/>
                  </a:lnTo>
                  <a:cubicBezTo>
                    <a:pt x="1" y="1548"/>
                    <a:pt x="215" y="1762"/>
                    <a:pt x="477" y="1762"/>
                  </a:cubicBezTo>
                  <a:lnTo>
                    <a:pt x="3549" y="1762"/>
                  </a:lnTo>
                  <a:cubicBezTo>
                    <a:pt x="3811" y="1762"/>
                    <a:pt x="4026" y="1548"/>
                    <a:pt x="4026" y="1286"/>
                  </a:cubicBezTo>
                  <a:lnTo>
                    <a:pt x="4026" y="477"/>
                  </a:lnTo>
                  <a:cubicBezTo>
                    <a:pt x="4026" y="215"/>
                    <a:pt x="3811" y="0"/>
                    <a:pt x="3549" y="0"/>
                  </a:cubicBezTo>
                  <a:lnTo>
                    <a:pt x="1811" y="0"/>
                  </a:lnTo>
                  <a:cubicBezTo>
                    <a:pt x="1716" y="0"/>
                    <a:pt x="1644" y="72"/>
                    <a:pt x="1644" y="167"/>
                  </a:cubicBezTo>
                  <a:cubicBezTo>
                    <a:pt x="1644" y="262"/>
                    <a:pt x="1716" y="357"/>
                    <a:pt x="1811" y="357"/>
                  </a:cubicBezTo>
                  <a:lnTo>
                    <a:pt x="3549" y="357"/>
                  </a:lnTo>
                  <a:cubicBezTo>
                    <a:pt x="3621" y="357"/>
                    <a:pt x="3668" y="405"/>
                    <a:pt x="3668" y="477"/>
                  </a:cubicBezTo>
                  <a:lnTo>
                    <a:pt x="3668" y="1286"/>
                  </a:lnTo>
                  <a:cubicBezTo>
                    <a:pt x="3668" y="1358"/>
                    <a:pt x="3621" y="1405"/>
                    <a:pt x="3549" y="1405"/>
                  </a:cubicBezTo>
                  <a:lnTo>
                    <a:pt x="477" y="1405"/>
                  </a:lnTo>
                  <a:cubicBezTo>
                    <a:pt x="406" y="1405"/>
                    <a:pt x="358" y="1358"/>
                    <a:pt x="358" y="1286"/>
                  </a:cubicBezTo>
                  <a:lnTo>
                    <a:pt x="358" y="477"/>
                  </a:lnTo>
                  <a:cubicBezTo>
                    <a:pt x="358" y="405"/>
                    <a:pt x="406" y="357"/>
                    <a:pt x="477" y="357"/>
                  </a:cubicBezTo>
                  <a:lnTo>
                    <a:pt x="1073" y="357"/>
                  </a:lnTo>
                  <a:cubicBezTo>
                    <a:pt x="1168" y="357"/>
                    <a:pt x="1239" y="262"/>
                    <a:pt x="1239" y="167"/>
                  </a:cubicBezTo>
                  <a:cubicBezTo>
                    <a:pt x="1239" y="72"/>
                    <a:pt x="1168"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0" name="Google Shape;14380;p115"/>
          <p:cNvGrpSpPr/>
          <p:nvPr/>
        </p:nvGrpSpPr>
        <p:grpSpPr>
          <a:xfrm>
            <a:off x="6604834" y="1486748"/>
            <a:ext cx="375934" cy="376673"/>
            <a:chOff x="6774220" y="1511500"/>
            <a:chExt cx="407605" cy="408406"/>
          </a:xfrm>
        </p:grpSpPr>
        <p:sp>
          <p:nvSpPr>
            <p:cNvPr id="14381" name="Google Shape;14381;p115"/>
            <p:cNvSpPr/>
            <p:nvPr/>
          </p:nvSpPr>
          <p:spPr>
            <a:xfrm>
              <a:off x="6774220" y="1560076"/>
              <a:ext cx="407605" cy="359831"/>
            </a:xfrm>
            <a:custGeom>
              <a:avLst/>
              <a:gdLst/>
              <a:ahLst/>
              <a:cxnLst/>
              <a:rect l="l" t="t" r="r" b="b"/>
              <a:pathLst>
                <a:path w="11789" h="10408" extrusionOk="0">
                  <a:moveTo>
                    <a:pt x="6955" y="8407"/>
                  </a:moveTo>
                  <a:lnTo>
                    <a:pt x="6955" y="9074"/>
                  </a:lnTo>
                  <a:cubicBezTo>
                    <a:pt x="6955" y="9122"/>
                    <a:pt x="6978" y="9170"/>
                    <a:pt x="7002" y="9193"/>
                  </a:cubicBezTo>
                  <a:lnTo>
                    <a:pt x="7788" y="10051"/>
                  </a:lnTo>
                  <a:lnTo>
                    <a:pt x="4025" y="10051"/>
                  </a:lnTo>
                  <a:lnTo>
                    <a:pt x="4811" y="9193"/>
                  </a:lnTo>
                  <a:cubicBezTo>
                    <a:pt x="4835" y="9170"/>
                    <a:pt x="4859" y="9122"/>
                    <a:pt x="4859" y="9074"/>
                  </a:cubicBezTo>
                  <a:lnTo>
                    <a:pt x="4859" y="8407"/>
                  </a:lnTo>
                  <a:close/>
                  <a:moveTo>
                    <a:pt x="2597" y="1"/>
                  </a:moveTo>
                  <a:cubicBezTo>
                    <a:pt x="2263" y="1"/>
                    <a:pt x="2001" y="263"/>
                    <a:pt x="2001" y="596"/>
                  </a:cubicBezTo>
                  <a:lnTo>
                    <a:pt x="2001" y="3454"/>
                  </a:lnTo>
                  <a:cubicBezTo>
                    <a:pt x="2001" y="3668"/>
                    <a:pt x="2073" y="3883"/>
                    <a:pt x="2192" y="4073"/>
                  </a:cubicBezTo>
                  <a:lnTo>
                    <a:pt x="3097" y="5264"/>
                  </a:lnTo>
                  <a:lnTo>
                    <a:pt x="3097" y="6931"/>
                  </a:lnTo>
                  <a:lnTo>
                    <a:pt x="2335" y="6931"/>
                  </a:lnTo>
                  <a:cubicBezTo>
                    <a:pt x="2239" y="6931"/>
                    <a:pt x="2144" y="7002"/>
                    <a:pt x="2144" y="7098"/>
                  </a:cubicBezTo>
                  <a:cubicBezTo>
                    <a:pt x="2144" y="7193"/>
                    <a:pt x="2239" y="7288"/>
                    <a:pt x="2335" y="7288"/>
                  </a:cubicBezTo>
                  <a:lnTo>
                    <a:pt x="11432" y="7288"/>
                  </a:lnTo>
                  <a:cubicBezTo>
                    <a:pt x="11337" y="7717"/>
                    <a:pt x="10956" y="8050"/>
                    <a:pt x="10503" y="8050"/>
                  </a:cubicBezTo>
                  <a:lnTo>
                    <a:pt x="1287" y="8050"/>
                  </a:lnTo>
                  <a:cubicBezTo>
                    <a:pt x="834" y="8050"/>
                    <a:pt x="453" y="7717"/>
                    <a:pt x="358" y="7288"/>
                  </a:cubicBezTo>
                  <a:lnTo>
                    <a:pt x="1596" y="7288"/>
                  </a:lnTo>
                  <a:cubicBezTo>
                    <a:pt x="1692" y="7288"/>
                    <a:pt x="1763" y="7193"/>
                    <a:pt x="1763" y="7098"/>
                  </a:cubicBezTo>
                  <a:cubicBezTo>
                    <a:pt x="1763" y="7002"/>
                    <a:pt x="1692" y="6931"/>
                    <a:pt x="1596" y="6931"/>
                  </a:cubicBezTo>
                  <a:lnTo>
                    <a:pt x="358" y="6931"/>
                  </a:lnTo>
                  <a:lnTo>
                    <a:pt x="358" y="1525"/>
                  </a:lnTo>
                  <a:cubicBezTo>
                    <a:pt x="358" y="1001"/>
                    <a:pt x="787" y="596"/>
                    <a:pt x="1287" y="596"/>
                  </a:cubicBezTo>
                  <a:lnTo>
                    <a:pt x="1501" y="596"/>
                  </a:lnTo>
                  <a:cubicBezTo>
                    <a:pt x="1596" y="596"/>
                    <a:pt x="1668" y="501"/>
                    <a:pt x="1668" y="406"/>
                  </a:cubicBezTo>
                  <a:cubicBezTo>
                    <a:pt x="1668" y="311"/>
                    <a:pt x="1596" y="239"/>
                    <a:pt x="1501" y="239"/>
                  </a:cubicBezTo>
                  <a:lnTo>
                    <a:pt x="1287" y="239"/>
                  </a:lnTo>
                  <a:cubicBezTo>
                    <a:pt x="596" y="239"/>
                    <a:pt x="1" y="811"/>
                    <a:pt x="1" y="1525"/>
                  </a:cubicBezTo>
                  <a:lnTo>
                    <a:pt x="1" y="7098"/>
                  </a:lnTo>
                  <a:cubicBezTo>
                    <a:pt x="1" y="7812"/>
                    <a:pt x="596" y="8407"/>
                    <a:pt x="1287" y="8407"/>
                  </a:cubicBezTo>
                  <a:lnTo>
                    <a:pt x="4502" y="8407"/>
                  </a:lnTo>
                  <a:lnTo>
                    <a:pt x="4502" y="9027"/>
                  </a:lnTo>
                  <a:lnTo>
                    <a:pt x="3549" y="10051"/>
                  </a:lnTo>
                  <a:lnTo>
                    <a:pt x="3263" y="10051"/>
                  </a:lnTo>
                  <a:cubicBezTo>
                    <a:pt x="3168" y="10051"/>
                    <a:pt x="3097" y="10146"/>
                    <a:pt x="3097" y="10241"/>
                  </a:cubicBezTo>
                  <a:cubicBezTo>
                    <a:pt x="3097" y="10336"/>
                    <a:pt x="3168" y="10408"/>
                    <a:pt x="3263" y="10408"/>
                  </a:cubicBezTo>
                  <a:lnTo>
                    <a:pt x="8526" y="10408"/>
                  </a:lnTo>
                  <a:cubicBezTo>
                    <a:pt x="8622" y="10408"/>
                    <a:pt x="8693" y="10336"/>
                    <a:pt x="8693" y="10241"/>
                  </a:cubicBezTo>
                  <a:cubicBezTo>
                    <a:pt x="8693" y="10146"/>
                    <a:pt x="8622" y="10051"/>
                    <a:pt x="8526" y="10051"/>
                  </a:cubicBezTo>
                  <a:lnTo>
                    <a:pt x="8264" y="10051"/>
                  </a:lnTo>
                  <a:lnTo>
                    <a:pt x="7312" y="9027"/>
                  </a:lnTo>
                  <a:lnTo>
                    <a:pt x="7312" y="8407"/>
                  </a:lnTo>
                  <a:lnTo>
                    <a:pt x="10503" y="8407"/>
                  </a:lnTo>
                  <a:cubicBezTo>
                    <a:pt x="11194" y="8407"/>
                    <a:pt x="11789" y="7812"/>
                    <a:pt x="11789" y="7098"/>
                  </a:cubicBezTo>
                  <a:lnTo>
                    <a:pt x="11789" y="1525"/>
                  </a:lnTo>
                  <a:cubicBezTo>
                    <a:pt x="11789" y="811"/>
                    <a:pt x="11194" y="239"/>
                    <a:pt x="10503" y="239"/>
                  </a:cubicBezTo>
                  <a:lnTo>
                    <a:pt x="10313" y="239"/>
                  </a:lnTo>
                  <a:cubicBezTo>
                    <a:pt x="10217" y="239"/>
                    <a:pt x="10146" y="311"/>
                    <a:pt x="10146" y="406"/>
                  </a:cubicBezTo>
                  <a:cubicBezTo>
                    <a:pt x="10146" y="501"/>
                    <a:pt x="10217" y="596"/>
                    <a:pt x="10313" y="596"/>
                  </a:cubicBezTo>
                  <a:lnTo>
                    <a:pt x="10503" y="596"/>
                  </a:lnTo>
                  <a:cubicBezTo>
                    <a:pt x="11003" y="596"/>
                    <a:pt x="11432" y="1001"/>
                    <a:pt x="11432" y="1525"/>
                  </a:cubicBezTo>
                  <a:lnTo>
                    <a:pt x="11432" y="6931"/>
                  </a:lnTo>
                  <a:lnTo>
                    <a:pt x="8717" y="6931"/>
                  </a:lnTo>
                  <a:lnTo>
                    <a:pt x="8717" y="5264"/>
                  </a:lnTo>
                  <a:lnTo>
                    <a:pt x="9098" y="4740"/>
                  </a:lnTo>
                  <a:cubicBezTo>
                    <a:pt x="9169" y="4669"/>
                    <a:pt x="9146" y="4550"/>
                    <a:pt x="9074" y="4502"/>
                  </a:cubicBezTo>
                  <a:cubicBezTo>
                    <a:pt x="9042" y="4480"/>
                    <a:pt x="9000" y="4469"/>
                    <a:pt x="8960" y="4469"/>
                  </a:cubicBezTo>
                  <a:cubicBezTo>
                    <a:pt x="8910" y="4469"/>
                    <a:pt x="8862" y="4486"/>
                    <a:pt x="8836" y="4526"/>
                  </a:cubicBezTo>
                  <a:lnTo>
                    <a:pt x="8407" y="5097"/>
                  </a:lnTo>
                  <a:cubicBezTo>
                    <a:pt x="8384" y="5121"/>
                    <a:pt x="8384" y="5169"/>
                    <a:pt x="8384" y="5193"/>
                  </a:cubicBezTo>
                  <a:lnTo>
                    <a:pt x="8384" y="6931"/>
                  </a:lnTo>
                  <a:lnTo>
                    <a:pt x="6764" y="6931"/>
                  </a:lnTo>
                  <a:lnTo>
                    <a:pt x="6764" y="5645"/>
                  </a:lnTo>
                  <a:cubicBezTo>
                    <a:pt x="6764" y="5621"/>
                    <a:pt x="6764" y="5597"/>
                    <a:pt x="6740" y="5574"/>
                  </a:cubicBezTo>
                  <a:lnTo>
                    <a:pt x="6717" y="5478"/>
                  </a:lnTo>
                  <a:cubicBezTo>
                    <a:pt x="6526" y="4859"/>
                    <a:pt x="6669" y="4192"/>
                    <a:pt x="7145" y="3740"/>
                  </a:cubicBezTo>
                  <a:lnTo>
                    <a:pt x="8098" y="2787"/>
                  </a:lnTo>
                  <a:cubicBezTo>
                    <a:pt x="8145" y="2716"/>
                    <a:pt x="8193" y="2692"/>
                    <a:pt x="8264" y="2692"/>
                  </a:cubicBezTo>
                  <a:cubicBezTo>
                    <a:pt x="8336" y="2692"/>
                    <a:pt x="8407" y="2716"/>
                    <a:pt x="8455" y="2787"/>
                  </a:cubicBezTo>
                  <a:cubicBezTo>
                    <a:pt x="8550" y="2883"/>
                    <a:pt x="8550" y="3049"/>
                    <a:pt x="8455" y="3144"/>
                  </a:cubicBezTo>
                  <a:lnTo>
                    <a:pt x="7907" y="3692"/>
                  </a:lnTo>
                  <a:cubicBezTo>
                    <a:pt x="7836" y="3764"/>
                    <a:pt x="7836" y="3859"/>
                    <a:pt x="7907" y="3930"/>
                  </a:cubicBezTo>
                  <a:cubicBezTo>
                    <a:pt x="7943" y="3966"/>
                    <a:pt x="7985" y="3984"/>
                    <a:pt x="8026" y="3984"/>
                  </a:cubicBezTo>
                  <a:cubicBezTo>
                    <a:pt x="8068" y="3984"/>
                    <a:pt x="8110" y="3966"/>
                    <a:pt x="8145" y="3930"/>
                  </a:cubicBezTo>
                  <a:lnTo>
                    <a:pt x="8693" y="3383"/>
                  </a:lnTo>
                  <a:cubicBezTo>
                    <a:pt x="8931" y="3144"/>
                    <a:pt x="8931" y="2763"/>
                    <a:pt x="8693" y="2525"/>
                  </a:cubicBezTo>
                  <a:cubicBezTo>
                    <a:pt x="8574" y="2406"/>
                    <a:pt x="8431" y="2359"/>
                    <a:pt x="8264" y="2359"/>
                  </a:cubicBezTo>
                  <a:cubicBezTo>
                    <a:pt x="8122" y="2359"/>
                    <a:pt x="7955" y="2406"/>
                    <a:pt x="7836" y="2525"/>
                  </a:cubicBezTo>
                  <a:lnTo>
                    <a:pt x="6883" y="3478"/>
                  </a:lnTo>
                  <a:cubicBezTo>
                    <a:pt x="6335" y="4026"/>
                    <a:pt x="6145" y="4835"/>
                    <a:pt x="6383" y="5574"/>
                  </a:cubicBezTo>
                  <a:lnTo>
                    <a:pt x="6407" y="5669"/>
                  </a:lnTo>
                  <a:lnTo>
                    <a:pt x="6407" y="6931"/>
                  </a:lnTo>
                  <a:lnTo>
                    <a:pt x="5407" y="6931"/>
                  </a:lnTo>
                  <a:lnTo>
                    <a:pt x="5407" y="5669"/>
                  </a:lnTo>
                  <a:lnTo>
                    <a:pt x="5431" y="5574"/>
                  </a:lnTo>
                  <a:cubicBezTo>
                    <a:pt x="5669" y="4835"/>
                    <a:pt x="5478" y="4026"/>
                    <a:pt x="4930" y="3478"/>
                  </a:cubicBezTo>
                  <a:lnTo>
                    <a:pt x="3954" y="2525"/>
                  </a:lnTo>
                  <a:cubicBezTo>
                    <a:pt x="3859" y="2406"/>
                    <a:pt x="3692" y="2359"/>
                    <a:pt x="3549" y="2359"/>
                  </a:cubicBezTo>
                  <a:cubicBezTo>
                    <a:pt x="3382" y="2359"/>
                    <a:pt x="3240" y="2406"/>
                    <a:pt x="3121" y="2525"/>
                  </a:cubicBezTo>
                  <a:cubicBezTo>
                    <a:pt x="3001" y="2644"/>
                    <a:pt x="2930" y="2787"/>
                    <a:pt x="2930" y="2954"/>
                  </a:cubicBezTo>
                  <a:cubicBezTo>
                    <a:pt x="2930" y="3121"/>
                    <a:pt x="3001" y="3264"/>
                    <a:pt x="3121" y="3383"/>
                  </a:cubicBezTo>
                  <a:lnTo>
                    <a:pt x="3668" y="3930"/>
                  </a:lnTo>
                  <a:cubicBezTo>
                    <a:pt x="3704" y="3966"/>
                    <a:pt x="3746" y="3984"/>
                    <a:pt x="3787" y="3984"/>
                  </a:cubicBezTo>
                  <a:cubicBezTo>
                    <a:pt x="3829" y="3984"/>
                    <a:pt x="3871" y="3966"/>
                    <a:pt x="3906" y="3930"/>
                  </a:cubicBezTo>
                  <a:cubicBezTo>
                    <a:pt x="3978" y="3859"/>
                    <a:pt x="3978" y="3764"/>
                    <a:pt x="3906" y="3692"/>
                  </a:cubicBezTo>
                  <a:lnTo>
                    <a:pt x="3359" y="3144"/>
                  </a:lnTo>
                  <a:cubicBezTo>
                    <a:pt x="3311" y="3097"/>
                    <a:pt x="3287" y="3025"/>
                    <a:pt x="3287" y="2954"/>
                  </a:cubicBezTo>
                  <a:cubicBezTo>
                    <a:pt x="3287" y="2883"/>
                    <a:pt x="3311" y="2835"/>
                    <a:pt x="3359" y="2787"/>
                  </a:cubicBezTo>
                  <a:cubicBezTo>
                    <a:pt x="3406" y="2716"/>
                    <a:pt x="3478" y="2692"/>
                    <a:pt x="3549" y="2692"/>
                  </a:cubicBezTo>
                  <a:cubicBezTo>
                    <a:pt x="3597" y="2692"/>
                    <a:pt x="3668" y="2716"/>
                    <a:pt x="3716" y="2787"/>
                  </a:cubicBezTo>
                  <a:lnTo>
                    <a:pt x="4668" y="3740"/>
                  </a:lnTo>
                  <a:cubicBezTo>
                    <a:pt x="5121" y="4192"/>
                    <a:pt x="5288" y="4859"/>
                    <a:pt x="5097" y="5478"/>
                  </a:cubicBezTo>
                  <a:lnTo>
                    <a:pt x="5050" y="5574"/>
                  </a:lnTo>
                  <a:cubicBezTo>
                    <a:pt x="5050" y="5597"/>
                    <a:pt x="5050" y="5621"/>
                    <a:pt x="5050" y="5645"/>
                  </a:cubicBezTo>
                  <a:lnTo>
                    <a:pt x="5050" y="6931"/>
                  </a:lnTo>
                  <a:lnTo>
                    <a:pt x="3430" y="6931"/>
                  </a:lnTo>
                  <a:lnTo>
                    <a:pt x="3430" y="5193"/>
                  </a:lnTo>
                  <a:cubicBezTo>
                    <a:pt x="3430" y="5169"/>
                    <a:pt x="3430" y="5121"/>
                    <a:pt x="3406" y="5097"/>
                  </a:cubicBezTo>
                  <a:lnTo>
                    <a:pt x="2478" y="3859"/>
                  </a:lnTo>
                  <a:cubicBezTo>
                    <a:pt x="2382" y="3740"/>
                    <a:pt x="2335" y="3597"/>
                    <a:pt x="2335" y="3454"/>
                  </a:cubicBezTo>
                  <a:lnTo>
                    <a:pt x="2335" y="596"/>
                  </a:lnTo>
                  <a:cubicBezTo>
                    <a:pt x="2335" y="453"/>
                    <a:pt x="2454" y="334"/>
                    <a:pt x="2597" y="334"/>
                  </a:cubicBezTo>
                  <a:cubicBezTo>
                    <a:pt x="2763" y="334"/>
                    <a:pt x="2882" y="453"/>
                    <a:pt x="2882" y="596"/>
                  </a:cubicBezTo>
                  <a:lnTo>
                    <a:pt x="2882" y="1978"/>
                  </a:lnTo>
                  <a:cubicBezTo>
                    <a:pt x="2882" y="2073"/>
                    <a:pt x="2954" y="2168"/>
                    <a:pt x="3049" y="2168"/>
                  </a:cubicBezTo>
                  <a:cubicBezTo>
                    <a:pt x="3144" y="2168"/>
                    <a:pt x="3216" y="2073"/>
                    <a:pt x="3216" y="1978"/>
                  </a:cubicBezTo>
                  <a:lnTo>
                    <a:pt x="3216" y="596"/>
                  </a:lnTo>
                  <a:cubicBezTo>
                    <a:pt x="3216" y="263"/>
                    <a:pt x="2954" y="1"/>
                    <a:pt x="2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2" name="Google Shape;14382;p115"/>
            <p:cNvSpPr/>
            <p:nvPr/>
          </p:nvSpPr>
          <p:spPr>
            <a:xfrm>
              <a:off x="7071450" y="1560076"/>
              <a:ext cx="42043" cy="145792"/>
            </a:xfrm>
            <a:custGeom>
              <a:avLst/>
              <a:gdLst/>
              <a:ahLst/>
              <a:cxnLst/>
              <a:rect l="l" t="t" r="r" b="b"/>
              <a:pathLst>
                <a:path w="1216" h="4217" extrusionOk="0">
                  <a:moveTo>
                    <a:pt x="620" y="1"/>
                  </a:moveTo>
                  <a:cubicBezTo>
                    <a:pt x="263" y="1"/>
                    <a:pt x="1" y="263"/>
                    <a:pt x="1" y="596"/>
                  </a:cubicBezTo>
                  <a:lnTo>
                    <a:pt x="1" y="1978"/>
                  </a:lnTo>
                  <a:cubicBezTo>
                    <a:pt x="1" y="2073"/>
                    <a:pt x="72" y="2168"/>
                    <a:pt x="168" y="2168"/>
                  </a:cubicBezTo>
                  <a:cubicBezTo>
                    <a:pt x="263" y="2168"/>
                    <a:pt x="334" y="2073"/>
                    <a:pt x="334" y="1978"/>
                  </a:cubicBezTo>
                  <a:lnTo>
                    <a:pt x="334" y="596"/>
                  </a:lnTo>
                  <a:cubicBezTo>
                    <a:pt x="334" y="453"/>
                    <a:pt x="453" y="334"/>
                    <a:pt x="620" y="334"/>
                  </a:cubicBezTo>
                  <a:cubicBezTo>
                    <a:pt x="763" y="334"/>
                    <a:pt x="882" y="453"/>
                    <a:pt x="882" y="596"/>
                  </a:cubicBezTo>
                  <a:lnTo>
                    <a:pt x="882" y="3454"/>
                  </a:lnTo>
                  <a:cubicBezTo>
                    <a:pt x="882" y="3597"/>
                    <a:pt x="834" y="3740"/>
                    <a:pt x="739" y="3859"/>
                  </a:cubicBezTo>
                  <a:lnTo>
                    <a:pt x="668" y="3930"/>
                  </a:lnTo>
                  <a:cubicBezTo>
                    <a:pt x="620" y="4026"/>
                    <a:pt x="644" y="4121"/>
                    <a:pt x="715" y="4192"/>
                  </a:cubicBezTo>
                  <a:cubicBezTo>
                    <a:pt x="739" y="4216"/>
                    <a:pt x="787" y="4216"/>
                    <a:pt x="811" y="4216"/>
                  </a:cubicBezTo>
                  <a:cubicBezTo>
                    <a:pt x="858" y="4216"/>
                    <a:pt x="930" y="4192"/>
                    <a:pt x="953" y="4145"/>
                  </a:cubicBezTo>
                  <a:lnTo>
                    <a:pt x="1025" y="4073"/>
                  </a:lnTo>
                  <a:cubicBezTo>
                    <a:pt x="1144" y="3883"/>
                    <a:pt x="1215" y="3668"/>
                    <a:pt x="1215" y="3454"/>
                  </a:cubicBezTo>
                  <a:lnTo>
                    <a:pt x="1215" y="596"/>
                  </a:lnTo>
                  <a:cubicBezTo>
                    <a:pt x="1215" y="263"/>
                    <a:pt x="953"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3" name="Google Shape;14383;p115"/>
            <p:cNvSpPr/>
            <p:nvPr/>
          </p:nvSpPr>
          <p:spPr>
            <a:xfrm>
              <a:off x="6901866" y="1511500"/>
              <a:ext cx="152337" cy="151531"/>
            </a:xfrm>
            <a:custGeom>
              <a:avLst/>
              <a:gdLst/>
              <a:ahLst/>
              <a:cxnLst/>
              <a:rect l="l" t="t" r="r" b="b"/>
              <a:pathLst>
                <a:path w="4406" h="4383" extrusionOk="0">
                  <a:moveTo>
                    <a:pt x="2215" y="1"/>
                  </a:moveTo>
                  <a:cubicBezTo>
                    <a:pt x="1762" y="1"/>
                    <a:pt x="1334" y="144"/>
                    <a:pt x="953" y="382"/>
                  </a:cubicBezTo>
                  <a:cubicBezTo>
                    <a:pt x="881" y="453"/>
                    <a:pt x="857" y="549"/>
                    <a:pt x="905" y="620"/>
                  </a:cubicBezTo>
                  <a:cubicBezTo>
                    <a:pt x="948" y="678"/>
                    <a:pt x="1000" y="709"/>
                    <a:pt x="1056" y="709"/>
                  </a:cubicBezTo>
                  <a:cubicBezTo>
                    <a:pt x="1092" y="709"/>
                    <a:pt x="1129" y="696"/>
                    <a:pt x="1167" y="668"/>
                  </a:cubicBezTo>
                  <a:cubicBezTo>
                    <a:pt x="1477" y="453"/>
                    <a:pt x="1834" y="358"/>
                    <a:pt x="2191" y="358"/>
                  </a:cubicBezTo>
                  <a:cubicBezTo>
                    <a:pt x="3215" y="358"/>
                    <a:pt x="4049" y="1168"/>
                    <a:pt x="4049" y="2192"/>
                  </a:cubicBezTo>
                  <a:cubicBezTo>
                    <a:pt x="4049" y="3216"/>
                    <a:pt x="3215" y="4049"/>
                    <a:pt x="2191" y="4049"/>
                  </a:cubicBezTo>
                  <a:cubicBezTo>
                    <a:pt x="1191" y="4049"/>
                    <a:pt x="357" y="3216"/>
                    <a:pt x="357" y="2192"/>
                  </a:cubicBezTo>
                  <a:cubicBezTo>
                    <a:pt x="357" y="1811"/>
                    <a:pt x="476" y="1454"/>
                    <a:pt x="691" y="1144"/>
                  </a:cubicBezTo>
                  <a:cubicBezTo>
                    <a:pt x="738" y="1073"/>
                    <a:pt x="715" y="954"/>
                    <a:pt x="643" y="906"/>
                  </a:cubicBezTo>
                  <a:cubicBezTo>
                    <a:pt x="609" y="889"/>
                    <a:pt x="576" y="881"/>
                    <a:pt x="544" y="881"/>
                  </a:cubicBezTo>
                  <a:cubicBezTo>
                    <a:pt x="486" y="881"/>
                    <a:pt x="436" y="907"/>
                    <a:pt x="405" y="954"/>
                  </a:cubicBezTo>
                  <a:cubicBezTo>
                    <a:pt x="143" y="1311"/>
                    <a:pt x="0" y="1739"/>
                    <a:pt x="0" y="2192"/>
                  </a:cubicBezTo>
                  <a:cubicBezTo>
                    <a:pt x="0" y="3406"/>
                    <a:pt x="1000" y="4383"/>
                    <a:pt x="2215" y="4383"/>
                  </a:cubicBezTo>
                  <a:cubicBezTo>
                    <a:pt x="3406" y="4383"/>
                    <a:pt x="4406" y="3406"/>
                    <a:pt x="4406" y="2192"/>
                  </a:cubicBezTo>
                  <a:cubicBezTo>
                    <a:pt x="4406" y="977"/>
                    <a:pt x="3406"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4" name="Google Shape;14384;p115"/>
            <p:cNvSpPr/>
            <p:nvPr/>
          </p:nvSpPr>
          <p:spPr>
            <a:xfrm>
              <a:off x="6955386" y="1540334"/>
              <a:ext cx="49408" cy="93899"/>
            </a:xfrm>
            <a:custGeom>
              <a:avLst/>
              <a:gdLst/>
              <a:ahLst/>
              <a:cxnLst/>
              <a:rect l="l" t="t" r="r" b="b"/>
              <a:pathLst>
                <a:path w="1429" h="2716" extrusionOk="0">
                  <a:moveTo>
                    <a:pt x="691" y="0"/>
                  </a:moveTo>
                  <a:cubicBezTo>
                    <a:pt x="595" y="0"/>
                    <a:pt x="524" y="72"/>
                    <a:pt x="524" y="167"/>
                  </a:cubicBezTo>
                  <a:lnTo>
                    <a:pt x="524" y="286"/>
                  </a:lnTo>
                  <a:lnTo>
                    <a:pt x="500" y="286"/>
                  </a:lnTo>
                  <a:cubicBezTo>
                    <a:pt x="286" y="334"/>
                    <a:pt x="143" y="524"/>
                    <a:pt x="95" y="739"/>
                  </a:cubicBezTo>
                  <a:cubicBezTo>
                    <a:pt x="48" y="929"/>
                    <a:pt x="119" y="1120"/>
                    <a:pt x="262" y="1239"/>
                  </a:cubicBezTo>
                  <a:cubicBezTo>
                    <a:pt x="381" y="1334"/>
                    <a:pt x="548" y="1405"/>
                    <a:pt x="834" y="1525"/>
                  </a:cubicBezTo>
                  <a:cubicBezTo>
                    <a:pt x="1048" y="1596"/>
                    <a:pt x="1048" y="1763"/>
                    <a:pt x="1024" y="1810"/>
                  </a:cubicBezTo>
                  <a:cubicBezTo>
                    <a:pt x="1000" y="1953"/>
                    <a:pt x="881" y="2096"/>
                    <a:pt x="691" y="2096"/>
                  </a:cubicBezTo>
                  <a:cubicBezTo>
                    <a:pt x="646" y="2102"/>
                    <a:pt x="609" y="2105"/>
                    <a:pt x="576" y="2105"/>
                  </a:cubicBezTo>
                  <a:cubicBezTo>
                    <a:pt x="471" y="2105"/>
                    <a:pt x="413" y="2074"/>
                    <a:pt x="286" y="2001"/>
                  </a:cubicBezTo>
                  <a:cubicBezTo>
                    <a:pt x="260" y="1984"/>
                    <a:pt x="232" y="1976"/>
                    <a:pt x="203" y="1976"/>
                  </a:cubicBezTo>
                  <a:cubicBezTo>
                    <a:pt x="150" y="1976"/>
                    <a:pt x="94" y="2002"/>
                    <a:pt x="48" y="2048"/>
                  </a:cubicBezTo>
                  <a:cubicBezTo>
                    <a:pt x="0" y="2144"/>
                    <a:pt x="24" y="2239"/>
                    <a:pt x="119" y="2287"/>
                  </a:cubicBezTo>
                  <a:cubicBezTo>
                    <a:pt x="262" y="2406"/>
                    <a:pt x="381" y="2430"/>
                    <a:pt x="524" y="2453"/>
                  </a:cubicBezTo>
                  <a:lnTo>
                    <a:pt x="524" y="2549"/>
                  </a:lnTo>
                  <a:cubicBezTo>
                    <a:pt x="524" y="2644"/>
                    <a:pt x="595" y="2715"/>
                    <a:pt x="691" y="2715"/>
                  </a:cubicBezTo>
                  <a:cubicBezTo>
                    <a:pt x="786" y="2715"/>
                    <a:pt x="857" y="2644"/>
                    <a:pt x="857" y="2549"/>
                  </a:cubicBezTo>
                  <a:lnTo>
                    <a:pt x="857" y="2430"/>
                  </a:lnTo>
                  <a:cubicBezTo>
                    <a:pt x="1143" y="2358"/>
                    <a:pt x="1334" y="2120"/>
                    <a:pt x="1357" y="1882"/>
                  </a:cubicBezTo>
                  <a:cubicBezTo>
                    <a:pt x="1429" y="1572"/>
                    <a:pt x="1262" y="1286"/>
                    <a:pt x="953" y="1191"/>
                  </a:cubicBezTo>
                  <a:cubicBezTo>
                    <a:pt x="786" y="1120"/>
                    <a:pt x="595" y="1048"/>
                    <a:pt x="476" y="977"/>
                  </a:cubicBezTo>
                  <a:cubicBezTo>
                    <a:pt x="429" y="929"/>
                    <a:pt x="429" y="858"/>
                    <a:pt x="429" y="786"/>
                  </a:cubicBezTo>
                  <a:cubicBezTo>
                    <a:pt x="453" y="739"/>
                    <a:pt x="500" y="643"/>
                    <a:pt x="595" y="620"/>
                  </a:cubicBezTo>
                  <a:cubicBezTo>
                    <a:pt x="638" y="605"/>
                    <a:pt x="680" y="600"/>
                    <a:pt x="720" y="600"/>
                  </a:cubicBezTo>
                  <a:cubicBezTo>
                    <a:pt x="879" y="600"/>
                    <a:pt x="1005" y="691"/>
                    <a:pt x="1024" y="691"/>
                  </a:cubicBezTo>
                  <a:cubicBezTo>
                    <a:pt x="1056" y="712"/>
                    <a:pt x="1093" y="724"/>
                    <a:pt x="1131" y="724"/>
                  </a:cubicBezTo>
                  <a:cubicBezTo>
                    <a:pt x="1176" y="724"/>
                    <a:pt x="1223" y="707"/>
                    <a:pt x="1262" y="667"/>
                  </a:cubicBezTo>
                  <a:cubicBezTo>
                    <a:pt x="1310" y="596"/>
                    <a:pt x="1310" y="477"/>
                    <a:pt x="1238" y="429"/>
                  </a:cubicBezTo>
                  <a:cubicBezTo>
                    <a:pt x="1215" y="405"/>
                    <a:pt x="1072" y="310"/>
                    <a:pt x="857" y="262"/>
                  </a:cubicBezTo>
                  <a:lnTo>
                    <a:pt x="857" y="167"/>
                  </a:lnTo>
                  <a:cubicBezTo>
                    <a:pt x="857" y="72"/>
                    <a:pt x="78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5" name="Google Shape;14385;p115"/>
          <p:cNvGrpSpPr/>
          <p:nvPr/>
        </p:nvGrpSpPr>
        <p:grpSpPr>
          <a:xfrm>
            <a:off x="6604834" y="1999091"/>
            <a:ext cx="375923" cy="338698"/>
            <a:chOff x="6774220" y="2149625"/>
            <a:chExt cx="407593" cy="367232"/>
          </a:xfrm>
        </p:grpSpPr>
        <p:sp>
          <p:nvSpPr>
            <p:cNvPr id="14386" name="Google Shape;14386;p115"/>
            <p:cNvSpPr/>
            <p:nvPr/>
          </p:nvSpPr>
          <p:spPr>
            <a:xfrm>
              <a:off x="6868087" y="2239344"/>
              <a:ext cx="219067" cy="277513"/>
            </a:xfrm>
            <a:custGeom>
              <a:avLst/>
              <a:gdLst/>
              <a:ahLst/>
              <a:cxnLst/>
              <a:rect l="l" t="t" r="r" b="b"/>
              <a:pathLst>
                <a:path w="6336" h="8027" extrusionOk="0">
                  <a:moveTo>
                    <a:pt x="6169" y="1"/>
                  </a:moveTo>
                  <a:cubicBezTo>
                    <a:pt x="6073" y="1"/>
                    <a:pt x="5978" y="72"/>
                    <a:pt x="5978" y="168"/>
                  </a:cubicBezTo>
                  <a:lnTo>
                    <a:pt x="5978" y="7574"/>
                  </a:lnTo>
                  <a:cubicBezTo>
                    <a:pt x="5978" y="7645"/>
                    <a:pt x="5931" y="7693"/>
                    <a:pt x="5883" y="7693"/>
                  </a:cubicBezTo>
                  <a:lnTo>
                    <a:pt x="453" y="7693"/>
                  </a:lnTo>
                  <a:cubicBezTo>
                    <a:pt x="406" y="7693"/>
                    <a:pt x="334" y="7645"/>
                    <a:pt x="334" y="7574"/>
                  </a:cubicBezTo>
                  <a:lnTo>
                    <a:pt x="334" y="4359"/>
                  </a:lnTo>
                  <a:cubicBezTo>
                    <a:pt x="334" y="4264"/>
                    <a:pt x="263" y="4192"/>
                    <a:pt x="167" y="4192"/>
                  </a:cubicBezTo>
                  <a:cubicBezTo>
                    <a:pt x="72" y="4192"/>
                    <a:pt x="1" y="4264"/>
                    <a:pt x="1" y="4359"/>
                  </a:cubicBezTo>
                  <a:lnTo>
                    <a:pt x="1" y="7574"/>
                  </a:lnTo>
                  <a:cubicBezTo>
                    <a:pt x="1" y="7836"/>
                    <a:pt x="215" y="8026"/>
                    <a:pt x="453" y="8026"/>
                  </a:cubicBezTo>
                  <a:lnTo>
                    <a:pt x="5883" y="8026"/>
                  </a:lnTo>
                  <a:cubicBezTo>
                    <a:pt x="6121" y="8026"/>
                    <a:pt x="6335" y="7836"/>
                    <a:pt x="6335" y="7574"/>
                  </a:cubicBezTo>
                  <a:lnTo>
                    <a:pt x="6335" y="168"/>
                  </a:lnTo>
                  <a:cubicBezTo>
                    <a:pt x="6335" y="72"/>
                    <a:pt x="6264" y="1"/>
                    <a:pt x="6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7" name="Google Shape;14387;p115"/>
            <p:cNvSpPr/>
            <p:nvPr/>
          </p:nvSpPr>
          <p:spPr>
            <a:xfrm>
              <a:off x="6868087" y="2194882"/>
              <a:ext cx="152372" cy="176251"/>
            </a:xfrm>
            <a:custGeom>
              <a:avLst/>
              <a:gdLst/>
              <a:ahLst/>
              <a:cxnLst/>
              <a:rect l="l" t="t" r="r" b="b"/>
              <a:pathLst>
                <a:path w="4407" h="5098" extrusionOk="0">
                  <a:moveTo>
                    <a:pt x="453" y="1"/>
                  </a:moveTo>
                  <a:cubicBezTo>
                    <a:pt x="215" y="1"/>
                    <a:pt x="1" y="215"/>
                    <a:pt x="1" y="477"/>
                  </a:cubicBezTo>
                  <a:lnTo>
                    <a:pt x="1" y="4907"/>
                  </a:lnTo>
                  <a:cubicBezTo>
                    <a:pt x="1" y="5002"/>
                    <a:pt x="72" y="5097"/>
                    <a:pt x="167" y="5097"/>
                  </a:cubicBezTo>
                  <a:cubicBezTo>
                    <a:pt x="263" y="5097"/>
                    <a:pt x="334" y="5002"/>
                    <a:pt x="334" y="4907"/>
                  </a:cubicBezTo>
                  <a:lnTo>
                    <a:pt x="334" y="477"/>
                  </a:lnTo>
                  <a:cubicBezTo>
                    <a:pt x="334" y="406"/>
                    <a:pt x="406" y="358"/>
                    <a:pt x="453" y="358"/>
                  </a:cubicBezTo>
                  <a:lnTo>
                    <a:pt x="4216" y="358"/>
                  </a:lnTo>
                  <a:cubicBezTo>
                    <a:pt x="4311" y="358"/>
                    <a:pt x="4406" y="287"/>
                    <a:pt x="4406" y="191"/>
                  </a:cubicBezTo>
                  <a:cubicBezTo>
                    <a:pt x="4406" y="96"/>
                    <a:pt x="4311" y="1"/>
                    <a:pt x="4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8" name="Google Shape;14388;p115"/>
            <p:cNvSpPr/>
            <p:nvPr/>
          </p:nvSpPr>
          <p:spPr>
            <a:xfrm>
              <a:off x="6898547" y="2236889"/>
              <a:ext cx="157316" cy="113640"/>
            </a:xfrm>
            <a:custGeom>
              <a:avLst/>
              <a:gdLst/>
              <a:ahLst/>
              <a:cxnLst/>
              <a:rect l="l" t="t" r="r" b="b"/>
              <a:pathLst>
                <a:path w="4550" h="3287" extrusionOk="0">
                  <a:moveTo>
                    <a:pt x="501" y="0"/>
                  </a:moveTo>
                  <a:cubicBezTo>
                    <a:pt x="239" y="0"/>
                    <a:pt x="1" y="215"/>
                    <a:pt x="1" y="477"/>
                  </a:cubicBezTo>
                  <a:lnTo>
                    <a:pt x="1" y="2810"/>
                  </a:lnTo>
                  <a:cubicBezTo>
                    <a:pt x="1" y="3072"/>
                    <a:pt x="239" y="3287"/>
                    <a:pt x="501" y="3287"/>
                  </a:cubicBezTo>
                  <a:lnTo>
                    <a:pt x="1311" y="3287"/>
                  </a:lnTo>
                  <a:cubicBezTo>
                    <a:pt x="1406" y="3287"/>
                    <a:pt x="1501" y="3215"/>
                    <a:pt x="1501" y="3120"/>
                  </a:cubicBezTo>
                  <a:cubicBezTo>
                    <a:pt x="1501" y="3025"/>
                    <a:pt x="1406" y="2953"/>
                    <a:pt x="1311" y="2953"/>
                  </a:cubicBezTo>
                  <a:lnTo>
                    <a:pt x="501" y="2953"/>
                  </a:lnTo>
                  <a:cubicBezTo>
                    <a:pt x="429" y="2953"/>
                    <a:pt x="358" y="2882"/>
                    <a:pt x="358" y="2810"/>
                  </a:cubicBezTo>
                  <a:lnTo>
                    <a:pt x="358" y="477"/>
                  </a:lnTo>
                  <a:cubicBezTo>
                    <a:pt x="358" y="405"/>
                    <a:pt x="429" y="334"/>
                    <a:pt x="501" y="334"/>
                  </a:cubicBezTo>
                  <a:lnTo>
                    <a:pt x="4073" y="334"/>
                  </a:lnTo>
                  <a:cubicBezTo>
                    <a:pt x="4145" y="334"/>
                    <a:pt x="4216" y="405"/>
                    <a:pt x="4216" y="477"/>
                  </a:cubicBezTo>
                  <a:lnTo>
                    <a:pt x="4216" y="2810"/>
                  </a:lnTo>
                  <a:cubicBezTo>
                    <a:pt x="4216" y="2882"/>
                    <a:pt x="4145" y="2953"/>
                    <a:pt x="4073" y="2953"/>
                  </a:cubicBezTo>
                  <a:lnTo>
                    <a:pt x="2049" y="2953"/>
                  </a:lnTo>
                  <a:cubicBezTo>
                    <a:pt x="1954" y="2953"/>
                    <a:pt x="1882" y="3025"/>
                    <a:pt x="1882" y="3120"/>
                  </a:cubicBezTo>
                  <a:cubicBezTo>
                    <a:pt x="1882" y="3215"/>
                    <a:pt x="1954" y="3287"/>
                    <a:pt x="2049" y="3287"/>
                  </a:cubicBezTo>
                  <a:lnTo>
                    <a:pt x="4073" y="3287"/>
                  </a:lnTo>
                  <a:cubicBezTo>
                    <a:pt x="4335" y="3287"/>
                    <a:pt x="4549" y="3072"/>
                    <a:pt x="4549" y="2810"/>
                  </a:cubicBezTo>
                  <a:lnTo>
                    <a:pt x="4549" y="477"/>
                  </a:lnTo>
                  <a:cubicBezTo>
                    <a:pt x="4549" y="215"/>
                    <a:pt x="4335"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9" name="Google Shape;14389;p115"/>
            <p:cNvSpPr/>
            <p:nvPr/>
          </p:nvSpPr>
          <p:spPr>
            <a:xfrm>
              <a:off x="6910924" y="2432022"/>
              <a:ext cx="133390" cy="49439"/>
            </a:xfrm>
            <a:custGeom>
              <a:avLst/>
              <a:gdLst/>
              <a:ahLst/>
              <a:cxnLst/>
              <a:rect l="l" t="t" r="r" b="b"/>
              <a:pathLst>
                <a:path w="3858" h="1430" extrusionOk="0">
                  <a:moveTo>
                    <a:pt x="429" y="0"/>
                  </a:moveTo>
                  <a:cubicBezTo>
                    <a:pt x="191" y="0"/>
                    <a:pt x="0" y="191"/>
                    <a:pt x="0" y="405"/>
                  </a:cubicBezTo>
                  <a:lnTo>
                    <a:pt x="0" y="1024"/>
                  </a:lnTo>
                  <a:cubicBezTo>
                    <a:pt x="0" y="1263"/>
                    <a:pt x="191" y="1429"/>
                    <a:pt x="429" y="1429"/>
                  </a:cubicBezTo>
                  <a:lnTo>
                    <a:pt x="2072" y="1429"/>
                  </a:lnTo>
                  <a:cubicBezTo>
                    <a:pt x="2167" y="1429"/>
                    <a:pt x="2239" y="1358"/>
                    <a:pt x="2239" y="1263"/>
                  </a:cubicBezTo>
                  <a:cubicBezTo>
                    <a:pt x="2239" y="1167"/>
                    <a:pt x="2167" y="1096"/>
                    <a:pt x="2072" y="1096"/>
                  </a:cubicBezTo>
                  <a:lnTo>
                    <a:pt x="429" y="1096"/>
                  </a:lnTo>
                  <a:cubicBezTo>
                    <a:pt x="381" y="1096"/>
                    <a:pt x="357" y="1072"/>
                    <a:pt x="357" y="1024"/>
                  </a:cubicBezTo>
                  <a:lnTo>
                    <a:pt x="357" y="405"/>
                  </a:lnTo>
                  <a:cubicBezTo>
                    <a:pt x="357" y="381"/>
                    <a:pt x="381" y="334"/>
                    <a:pt x="429" y="334"/>
                  </a:cubicBezTo>
                  <a:lnTo>
                    <a:pt x="3429" y="334"/>
                  </a:lnTo>
                  <a:cubicBezTo>
                    <a:pt x="3477" y="334"/>
                    <a:pt x="3501" y="381"/>
                    <a:pt x="3501" y="405"/>
                  </a:cubicBezTo>
                  <a:lnTo>
                    <a:pt x="3501" y="1024"/>
                  </a:lnTo>
                  <a:cubicBezTo>
                    <a:pt x="3501" y="1072"/>
                    <a:pt x="3477" y="1096"/>
                    <a:pt x="3429" y="1096"/>
                  </a:cubicBezTo>
                  <a:lnTo>
                    <a:pt x="2810" y="1096"/>
                  </a:lnTo>
                  <a:cubicBezTo>
                    <a:pt x="2715" y="1096"/>
                    <a:pt x="2643" y="1167"/>
                    <a:pt x="2643" y="1263"/>
                  </a:cubicBezTo>
                  <a:cubicBezTo>
                    <a:pt x="2643" y="1358"/>
                    <a:pt x="2715" y="1429"/>
                    <a:pt x="2810" y="1429"/>
                  </a:cubicBezTo>
                  <a:lnTo>
                    <a:pt x="3429" y="1429"/>
                  </a:lnTo>
                  <a:cubicBezTo>
                    <a:pt x="3667" y="1429"/>
                    <a:pt x="3858" y="1263"/>
                    <a:pt x="3858" y="1024"/>
                  </a:cubicBezTo>
                  <a:lnTo>
                    <a:pt x="3858" y="405"/>
                  </a:lnTo>
                  <a:cubicBezTo>
                    <a:pt x="3858" y="191"/>
                    <a:pt x="3667"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0" name="Google Shape;14390;p115"/>
            <p:cNvSpPr/>
            <p:nvPr/>
          </p:nvSpPr>
          <p:spPr>
            <a:xfrm>
              <a:off x="6913379" y="2371899"/>
              <a:ext cx="130140" cy="11582"/>
            </a:xfrm>
            <a:custGeom>
              <a:avLst/>
              <a:gdLst/>
              <a:ahLst/>
              <a:cxnLst/>
              <a:rect l="l" t="t" r="r" b="b"/>
              <a:pathLst>
                <a:path w="3764" h="335" extrusionOk="0">
                  <a:moveTo>
                    <a:pt x="191" y="1"/>
                  </a:moveTo>
                  <a:cubicBezTo>
                    <a:pt x="96" y="1"/>
                    <a:pt x="0" y="72"/>
                    <a:pt x="0" y="168"/>
                  </a:cubicBezTo>
                  <a:cubicBezTo>
                    <a:pt x="0" y="263"/>
                    <a:pt x="96" y="334"/>
                    <a:pt x="191" y="334"/>
                  </a:cubicBezTo>
                  <a:lnTo>
                    <a:pt x="3573" y="334"/>
                  </a:lnTo>
                  <a:cubicBezTo>
                    <a:pt x="3668" y="334"/>
                    <a:pt x="3763" y="263"/>
                    <a:pt x="3763" y="168"/>
                  </a:cubicBezTo>
                  <a:cubicBezTo>
                    <a:pt x="3763" y="72"/>
                    <a:pt x="3668" y="1"/>
                    <a:pt x="3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1" name="Google Shape;14391;p115"/>
            <p:cNvSpPr/>
            <p:nvPr/>
          </p:nvSpPr>
          <p:spPr>
            <a:xfrm>
              <a:off x="6913379" y="2401563"/>
              <a:ext cx="130140" cy="12377"/>
            </a:xfrm>
            <a:custGeom>
              <a:avLst/>
              <a:gdLst/>
              <a:ahLst/>
              <a:cxnLst/>
              <a:rect l="l" t="t" r="r" b="b"/>
              <a:pathLst>
                <a:path w="3764" h="358" extrusionOk="0">
                  <a:moveTo>
                    <a:pt x="191" y="0"/>
                  </a:moveTo>
                  <a:cubicBezTo>
                    <a:pt x="96" y="0"/>
                    <a:pt x="0" y="96"/>
                    <a:pt x="0" y="191"/>
                  </a:cubicBezTo>
                  <a:cubicBezTo>
                    <a:pt x="0" y="286"/>
                    <a:pt x="96" y="357"/>
                    <a:pt x="191" y="357"/>
                  </a:cubicBezTo>
                  <a:lnTo>
                    <a:pt x="3573" y="357"/>
                  </a:lnTo>
                  <a:cubicBezTo>
                    <a:pt x="3668" y="357"/>
                    <a:pt x="3763" y="286"/>
                    <a:pt x="3763" y="191"/>
                  </a:cubicBezTo>
                  <a:cubicBezTo>
                    <a:pt x="3763" y="96"/>
                    <a:pt x="3668" y="0"/>
                    <a:pt x="3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2" name="Google Shape;14392;p115"/>
            <p:cNvSpPr/>
            <p:nvPr/>
          </p:nvSpPr>
          <p:spPr>
            <a:xfrm>
              <a:off x="6774220" y="2227831"/>
              <a:ext cx="81562" cy="256908"/>
            </a:xfrm>
            <a:custGeom>
              <a:avLst/>
              <a:gdLst/>
              <a:ahLst/>
              <a:cxnLst/>
              <a:rect l="l" t="t" r="r" b="b"/>
              <a:pathLst>
                <a:path w="2359" h="7431" extrusionOk="0">
                  <a:moveTo>
                    <a:pt x="453" y="0"/>
                  </a:moveTo>
                  <a:cubicBezTo>
                    <a:pt x="191" y="0"/>
                    <a:pt x="1" y="215"/>
                    <a:pt x="1" y="453"/>
                  </a:cubicBezTo>
                  <a:lnTo>
                    <a:pt x="1" y="6978"/>
                  </a:lnTo>
                  <a:cubicBezTo>
                    <a:pt x="1" y="7240"/>
                    <a:pt x="191" y="7431"/>
                    <a:pt x="453" y="7431"/>
                  </a:cubicBezTo>
                  <a:lnTo>
                    <a:pt x="2192" y="7431"/>
                  </a:lnTo>
                  <a:cubicBezTo>
                    <a:pt x="2287" y="7431"/>
                    <a:pt x="2358" y="7359"/>
                    <a:pt x="2358" y="7264"/>
                  </a:cubicBezTo>
                  <a:cubicBezTo>
                    <a:pt x="2358" y="7169"/>
                    <a:pt x="2287" y="7097"/>
                    <a:pt x="2192" y="7097"/>
                  </a:cubicBezTo>
                  <a:lnTo>
                    <a:pt x="453" y="7097"/>
                  </a:lnTo>
                  <a:cubicBezTo>
                    <a:pt x="382" y="7097"/>
                    <a:pt x="334" y="7049"/>
                    <a:pt x="334" y="6978"/>
                  </a:cubicBezTo>
                  <a:lnTo>
                    <a:pt x="334" y="453"/>
                  </a:lnTo>
                  <a:cubicBezTo>
                    <a:pt x="334" y="405"/>
                    <a:pt x="382" y="358"/>
                    <a:pt x="453" y="358"/>
                  </a:cubicBezTo>
                  <a:lnTo>
                    <a:pt x="2192" y="358"/>
                  </a:lnTo>
                  <a:cubicBezTo>
                    <a:pt x="2287" y="358"/>
                    <a:pt x="2358" y="262"/>
                    <a:pt x="2358" y="167"/>
                  </a:cubicBezTo>
                  <a:cubicBezTo>
                    <a:pt x="2358" y="72"/>
                    <a:pt x="2287" y="0"/>
                    <a:pt x="2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3" name="Google Shape;14393;p115"/>
            <p:cNvSpPr/>
            <p:nvPr/>
          </p:nvSpPr>
          <p:spPr>
            <a:xfrm>
              <a:off x="7099455" y="2227831"/>
              <a:ext cx="82358" cy="256908"/>
            </a:xfrm>
            <a:custGeom>
              <a:avLst/>
              <a:gdLst/>
              <a:ahLst/>
              <a:cxnLst/>
              <a:rect l="l" t="t" r="r" b="b"/>
              <a:pathLst>
                <a:path w="2382" h="7431" extrusionOk="0">
                  <a:moveTo>
                    <a:pt x="167" y="0"/>
                  </a:moveTo>
                  <a:cubicBezTo>
                    <a:pt x="72" y="0"/>
                    <a:pt x="1" y="72"/>
                    <a:pt x="1" y="167"/>
                  </a:cubicBezTo>
                  <a:cubicBezTo>
                    <a:pt x="1" y="262"/>
                    <a:pt x="72" y="358"/>
                    <a:pt x="167" y="358"/>
                  </a:cubicBezTo>
                  <a:lnTo>
                    <a:pt x="1930" y="358"/>
                  </a:lnTo>
                  <a:cubicBezTo>
                    <a:pt x="2001" y="358"/>
                    <a:pt x="2049" y="405"/>
                    <a:pt x="2049" y="453"/>
                  </a:cubicBezTo>
                  <a:lnTo>
                    <a:pt x="2049" y="6978"/>
                  </a:lnTo>
                  <a:cubicBezTo>
                    <a:pt x="2049" y="7026"/>
                    <a:pt x="2001" y="7097"/>
                    <a:pt x="1930" y="7097"/>
                  </a:cubicBezTo>
                  <a:lnTo>
                    <a:pt x="167" y="7097"/>
                  </a:lnTo>
                  <a:cubicBezTo>
                    <a:pt x="72" y="7097"/>
                    <a:pt x="1" y="7169"/>
                    <a:pt x="1" y="7264"/>
                  </a:cubicBezTo>
                  <a:cubicBezTo>
                    <a:pt x="1" y="7359"/>
                    <a:pt x="72" y="7431"/>
                    <a:pt x="167" y="7431"/>
                  </a:cubicBezTo>
                  <a:lnTo>
                    <a:pt x="1930" y="7431"/>
                  </a:lnTo>
                  <a:cubicBezTo>
                    <a:pt x="2191" y="7431"/>
                    <a:pt x="2382" y="7240"/>
                    <a:pt x="2382" y="6978"/>
                  </a:cubicBezTo>
                  <a:lnTo>
                    <a:pt x="2382" y="453"/>
                  </a:lnTo>
                  <a:cubicBezTo>
                    <a:pt x="2382" y="215"/>
                    <a:pt x="2191"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4" name="Google Shape;14394;p115"/>
            <p:cNvSpPr/>
            <p:nvPr/>
          </p:nvSpPr>
          <p:spPr>
            <a:xfrm>
              <a:off x="6799770" y="2260779"/>
              <a:ext cx="56012" cy="77408"/>
            </a:xfrm>
            <a:custGeom>
              <a:avLst/>
              <a:gdLst/>
              <a:ahLst/>
              <a:cxnLst/>
              <a:rect l="l" t="t" r="r" b="b"/>
              <a:pathLst>
                <a:path w="1620" h="2239" extrusionOk="0">
                  <a:moveTo>
                    <a:pt x="310" y="0"/>
                  </a:moveTo>
                  <a:cubicBezTo>
                    <a:pt x="143" y="0"/>
                    <a:pt x="0" y="143"/>
                    <a:pt x="0" y="310"/>
                  </a:cubicBezTo>
                  <a:lnTo>
                    <a:pt x="0" y="1929"/>
                  </a:lnTo>
                  <a:cubicBezTo>
                    <a:pt x="0" y="2096"/>
                    <a:pt x="143" y="2239"/>
                    <a:pt x="310" y="2239"/>
                  </a:cubicBezTo>
                  <a:lnTo>
                    <a:pt x="1453" y="2239"/>
                  </a:lnTo>
                  <a:cubicBezTo>
                    <a:pt x="1548" y="2239"/>
                    <a:pt x="1619" y="2167"/>
                    <a:pt x="1619" y="2072"/>
                  </a:cubicBezTo>
                  <a:cubicBezTo>
                    <a:pt x="1619" y="1977"/>
                    <a:pt x="1548" y="1905"/>
                    <a:pt x="1453" y="1905"/>
                  </a:cubicBezTo>
                  <a:lnTo>
                    <a:pt x="333" y="1905"/>
                  </a:lnTo>
                  <a:lnTo>
                    <a:pt x="333" y="333"/>
                  </a:lnTo>
                  <a:lnTo>
                    <a:pt x="1453" y="333"/>
                  </a:lnTo>
                  <a:cubicBezTo>
                    <a:pt x="1548" y="333"/>
                    <a:pt x="1619" y="262"/>
                    <a:pt x="1619" y="167"/>
                  </a:cubicBezTo>
                  <a:cubicBezTo>
                    <a:pt x="1619" y="71"/>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5" name="Google Shape;14395;p115"/>
            <p:cNvSpPr/>
            <p:nvPr/>
          </p:nvSpPr>
          <p:spPr>
            <a:xfrm>
              <a:off x="7099455" y="2260779"/>
              <a:ext cx="56012" cy="77408"/>
            </a:xfrm>
            <a:custGeom>
              <a:avLst/>
              <a:gdLst/>
              <a:ahLst/>
              <a:cxnLst/>
              <a:rect l="l" t="t" r="r" b="b"/>
              <a:pathLst>
                <a:path w="1620" h="2239" extrusionOk="0">
                  <a:moveTo>
                    <a:pt x="167" y="0"/>
                  </a:moveTo>
                  <a:cubicBezTo>
                    <a:pt x="72" y="0"/>
                    <a:pt x="1" y="71"/>
                    <a:pt x="1" y="167"/>
                  </a:cubicBezTo>
                  <a:cubicBezTo>
                    <a:pt x="1" y="262"/>
                    <a:pt x="72" y="333"/>
                    <a:pt x="167" y="333"/>
                  </a:cubicBezTo>
                  <a:lnTo>
                    <a:pt x="1263" y="333"/>
                  </a:lnTo>
                  <a:lnTo>
                    <a:pt x="1263" y="1905"/>
                  </a:lnTo>
                  <a:lnTo>
                    <a:pt x="167" y="1905"/>
                  </a:lnTo>
                  <a:cubicBezTo>
                    <a:pt x="72" y="1905"/>
                    <a:pt x="1" y="1977"/>
                    <a:pt x="1" y="2072"/>
                  </a:cubicBezTo>
                  <a:cubicBezTo>
                    <a:pt x="1" y="2167"/>
                    <a:pt x="72" y="2239"/>
                    <a:pt x="167" y="2239"/>
                  </a:cubicBezTo>
                  <a:lnTo>
                    <a:pt x="1310" y="2239"/>
                  </a:lnTo>
                  <a:cubicBezTo>
                    <a:pt x="1477" y="2239"/>
                    <a:pt x="1620" y="2096"/>
                    <a:pt x="1620" y="1929"/>
                  </a:cubicBezTo>
                  <a:lnTo>
                    <a:pt x="1620" y="310"/>
                  </a:lnTo>
                  <a:cubicBezTo>
                    <a:pt x="1620" y="143"/>
                    <a:pt x="1477"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6" name="Google Shape;14396;p115"/>
            <p:cNvSpPr/>
            <p:nvPr/>
          </p:nvSpPr>
          <p:spPr>
            <a:xfrm>
              <a:off x="7099455" y="2391675"/>
              <a:ext cx="56012" cy="49439"/>
            </a:xfrm>
            <a:custGeom>
              <a:avLst/>
              <a:gdLst/>
              <a:ahLst/>
              <a:cxnLst/>
              <a:rect l="l" t="t" r="r" b="b"/>
              <a:pathLst>
                <a:path w="1620" h="1430" extrusionOk="0">
                  <a:moveTo>
                    <a:pt x="167" y="0"/>
                  </a:moveTo>
                  <a:cubicBezTo>
                    <a:pt x="72" y="0"/>
                    <a:pt x="1" y="96"/>
                    <a:pt x="1" y="191"/>
                  </a:cubicBezTo>
                  <a:cubicBezTo>
                    <a:pt x="1" y="286"/>
                    <a:pt x="72" y="358"/>
                    <a:pt x="167" y="358"/>
                  </a:cubicBezTo>
                  <a:lnTo>
                    <a:pt x="1263" y="358"/>
                  </a:lnTo>
                  <a:lnTo>
                    <a:pt x="1263" y="1096"/>
                  </a:lnTo>
                  <a:lnTo>
                    <a:pt x="167" y="1096"/>
                  </a:lnTo>
                  <a:cubicBezTo>
                    <a:pt x="72" y="1096"/>
                    <a:pt x="1" y="1167"/>
                    <a:pt x="1" y="1263"/>
                  </a:cubicBezTo>
                  <a:cubicBezTo>
                    <a:pt x="1" y="1358"/>
                    <a:pt x="72" y="1429"/>
                    <a:pt x="167" y="1429"/>
                  </a:cubicBezTo>
                  <a:lnTo>
                    <a:pt x="1287" y="1429"/>
                  </a:lnTo>
                  <a:cubicBezTo>
                    <a:pt x="1477" y="1429"/>
                    <a:pt x="1620" y="1286"/>
                    <a:pt x="1620" y="1096"/>
                  </a:cubicBezTo>
                  <a:lnTo>
                    <a:pt x="1620" y="358"/>
                  </a:lnTo>
                  <a:cubicBezTo>
                    <a:pt x="1620" y="167"/>
                    <a:pt x="1477"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7" name="Google Shape;14397;p115"/>
            <p:cNvSpPr/>
            <p:nvPr/>
          </p:nvSpPr>
          <p:spPr>
            <a:xfrm>
              <a:off x="6799770" y="2391675"/>
              <a:ext cx="56012" cy="49439"/>
            </a:xfrm>
            <a:custGeom>
              <a:avLst/>
              <a:gdLst/>
              <a:ahLst/>
              <a:cxnLst/>
              <a:rect l="l" t="t" r="r" b="b"/>
              <a:pathLst>
                <a:path w="1620" h="1430" extrusionOk="0">
                  <a:moveTo>
                    <a:pt x="333" y="0"/>
                  </a:moveTo>
                  <a:cubicBezTo>
                    <a:pt x="143" y="0"/>
                    <a:pt x="0" y="167"/>
                    <a:pt x="0" y="358"/>
                  </a:cubicBezTo>
                  <a:lnTo>
                    <a:pt x="0" y="1096"/>
                  </a:lnTo>
                  <a:cubicBezTo>
                    <a:pt x="0" y="1286"/>
                    <a:pt x="143" y="1429"/>
                    <a:pt x="333" y="1429"/>
                  </a:cubicBezTo>
                  <a:lnTo>
                    <a:pt x="1453" y="1429"/>
                  </a:lnTo>
                  <a:cubicBezTo>
                    <a:pt x="1548" y="1429"/>
                    <a:pt x="1619" y="1358"/>
                    <a:pt x="1619" y="1263"/>
                  </a:cubicBezTo>
                  <a:cubicBezTo>
                    <a:pt x="1619" y="1167"/>
                    <a:pt x="1548" y="1096"/>
                    <a:pt x="1453" y="1096"/>
                  </a:cubicBezTo>
                  <a:lnTo>
                    <a:pt x="333" y="1096"/>
                  </a:lnTo>
                  <a:lnTo>
                    <a:pt x="333" y="358"/>
                  </a:lnTo>
                  <a:lnTo>
                    <a:pt x="1453" y="358"/>
                  </a:lnTo>
                  <a:cubicBezTo>
                    <a:pt x="1548" y="358"/>
                    <a:pt x="1619" y="286"/>
                    <a:pt x="1619" y="191"/>
                  </a:cubicBezTo>
                  <a:cubicBezTo>
                    <a:pt x="1619" y="96"/>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8" name="Google Shape;14398;p115"/>
            <p:cNvSpPr/>
            <p:nvPr/>
          </p:nvSpPr>
          <p:spPr>
            <a:xfrm>
              <a:off x="6816227" y="2357101"/>
              <a:ext cx="39554" cy="11547"/>
            </a:xfrm>
            <a:custGeom>
              <a:avLst/>
              <a:gdLst/>
              <a:ahLst/>
              <a:cxnLst/>
              <a:rect l="l" t="t" r="r" b="b"/>
              <a:pathLst>
                <a:path w="1144" h="334" extrusionOk="0">
                  <a:moveTo>
                    <a:pt x="167" y="0"/>
                  </a:moveTo>
                  <a:cubicBezTo>
                    <a:pt x="72" y="0"/>
                    <a:pt x="0" y="72"/>
                    <a:pt x="0" y="167"/>
                  </a:cubicBezTo>
                  <a:cubicBezTo>
                    <a:pt x="0" y="262"/>
                    <a:pt x="72" y="334"/>
                    <a:pt x="167" y="334"/>
                  </a:cubicBezTo>
                  <a:lnTo>
                    <a:pt x="977" y="334"/>
                  </a:lnTo>
                  <a:cubicBezTo>
                    <a:pt x="1072" y="334"/>
                    <a:pt x="1143" y="262"/>
                    <a:pt x="1143" y="167"/>
                  </a:cubicBezTo>
                  <a:cubicBezTo>
                    <a:pt x="1143" y="72"/>
                    <a:pt x="1072"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9" name="Google Shape;14399;p115"/>
            <p:cNvSpPr/>
            <p:nvPr/>
          </p:nvSpPr>
          <p:spPr>
            <a:xfrm>
              <a:off x="7099455" y="2357101"/>
              <a:ext cx="42043" cy="11547"/>
            </a:xfrm>
            <a:custGeom>
              <a:avLst/>
              <a:gdLst/>
              <a:ahLst/>
              <a:cxnLst/>
              <a:rect l="l" t="t" r="r" b="b"/>
              <a:pathLst>
                <a:path w="1216" h="334" extrusionOk="0">
                  <a:moveTo>
                    <a:pt x="167" y="0"/>
                  </a:moveTo>
                  <a:cubicBezTo>
                    <a:pt x="72" y="0"/>
                    <a:pt x="1" y="72"/>
                    <a:pt x="1" y="167"/>
                  </a:cubicBezTo>
                  <a:cubicBezTo>
                    <a:pt x="1" y="262"/>
                    <a:pt x="72" y="334"/>
                    <a:pt x="167" y="334"/>
                  </a:cubicBezTo>
                  <a:lnTo>
                    <a:pt x="1048" y="334"/>
                  </a:lnTo>
                  <a:cubicBezTo>
                    <a:pt x="1144" y="334"/>
                    <a:pt x="1215" y="262"/>
                    <a:pt x="1215" y="167"/>
                  </a:cubicBezTo>
                  <a:cubicBezTo>
                    <a:pt x="1215" y="72"/>
                    <a:pt x="1144"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0" name="Google Shape;14400;p115"/>
            <p:cNvSpPr/>
            <p:nvPr/>
          </p:nvSpPr>
          <p:spPr>
            <a:xfrm>
              <a:off x="7030307" y="2149625"/>
              <a:ext cx="79073" cy="79067"/>
            </a:xfrm>
            <a:custGeom>
              <a:avLst/>
              <a:gdLst/>
              <a:ahLst/>
              <a:cxnLst/>
              <a:rect l="l" t="t" r="r" b="b"/>
              <a:pathLst>
                <a:path w="2287" h="2287" extrusionOk="0">
                  <a:moveTo>
                    <a:pt x="1143" y="333"/>
                  </a:moveTo>
                  <a:cubicBezTo>
                    <a:pt x="1596" y="333"/>
                    <a:pt x="1953" y="691"/>
                    <a:pt x="1953" y="1143"/>
                  </a:cubicBezTo>
                  <a:cubicBezTo>
                    <a:pt x="1953" y="1572"/>
                    <a:pt x="1596" y="1929"/>
                    <a:pt x="1143" y="1929"/>
                  </a:cubicBezTo>
                  <a:cubicBezTo>
                    <a:pt x="715" y="1929"/>
                    <a:pt x="357" y="1572"/>
                    <a:pt x="357" y="1143"/>
                  </a:cubicBezTo>
                  <a:cubicBezTo>
                    <a:pt x="357" y="691"/>
                    <a:pt x="715" y="333"/>
                    <a:pt x="1143" y="333"/>
                  </a:cubicBezTo>
                  <a:close/>
                  <a:moveTo>
                    <a:pt x="1143" y="0"/>
                  </a:moveTo>
                  <a:cubicBezTo>
                    <a:pt x="524" y="0"/>
                    <a:pt x="0" y="500"/>
                    <a:pt x="0" y="1143"/>
                  </a:cubicBezTo>
                  <a:cubicBezTo>
                    <a:pt x="0" y="1762"/>
                    <a:pt x="524" y="2286"/>
                    <a:pt x="1143" y="2286"/>
                  </a:cubicBezTo>
                  <a:cubicBezTo>
                    <a:pt x="1786" y="2286"/>
                    <a:pt x="2286" y="1762"/>
                    <a:pt x="2286" y="1143"/>
                  </a:cubicBezTo>
                  <a:cubicBezTo>
                    <a:pt x="2286" y="500"/>
                    <a:pt x="1786"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1" name="Google Shape;14401;p115"/>
          <p:cNvGrpSpPr/>
          <p:nvPr/>
        </p:nvGrpSpPr>
        <p:grpSpPr>
          <a:xfrm>
            <a:off x="7221472" y="1980086"/>
            <a:ext cx="376699" cy="376681"/>
            <a:chOff x="7442806" y="2129019"/>
            <a:chExt cx="408434" cy="408415"/>
          </a:xfrm>
        </p:grpSpPr>
        <p:sp>
          <p:nvSpPr>
            <p:cNvPr id="14402" name="Google Shape;14402;p115"/>
            <p:cNvSpPr/>
            <p:nvPr/>
          </p:nvSpPr>
          <p:spPr>
            <a:xfrm>
              <a:off x="7442806" y="2129019"/>
              <a:ext cx="408434" cy="278309"/>
            </a:xfrm>
            <a:custGeom>
              <a:avLst/>
              <a:gdLst/>
              <a:ahLst/>
              <a:cxnLst/>
              <a:rect l="l" t="t" r="r" b="b"/>
              <a:pathLst>
                <a:path w="11813" h="8050" extrusionOk="0">
                  <a:moveTo>
                    <a:pt x="2001" y="1"/>
                  </a:moveTo>
                  <a:cubicBezTo>
                    <a:pt x="905" y="1"/>
                    <a:pt x="0" y="906"/>
                    <a:pt x="0" y="2001"/>
                  </a:cubicBezTo>
                  <a:lnTo>
                    <a:pt x="0" y="6073"/>
                  </a:lnTo>
                  <a:cubicBezTo>
                    <a:pt x="0" y="7169"/>
                    <a:pt x="905" y="8050"/>
                    <a:pt x="2001" y="8050"/>
                  </a:cubicBezTo>
                  <a:lnTo>
                    <a:pt x="5501" y="8050"/>
                  </a:lnTo>
                  <a:cubicBezTo>
                    <a:pt x="5597" y="8050"/>
                    <a:pt x="5668" y="7979"/>
                    <a:pt x="5668" y="7883"/>
                  </a:cubicBezTo>
                  <a:cubicBezTo>
                    <a:pt x="5668" y="7788"/>
                    <a:pt x="5597" y="7717"/>
                    <a:pt x="5501" y="7717"/>
                  </a:cubicBezTo>
                  <a:lnTo>
                    <a:pt x="2001" y="7717"/>
                  </a:lnTo>
                  <a:cubicBezTo>
                    <a:pt x="1096" y="7717"/>
                    <a:pt x="357" y="6978"/>
                    <a:pt x="357" y="6073"/>
                  </a:cubicBezTo>
                  <a:lnTo>
                    <a:pt x="357" y="2001"/>
                  </a:lnTo>
                  <a:cubicBezTo>
                    <a:pt x="357" y="1096"/>
                    <a:pt x="1096" y="358"/>
                    <a:pt x="2001" y="358"/>
                  </a:cubicBezTo>
                  <a:lnTo>
                    <a:pt x="9812" y="358"/>
                  </a:lnTo>
                  <a:cubicBezTo>
                    <a:pt x="10717" y="358"/>
                    <a:pt x="11455" y="1096"/>
                    <a:pt x="11455" y="2001"/>
                  </a:cubicBezTo>
                  <a:lnTo>
                    <a:pt x="11455" y="5907"/>
                  </a:lnTo>
                  <a:cubicBezTo>
                    <a:pt x="11455" y="6002"/>
                    <a:pt x="11550" y="6073"/>
                    <a:pt x="11645" y="6073"/>
                  </a:cubicBezTo>
                  <a:cubicBezTo>
                    <a:pt x="11741" y="6073"/>
                    <a:pt x="11812" y="6002"/>
                    <a:pt x="11812" y="5907"/>
                  </a:cubicBezTo>
                  <a:lnTo>
                    <a:pt x="11812" y="2001"/>
                  </a:lnTo>
                  <a:cubicBezTo>
                    <a:pt x="11812" y="906"/>
                    <a:pt x="10907" y="1"/>
                    <a:pt x="9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3" name="Google Shape;14403;p115"/>
            <p:cNvSpPr/>
            <p:nvPr/>
          </p:nvSpPr>
          <p:spPr>
            <a:xfrm>
              <a:off x="7570418" y="2152910"/>
              <a:ext cx="256927" cy="173761"/>
            </a:xfrm>
            <a:custGeom>
              <a:avLst/>
              <a:gdLst/>
              <a:ahLst/>
              <a:cxnLst/>
              <a:rect l="l" t="t" r="r" b="b"/>
              <a:pathLst>
                <a:path w="7431" h="5026" extrusionOk="0">
                  <a:moveTo>
                    <a:pt x="191" y="0"/>
                  </a:moveTo>
                  <a:cubicBezTo>
                    <a:pt x="96" y="0"/>
                    <a:pt x="0" y="96"/>
                    <a:pt x="0" y="191"/>
                  </a:cubicBezTo>
                  <a:cubicBezTo>
                    <a:pt x="0" y="286"/>
                    <a:pt x="96" y="358"/>
                    <a:pt x="191" y="358"/>
                  </a:cubicBezTo>
                  <a:lnTo>
                    <a:pt x="6121" y="358"/>
                  </a:lnTo>
                  <a:cubicBezTo>
                    <a:pt x="6645" y="358"/>
                    <a:pt x="7073" y="786"/>
                    <a:pt x="7073" y="1310"/>
                  </a:cubicBezTo>
                  <a:lnTo>
                    <a:pt x="7073" y="4835"/>
                  </a:lnTo>
                  <a:cubicBezTo>
                    <a:pt x="7073" y="4954"/>
                    <a:pt x="7169" y="5025"/>
                    <a:pt x="7264" y="5025"/>
                  </a:cubicBezTo>
                  <a:cubicBezTo>
                    <a:pt x="7359" y="5025"/>
                    <a:pt x="7431" y="4954"/>
                    <a:pt x="7431" y="4835"/>
                  </a:cubicBezTo>
                  <a:lnTo>
                    <a:pt x="7431" y="1310"/>
                  </a:lnTo>
                  <a:cubicBezTo>
                    <a:pt x="7431" y="596"/>
                    <a:pt x="6835" y="0"/>
                    <a:pt x="6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4" name="Google Shape;14404;p115"/>
            <p:cNvSpPr/>
            <p:nvPr/>
          </p:nvSpPr>
          <p:spPr>
            <a:xfrm>
              <a:off x="7466662" y="2152910"/>
              <a:ext cx="163885" cy="230564"/>
            </a:xfrm>
            <a:custGeom>
              <a:avLst/>
              <a:gdLst/>
              <a:ahLst/>
              <a:cxnLst/>
              <a:rect l="l" t="t" r="r" b="b"/>
              <a:pathLst>
                <a:path w="4740" h="6669" extrusionOk="0">
                  <a:moveTo>
                    <a:pt x="1311" y="0"/>
                  </a:moveTo>
                  <a:cubicBezTo>
                    <a:pt x="596" y="0"/>
                    <a:pt x="1" y="596"/>
                    <a:pt x="1" y="1310"/>
                  </a:cubicBezTo>
                  <a:lnTo>
                    <a:pt x="1" y="1572"/>
                  </a:lnTo>
                  <a:cubicBezTo>
                    <a:pt x="1" y="1691"/>
                    <a:pt x="48" y="1810"/>
                    <a:pt x="144" y="1882"/>
                  </a:cubicBezTo>
                  <a:lnTo>
                    <a:pt x="429" y="2144"/>
                  </a:lnTo>
                  <a:cubicBezTo>
                    <a:pt x="549" y="2239"/>
                    <a:pt x="596" y="2358"/>
                    <a:pt x="596" y="2501"/>
                  </a:cubicBezTo>
                  <a:lnTo>
                    <a:pt x="596" y="4192"/>
                  </a:lnTo>
                  <a:cubicBezTo>
                    <a:pt x="596" y="4335"/>
                    <a:pt x="549" y="4454"/>
                    <a:pt x="429" y="4549"/>
                  </a:cubicBezTo>
                  <a:lnTo>
                    <a:pt x="144" y="4811"/>
                  </a:lnTo>
                  <a:cubicBezTo>
                    <a:pt x="48" y="4882"/>
                    <a:pt x="1" y="5001"/>
                    <a:pt x="1" y="5097"/>
                  </a:cubicBezTo>
                  <a:lnTo>
                    <a:pt x="1" y="5382"/>
                  </a:lnTo>
                  <a:cubicBezTo>
                    <a:pt x="1" y="6097"/>
                    <a:pt x="596" y="6668"/>
                    <a:pt x="1311" y="6668"/>
                  </a:cubicBezTo>
                  <a:lnTo>
                    <a:pt x="4573" y="6668"/>
                  </a:lnTo>
                  <a:cubicBezTo>
                    <a:pt x="4668" y="6668"/>
                    <a:pt x="4740" y="6597"/>
                    <a:pt x="4740" y="6502"/>
                  </a:cubicBezTo>
                  <a:cubicBezTo>
                    <a:pt x="4740" y="6406"/>
                    <a:pt x="4668" y="6335"/>
                    <a:pt x="4573" y="6335"/>
                  </a:cubicBezTo>
                  <a:lnTo>
                    <a:pt x="1311" y="6335"/>
                  </a:lnTo>
                  <a:cubicBezTo>
                    <a:pt x="787" y="6335"/>
                    <a:pt x="358" y="5906"/>
                    <a:pt x="358" y="5382"/>
                  </a:cubicBezTo>
                  <a:lnTo>
                    <a:pt x="358" y="5097"/>
                  </a:lnTo>
                  <a:cubicBezTo>
                    <a:pt x="358" y="5097"/>
                    <a:pt x="358" y="5073"/>
                    <a:pt x="358" y="5073"/>
                  </a:cubicBezTo>
                  <a:lnTo>
                    <a:pt x="668" y="4811"/>
                  </a:lnTo>
                  <a:cubicBezTo>
                    <a:pt x="834" y="4644"/>
                    <a:pt x="953" y="4430"/>
                    <a:pt x="953" y="4192"/>
                  </a:cubicBezTo>
                  <a:lnTo>
                    <a:pt x="953" y="2501"/>
                  </a:lnTo>
                  <a:cubicBezTo>
                    <a:pt x="953" y="2263"/>
                    <a:pt x="834" y="2025"/>
                    <a:pt x="668" y="1882"/>
                  </a:cubicBezTo>
                  <a:lnTo>
                    <a:pt x="358" y="1620"/>
                  </a:lnTo>
                  <a:cubicBezTo>
                    <a:pt x="358" y="1596"/>
                    <a:pt x="358" y="1596"/>
                    <a:pt x="358" y="1572"/>
                  </a:cubicBezTo>
                  <a:lnTo>
                    <a:pt x="358" y="1310"/>
                  </a:lnTo>
                  <a:cubicBezTo>
                    <a:pt x="358" y="786"/>
                    <a:pt x="787" y="358"/>
                    <a:pt x="1311" y="358"/>
                  </a:cubicBezTo>
                  <a:lnTo>
                    <a:pt x="2454" y="358"/>
                  </a:lnTo>
                  <a:cubicBezTo>
                    <a:pt x="2549" y="358"/>
                    <a:pt x="2620" y="286"/>
                    <a:pt x="2620" y="191"/>
                  </a:cubicBezTo>
                  <a:cubicBezTo>
                    <a:pt x="2620" y="96"/>
                    <a:pt x="2549" y="0"/>
                    <a:pt x="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5" name="Google Shape;14405;p115"/>
            <p:cNvSpPr/>
            <p:nvPr/>
          </p:nvSpPr>
          <p:spPr>
            <a:xfrm>
              <a:off x="7465037" y="2234399"/>
              <a:ext cx="12378" cy="65930"/>
            </a:xfrm>
            <a:custGeom>
              <a:avLst/>
              <a:gdLst/>
              <a:ahLst/>
              <a:cxnLst/>
              <a:rect l="l" t="t" r="r" b="b"/>
              <a:pathLst>
                <a:path w="358" h="1907" extrusionOk="0">
                  <a:moveTo>
                    <a:pt x="191" y="1"/>
                  </a:moveTo>
                  <a:cubicBezTo>
                    <a:pt x="95" y="1"/>
                    <a:pt x="0" y="96"/>
                    <a:pt x="0" y="191"/>
                  </a:cubicBezTo>
                  <a:lnTo>
                    <a:pt x="0" y="1739"/>
                  </a:lnTo>
                  <a:cubicBezTo>
                    <a:pt x="0" y="1835"/>
                    <a:pt x="95" y="1906"/>
                    <a:pt x="191" y="1906"/>
                  </a:cubicBezTo>
                  <a:cubicBezTo>
                    <a:pt x="286" y="1906"/>
                    <a:pt x="357" y="1835"/>
                    <a:pt x="357" y="1739"/>
                  </a:cubicBezTo>
                  <a:lnTo>
                    <a:pt x="357" y="191"/>
                  </a:lnTo>
                  <a:cubicBezTo>
                    <a:pt x="357" y="96"/>
                    <a:pt x="28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6" name="Google Shape;14406;p115"/>
            <p:cNvSpPr/>
            <p:nvPr/>
          </p:nvSpPr>
          <p:spPr>
            <a:xfrm>
              <a:off x="7516898" y="2179255"/>
              <a:ext cx="106249" cy="116129"/>
            </a:xfrm>
            <a:custGeom>
              <a:avLst/>
              <a:gdLst/>
              <a:ahLst/>
              <a:cxnLst/>
              <a:rect l="l" t="t" r="r" b="b"/>
              <a:pathLst>
                <a:path w="3073" h="3359" extrusionOk="0">
                  <a:moveTo>
                    <a:pt x="1263" y="0"/>
                  </a:moveTo>
                  <a:cubicBezTo>
                    <a:pt x="929" y="0"/>
                    <a:pt x="667" y="239"/>
                    <a:pt x="643" y="572"/>
                  </a:cubicBezTo>
                  <a:lnTo>
                    <a:pt x="620" y="1120"/>
                  </a:lnTo>
                  <a:lnTo>
                    <a:pt x="191" y="1120"/>
                  </a:lnTo>
                  <a:cubicBezTo>
                    <a:pt x="72" y="1120"/>
                    <a:pt x="1" y="1191"/>
                    <a:pt x="1" y="1286"/>
                  </a:cubicBezTo>
                  <a:cubicBezTo>
                    <a:pt x="1" y="1382"/>
                    <a:pt x="72" y="1477"/>
                    <a:pt x="191" y="1477"/>
                  </a:cubicBezTo>
                  <a:lnTo>
                    <a:pt x="739" y="1477"/>
                  </a:lnTo>
                  <a:cubicBezTo>
                    <a:pt x="858" y="1477"/>
                    <a:pt x="977" y="1382"/>
                    <a:pt x="977" y="1239"/>
                  </a:cubicBezTo>
                  <a:lnTo>
                    <a:pt x="1001" y="596"/>
                  </a:lnTo>
                  <a:cubicBezTo>
                    <a:pt x="1001" y="453"/>
                    <a:pt x="1120" y="334"/>
                    <a:pt x="1263" y="334"/>
                  </a:cubicBezTo>
                  <a:cubicBezTo>
                    <a:pt x="1406" y="334"/>
                    <a:pt x="1501" y="429"/>
                    <a:pt x="1525" y="572"/>
                  </a:cubicBezTo>
                  <a:lnTo>
                    <a:pt x="1572" y="1096"/>
                  </a:lnTo>
                  <a:cubicBezTo>
                    <a:pt x="1572" y="1239"/>
                    <a:pt x="1691" y="1334"/>
                    <a:pt x="1834" y="1334"/>
                  </a:cubicBezTo>
                  <a:lnTo>
                    <a:pt x="2311" y="1334"/>
                  </a:lnTo>
                  <a:cubicBezTo>
                    <a:pt x="2430" y="1334"/>
                    <a:pt x="2525" y="1382"/>
                    <a:pt x="2596" y="1477"/>
                  </a:cubicBezTo>
                  <a:cubicBezTo>
                    <a:pt x="2668" y="1548"/>
                    <a:pt x="2715" y="1667"/>
                    <a:pt x="2692" y="1786"/>
                  </a:cubicBezTo>
                  <a:lnTo>
                    <a:pt x="2549" y="2691"/>
                  </a:lnTo>
                  <a:cubicBezTo>
                    <a:pt x="2525" y="2858"/>
                    <a:pt x="2358" y="3001"/>
                    <a:pt x="2168" y="3001"/>
                  </a:cubicBezTo>
                  <a:lnTo>
                    <a:pt x="1072" y="3001"/>
                  </a:lnTo>
                  <a:cubicBezTo>
                    <a:pt x="953" y="3001"/>
                    <a:pt x="858" y="2953"/>
                    <a:pt x="763" y="2882"/>
                  </a:cubicBezTo>
                  <a:lnTo>
                    <a:pt x="620" y="2763"/>
                  </a:lnTo>
                  <a:cubicBezTo>
                    <a:pt x="572" y="2715"/>
                    <a:pt x="548" y="2715"/>
                    <a:pt x="501" y="2715"/>
                  </a:cubicBezTo>
                  <a:lnTo>
                    <a:pt x="191" y="2715"/>
                  </a:lnTo>
                  <a:cubicBezTo>
                    <a:pt x="96" y="2715"/>
                    <a:pt x="1" y="2787"/>
                    <a:pt x="1" y="2882"/>
                  </a:cubicBezTo>
                  <a:cubicBezTo>
                    <a:pt x="1" y="2977"/>
                    <a:pt x="96" y="3049"/>
                    <a:pt x="191" y="3049"/>
                  </a:cubicBezTo>
                  <a:lnTo>
                    <a:pt x="429" y="3049"/>
                  </a:lnTo>
                  <a:lnTo>
                    <a:pt x="548" y="3144"/>
                  </a:lnTo>
                  <a:cubicBezTo>
                    <a:pt x="691" y="3287"/>
                    <a:pt x="882" y="3358"/>
                    <a:pt x="1072" y="3358"/>
                  </a:cubicBezTo>
                  <a:lnTo>
                    <a:pt x="2168" y="3358"/>
                  </a:lnTo>
                  <a:cubicBezTo>
                    <a:pt x="2525" y="3358"/>
                    <a:pt x="2834" y="3096"/>
                    <a:pt x="2882" y="2739"/>
                  </a:cubicBezTo>
                  <a:lnTo>
                    <a:pt x="3025" y="1834"/>
                  </a:lnTo>
                  <a:cubicBezTo>
                    <a:pt x="3073" y="1620"/>
                    <a:pt x="3001" y="1405"/>
                    <a:pt x="2858" y="1239"/>
                  </a:cubicBezTo>
                  <a:cubicBezTo>
                    <a:pt x="2739" y="1096"/>
                    <a:pt x="2525" y="1001"/>
                    <a:pt x="2311" y="1001"/>
                  </a:cubicBezTo>
                  <a:lnTo>
                    <a:pt x="1906" y="1001"/>
                  </a:lnTo>
                  <a:lnTo>
                    <a:pt x="1858" y="548"/>
                  </a:lnTo>
                  <a:cubicBezTo>
                    <a:pt x="1834" y="239"/>
                    <a:pt x="1572"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7" name="Google Shape;14407;p115"/>
            <p:cNvSpPr/>
            <p:nvPr/>
          </p:nvSpPr>
          <p:spPr>
            <a:xfrm>
              <a:off x="7814958" y="2435307"/>
              <a:ext cx="23096" cy="102127"/>
            </a:xfrm>
            <a:custGeom>
              <a:avLst/>
              <a:gdLst/>
              <a:ahLst/>
              <a:cxnLst/>
              <a:rect l="l" t="t" r="r" b="b"/>
              <a:pathLst>
                <a:path w="668" h="2954" extrusionOk="0">
                  <a:moveTo>
                    <a:pt x="500" y="1"/>
                  </a:moveTo>
                  <a:cubicBezTo>
                    <a:pt x="405" y="1"/>
                    <a:pt x="334" y="72"/>
                    <a:pt x="334" y="167"/>
                  </a:cubicBezTo>
                  <a:lnTo>
                    <a:pt x="334" y="810"/>
                  </a:lnTo>
                  <a:cubicBezTo>
                    <a:pt x="334" y="1025"/>
                    <a:pt x="238" y="1263"/>
                    <a:pt x="96" y="1453"/>
                  </a:cubicBezTo>
                  <a:lnTo>
                    <a:pt x="48" y="1501"/>
                  </a:lnTo>
                  <a:cubicBezTo>
                    <a:pt x="24" y="1525"/>
                    <a:pt x="0" y="1572"/>
                    <a:pt x="0" y="1596"/>
                  </a:cubicBezTo>
                  <a:lnTo>
                    <a:pt x="0" y="2787"/>
                  </a:lnTo>
                  <a:cubicBezTo>
                    <a:pt x="0" y="2882"/>
                    <a:pt x="96" y="2954"/>
                    <a:pt x="191" y="2954"/>
                  </a:cubicBezTo>
                  <a:cubicBezTo>
                    <a:pt x="286" y="2954"/>
                    <a:pt x="358" y="2882"/>
                    <a:pt x="358" y="2787"/>
                  </a:cubicBezTo>
                  <a:lnTo>
                    <a:pt x="358" y="1668"/>
                  </a:lnTo>
                  <a:cubicBezTo>
                    <a:pt x="572" y="1430"/>
                    <a:pt x="667" y="1120"/>
                    <a:pt x="667" y="810"/>
                  </a:cubicBezTo>
                  <a:lnTo>
                    <a:pt x="667" y="167"/>
                  </a:lnTo>
                  <a:cubicBezTo>
                    <a:pt x="667" y="72"/>
                    <a:pt x="59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8" name="Google Shape;14408;p115"/>
            <p:cNvSpPr/>
            <p:nvPr/>
          </p:nvSpPr>
          <p:spPr>
            <a:xfrm>
              <a:off x="7723545" y="2318413"/>
              <a:ext cx="114512" cy="103752"/>
            </a:xfrm>
            <a:custGeom>
              <a:avLst/>
              <a:gdLst/>
              <a:ahLst/>
              <a:cxnLst/>
              <a:rect l="l" t="t" r="r" b="b"/>
              <a:pathLst>
                <a:path w="3312" h="3001" extrusionOk="0">
                  <a:moveTo>
                    <a:pt x="191" y="0"/>
                  </a:moveTo>
                  <a:cubicBezTo>
                    <a:pt x="96" y="0"/>
                    <a:pt x="1" y="71"/>
                    <a:pt x="1" y="167"/>
                  </a:cubicBezTo>
                  <a:lnTo>
                    <a:pt x="1" y="2096"/>
                  </a:lnTo>
                  <a:cubicBezTo>
                    <a:pt x="1" y="2191"/>
                    <a:pt x="96" y="2262"/>
                    <a:pt x="191" y="2262"/>
                  </a:cubicBezTo>
                  <a:cubicBezTo>
                    <a:pt x="287" y="2262"/>
                    <a:pt x="358" y="2191"/>
                    <a:pt x="358" y="2096"/>
                  </a:cubicBezTo>
                  <a:lnTo>
                    <a:pt x="358" y="1238"/>
                  </a:lnTo>
                  <a:cubicBezTo>
                    <a:pt x="358" y="1048"/>
                    <a:pt x="501" y="905"/>
                    <a:pt x="668" y="905"/>
                  </a:cubicBezTo>
                  <a:cubicBezTo>
                    <a:pt x="858" y="905"/>
                    <a:pt x="1001" y="1048"/>
                    <a:pt x="1001" y="1238"/>
                  </a:cubicBezTo>
                  <a:lnTo>
                    <a:pt x="1001" y="2096"/>
                  </a:lnTo>
                  <a:cubicBezTo>
                    <a:pt x="1001" y="2191"/>
                    <a:pt x="1073" y="2262"/>
                    <a:pt x="1168" y="2262"/>
                  </a:cubicBezTo>
                  <a:cubicBezTo>
                    <a:pt x="1263" y="2262"/>
                    <a:pt x="1335" y="2191"/>
                    <a:pt x="1335" y="2096"/>
                  </a:cubicBezTo>
                  <a:lnTo>
                    <a:pt x="1335" y="1238"/>
                  </a:lnTo>
                  <a:cubicBezTo>
                    <a:pt x="1335" y="1048"/>
                    <a:pt x="1501" y="905"/>
                    <a:pt x="1668" y="905"/>
                  </a:cubicBezTo>
                  <a:cubicBezTo>
                    <a:pt x="1835" y="905"/>
                    <a:pt x="1978" y="1048"/>
                    <a:pt x="1978" y="1238"/>
                  </a:cubicBezTo>
                  <a:lnTo>
                    <a:pt x="1978" y="2096"/>
                  </a:lnTo>
                  <a:cubicBezTo>
                    <a:pt x="1978" y="2191"/>
                    <a:pt x="2073" y="2262"/>
                    <a:pt x="2168" y="2262"/>
                  </a:cubicBezTo>
                  <a:cubicBezTo>
                    <a:pt x="2263" y="2262"/>
                    <a:pt x="2335" y="2191"/>
                    <a:pt x="2335" y="2096"/>
                  </a:cubicBezTo>
                  <a:lnTo>
                    <a:pt x="2335" y="1238"/>
                  </a:lnTo>
                  <a:cubicBezTo>
                    <a:pt x="2335" y="1048"/>
                    <a:pt x="2478" y="905"/>
                    <a:pt x="2644" y="905"/>
                  </a:cubicBezTo>
                  <a:cubicBezTo>
                    <a:pt x="2835" y="905"/>
                    <a:pt x="2978" y="1048"/>
                    <a:pt x="2978" y="1238"/>
                  </a:cubicBezTo>
                  <a:lnTo>
                    <a:pt x="2978" y="2810"/>
                  </a:lnTo>
                  <a:cubicBezTo>
                    <a:pt x="2978" y="2905"/>
                    <a:pt x="3049" y="3001"/>
                    <a:pt x="3144" y="3001"/>
                  </a:cubicBezTo>
                  <a:cubicBezTo>
                    <a:pt x="3240" y="3001"/>
                    <a:pt x="3311" y="2905"/>
                    <a:pt x="3311" y="2810"/>
                  </a:cubicBezTo>
                  <a:lnTo>
                    <a:pt x="3311" y="1238"/>
                  </a:lnTo>
                  <a:cubicBezTo>
                    <a:pt x="3311" y="857"/>
                    <a:pt x="3025" y="572"/>
                    <a:pt x="2644" y="572"/>
                  </a:cubicBezTo>
                  <a:cubicBezTo>
                    <a:pt x="2454" y="572"/>
                    <a:pt x="2287" y="643"/>
                    <a:pt x="2168" y="786"/>
                  </a:cubicBezTo>
                  <a:cubicBezTo>
                    <a:pt x="2049" y="643"/>
                    <a:pt x="1858" y="572"/>
                    <a:pt x="1668" y="572"/>
                  </a:cubicBezTo>
                  <a:cubicBezTo>
                    <a:pt x="1477" y="572"/>
                    <a:pt x="1287" y="643"/>
                    <a:pt x="1168" y="786"/>
                  </a:cubicBezTo>
                  <a:cubicBezTo>
                    <a:pt x="1049" y="643"/>
                    <a:pt x="882" y="572"/>
                    <a:pt x="668" y="572"/>
                  </a:cubicBezTo>
                  <a:cubicBezTo>
                    <a:pt x="572" y="572"/>
                    <a:pt x="453" y="595"/>
                    <a:pt x="358" y="643"/>
                  </a:cubicBezTo>
                  <a:lnTo>
                    <a:pt x="358" y="167"/>
                  </a:lnTo>
                  <a:cubicBezTo>
                    <a:pt x="358" y="71"/>
                    <a:pt x="287"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9" name="Google Shape;14409;p115"/>
            <p:cNvSpPr/>
            <p:nvPr/>
          </p:nvSpPr>
          <p:spPr>
            <a:xfrm>
              <a:off x="7641225" y="2259949"/>
              <a:ext cx="94735" cy="277479"/>
            </a:xfrm>
            <a:custGeom>
              <a:avLst/>
              <a:gdLst/>
              <a:ahLst/>
              <a:cxnLst/>
              <a:rect l="l" t="t" r="r" b="b"/>
              <a:pathLst>
                <a:path w="2740" h="8026" extrusionOk="0">
                  <a:moveTo>
                    <a:pt x="2072" y="0"/>
                  </a:moveTo>
                  <a:cubicBezTo>
                    <a:pt x="1715" y="0"/>
                    <a:pt x="1406" y="310"/>
                    <a:pt x="1406" y="667"/>
                  </a:cubicBezTo>
                  <a:lnTo>
                    <a:pt x="1406" y="3334"/>
                  </a:lnTo>
                  <a:lnTo>
                    <a:pt x="1048" y="2953"/>
                  </a:lnTo>
                  <a:cubicBezTo>
                    <a:pt x="929" y="2834"/>
                    <a:pt x="786" y="2786"/>
                    <a:pt x="643" y="2763"/>
                  </a:cubicBezTo>
                  <a:cubicBezTo>
                    <a:pt x="477" y="2763"/>
                    <a:pt x="334" y="2834"/>
                    <a:pt x="215" y="2953"/>
                  </a:cubicBezTo>
                  <a:cubicBezTo>
                    <a:pt x="48" y="3120"/>
                    <a:pt x="0" y="3358"/>
                    <a:pt x="96" y="3572"/>
                  </a:cubicBezTo>
                  <a:lnTo>
                    <a:pt x="810" y="5287"/>
                  </a:lnTo>
                  <a:cubicBezTo>
                    <a:pt x="1072" y="5882"/>
                    <a:pt x="1477" y="6382"/>
                    <a:pt x="2025" y="6740"/>
                  </a:cubicBezTo>
                  <a:lnTo>
                    <a:pt x="2096" y="6763"/>
                  </a:lnTo>
                  <a:lnTo>
                    <a:pt x="2096" y="7859"/>
                  </a:lnTo>
                  <a:cubicBezTo>
                    <a:pt x="2096" y="7954"/>
                    <a:pt x="2168" y="8026"/>
                    <a:pt x="2263" y="8026"/>
                  </a:cubicBezTo>
                  <a:cubicBezTo>
                    <a:pt x="2358" y="8026"/>
                    <a:pt x="2430" y="7954"/>
                    <a:pt x="2430" y="7859"/>
                  </a:cubicBezTo>
                  <a:lnTo>
                    <a:pt x="2430" y="6668"/>
                  </a:lnTo>
                  <a:cubicBezTo>
                    <a:pt x="2430" y="6621"/>
                    <a:pt x="2406" y="6573"/>
                    <a:pt x="2358" y="6525"/>
                  </a:cubicBezTo>
                  <a:lnTo>
                    <a:pt x="2215" y="6454"/>
                  </a:lnTo>
                  <a:cubicBezTo>
                    <a:pt x="1739" y="6120"/>
                    <a:pt x="1358" y="5692"/>
                    <a:pt x="1120" y="5144"/>
                  </a:cubicBezTo>
                  <a:lnTo>
                    <a:pt x="405" y="3429"/>
                  </a:lnTo>
                  <a:cubicBezTo>
                    <a:pt x="382" y="3358"/>
                    <a:pt x="405" y="3263"/>
                    <a:pt x="453" y="3191"/>
                  </a:cubicBezTo>
                  <a:cubicBezTo>
                    <a:pt x="501" y="3144"/>
                    <a:pt x="572" y="3120"/>
                    <a:pt x="620" y="3120"/>
                  </a:cubicBezTo>
                  <a:cubicBezTo>
                    <a:pt x="691" y="3120"/>
                    <a:pt x="739" y="3144"/>
                    <a:pt x="786" y="3191"/>
                  </a:cubicBezTo>
                  <a:lnTo>
                    <a:pt x="1406" y="3858"/>
                  </a:lnTo>
                  <a:lnTo>
                    <a:pt x="1406" y="4025"/>
                  </a:lnTo>
                  <a:cubicBezTo>
                    <a:pt x="1406" y="4120"/>
                    <a:pt x="1477" y="4215"/>
                    <a:pt x="1572" y="4215"/>
                  </a:cubicBezTo>
                  <a:cubicBezTo>
                    <a:pt x="1668" y="4215"/>
                    <a:pt x="1763" y="4120"/>
                    <a:pt x="1763" y="4025"/>
                  </a:cubicBezTo>
                  <a:lnTo>
                    <a:pt x="1763" y="667"/>
                  </a:lnTo>
                  <a:cubicBezTo>
                    <a:pt x="1763" y="500"/>
                    <a:pt x="1906" y="357"/>
                    <a:pt x="2072" y="357"/>
                  </a:cubicBezTo>
                  <a:cubicBezTo>
                    <a:pt x="2239" y="357"/>
                    <a:pt x="2382" y="500"/>
                    <a:pt x="2382" y="667"/>
                  </a:cubicBezTo>
                  <a:lnTo>
                    <a:pt x="2382" y="1119"/>
                  </a:lnTo>
                  <a:cubicBezTo>
                    <a:pt x="2382" y="1215"/>
                    <a:pt x="2477" y="1310"/>
                    <a:pt x="2572" y="1310"/>
                  </a:cubicBezTo>
                  <a:cubicBezTo>
                    <a:pt x="2668" y="1310"/>
                    <a:pt x="2739" y="1215"/>
                    <a:pt x="2739" y="1119"/>
                  </a:cubicBezTo>
                  <a:lnTo>
                    <a:pt x="2739" y="667"/>
                  </a:lnTo>
                  <a:cubicBezTo>
                    <a:pt x="2739" y="310"/>
                    <a:pt x="2430"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0" name="Google Shape;14410;p115"/>
            <p:cNvSpPr/>
            <p:nvPr/>
          </p:nvSpPr>
          <p:spPr>
            <a:xfrm>
              <a:off x="7642884" y="2194882"/>
              <a:ext cx="155657" cy="86500"/>
            </a:xfrm>
            <a:custGeom>
              <a:avLst/>
              <a:gdLst/>
              <a:ahLst/>
              <a:cxnLst/>
              <a:rect l="l" t="t" r="r" b="b"/>
              <a:pathLst>
                <a:path w="4502" h="2502" extrusionOk="0">
                  <a:moveTo>
                    <a:pt x="619" y="1"/>
                  </a:moveTo>
                  <a:cubicBezTo>
                    <a:pt x="286" y="1"/>
                    <a:pt x="0" y="287"/>
                    <a:pt x="0" y="644"/>
                  </a:cubicBezTo>
                  <a:lnTo>
                    <a:pt x="0" y="1882"/>
                  </a:lnTo>
                  <a:cubicBezTo>
                    <a:pt x="0" y="2239"/>
                    <a:pt x="286" y="2501"/>
                    <a:pt x="619" y="2501"/>
                  </a:cubicBezTo>
                  <a:lnTo>
                    <a:pt x="857" y="2501"/>
                  </a:lnTo>
                  <a:cubicBezTo>
                    <a:pt x="953" y="2501"/>
                    <a:pt x="1024" y="2430"/>
                    <a:pt x="1024" y="2335"/>
                  </a:cubicBezTo>
                  <a:cubicBezTo>
                    <a:pt x="1024" y="2239"/>
                    <a:pt x="953" y="2168"/>
                    <a:pt x="857" y="2168"/>
                  </a:cubicBezTo>
                  <a:lnTo>
                    <a:pt x="619" y="2168"/>
                  </a:lnTo>
                  <a:cubicBezTo>
                    <a:pt x="476" y="2168"/>
                    <a:pt x="334" y="2049"/>
                    <a:pt x="334" y="1882"/>
                  </a:cubicBezTo>
                  <a:lnTo>
                    <a:pt x="334" y="644"/>
                  </a:lnTo>
                  <a:cubicBezTo>
                    <a:pt x="334" y="477"/>
                    <a:pt x="476" y="358"/>
                    <a:pt x="619" y="358"/>
                  </a:cubicBezTo>
                  <a:lnTo>
                    <a:pt x="3882" y="358"/>
                  </a:lnTo>
                  <a:cubicBezTo>
                    <a:pt x="4025" y="358"/>
                    <a:pt x="4168" y="477"/>
                    <a:pt x="4168" y="644"/>
                  </a:cubicBezTo>
                  <a:lnTo>
                    <a:pt x="4168" y="1882"/>
                  </a:lnTo>
                  <a:cubicBezTo>
                    <a:pt x="4168" y="2049"/>
                    <a:pt x="4025" y="2168"/>
                    <a:pt x="3882" y="2168"/>
                  </a:cubicBezTo>
                  <a:lnTo>
                    <a:pt x="3191" y="2168"/>
                  </a:lnTo>
                  <a:cubicBezTo>
                    <a:pt x="3096" y="2168"/>
                    <a:pt x="3025" y="2239"/>
                    <a:pt x="3025" y="2335"/>
                  </a:cubicBezTo>
                  <a:cubicBezTo>
                    <a:pt x="3025" y="2430"/>
                    <a:pt x="3096" y="2501"/>
                    <a:pt x="3191" y="2501"/>
                  </a:cubicBezTo>
                  <a:lnTo>
                    <a:pt x="3882" y="2501"/>
                  </a:lnTo>
                  <a:cubicBezTo>
                    <a:pt x="4215" y="2501"/>
                    <a:pt x="4501" y="2239"/>
                    <a:pt x="4501" y="1882"/>
                  </a:cubicBezTo>
                  <a:lnTo>
                    <a:pt x="4501" y="644"/>
                  </a:lnTo>
                  <a:cubicBezTo>
                    <a:pt x="4501" y="287"/>
                    <a:pt x="4215"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1" name="Google Shape;14411;p115"/>
          <p:cNvGrpSpPr/>
          <p:nvPr/>
        </p:nvGrpSpPr>
        <p:grpSpPr>
          <a:xfrm>
            <a:off x="7245770" y="2492397"/>
            <a:ext cx="328101" cy="376681"/>
            <a:chOff x="7469151" y="2767110"/>
            <a:chExt cx="355742" cy="408415"/>
          </a:xfrm>
        </p:grpSpPr>
        <p:sp>
          <p:nvSpPr>
            <p:cNvPr id="14412" name="Google Shape;14412;p115"/>
            <p:cNvSpPr/>
            <p:nvPr/>
          </p:nvSpPr>
          <p:spPr>
            <a:xfrm>
              <a:off x="7507839" y="3089889"/>
              <a:ext cx="279159" cy="85636"/>
            </a:xfrm>
            <a:custGeom>
              <a:avLst/>
              <a:gdLst/>
              <a:ahLst/>
              <a:cxnLst/>
              <a:rect l="l" t="t" r="r" b="b"/>
              <a:pathLst>
                <a:path w="8074" h="2477" extrusionOk="0">
                  <a:moveTo>
                    <a:pt x="191" y="0"/>
                  </a:moveTo>
                  <a:cubicBezTo>
                    <a:pt x="96" y="0"/>
                    <a:pt x="1" y="95"/>
                    <a:pt x="1" y="191"/>
                  </a:cubicBezTo>
                  <a:lnTo>
                    <a:pt x="1" y="476"/>
                  </a:lnTo>
                  <a:cubicBezTo>
                    <a:pt x="1" y="1572"/>
                    <a:pt x="905" y="2477"/>
                    <a:pt x="2001" y="2477"/>
                  </a:cubicBezTo>
                  <a:lnTo>
                    <a:pt x="6073" y="2477"/>
                  </a:lnTo>
                  <a:cubicBezTo>
                    <a:pt x="7169" y="2477"/>
                    <a:pt x="8074" y="1572"/>
                    <a:pt x="8074" y="476"/>
                  </a:cubicBezTo>
                  <a:lnTo>
                    <a:pt x="8074" y="191"/>
                  </a:lnTo>
                  <a:cubicBezTo>
                    <a:pt x="8074" y="95"/>
                    <a:pt x="7978" y="0"/>
                    <a:pt x="7883" y="0"/>
                  </a:cubicBezTo>
                  <a:cubicBezTo>
                    <a:pt x="7788" y="0"/>
                    <a:pt x="7716" y="95"/>
                    <a:pt x="7716" y="191"/>
                  </a:cubicBezTo>
                  <a:lnTo>
                    <a:pt x="7716" y="476"/>
                  </a:lnTo>
                  <a:cubicBezTo>
                    <a:pt x="7716" y="1381"/>
                    <a:pt x="6978" y="2120"/>
                    <a:pt x="6073" y="2120"/>
                  </a:cubicBezTo>
                  <a:lnTo>
                    <a:pt x="2001" y="2120"/>
                  </a:lnTo>
                  <a:cubicBezTo>
                    <a:pt x="1096" y="2120"/>
                    <a:pt x="358" y="1381"/>
                    <a:pt x="358" y="476"/>
                  </a:cubicBezTo>
                  <a:lnTo>
                    <a:pt x="358" y="191"/>
                  </a:lnTo>
                  <a:cubicBezTo>
                    <a:pt x="358" y="95"/>
                    <a:pt x="28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3" name="Google Shape;14413;p115"/>
            <p:cNvSpPr/>
            <p:nvPr/>
          </p:nvSpPr>
          <p:spPr>
            <a:xfrm>
              <a:off x="7507839" y="2767110"/>
              <a:ext cx="279159" cy="92274"/>
            </a:xfrm>
            <a:custGeom>
              <a:avLst/>
              <a:gdLst/>
              <a:ahLst/>
              <a:cxnLst/>
              <a:rect l="l" t="t" r="r" b="b"/>
              <a:pathLst>
                <a:path w="8074" h="2669" extrusionOk="0">
                  <a:moveTo>
                    <a:pt x="2001" y="1"/>
                  </a:moveTo>
                  <a:cubicBezTo>
                    <a:pt x="905" y="1"/>
                    <a:pt x="1" y="906"/>
                    <a:pt x="1" y="2001"/>
                  </a:cubicBezTo>
                  <a:lnTo>
                    <a:pt x="1" y="2478"/>
                  </a:lnTo>
                  <a:cubicBezTo>
                    <a:pt x="1" y="2573"/>
                    <a:pt x="96" y="2668"/>
                    <a:pt x="191" y="2668"/>
                  </a:cubicBezTo>
                  <a:cubicBezTo>
                    <a:pt x="286" y="2668"/>
                    <a:pt x="358" y="2573"/>
                    <a:pt x="358" y="2478"/>
                  </a:cubicBezTo>
                  <a:lnTo>
                    <a:pt x="358" y="2001"/>
                  </a:lnTo>
                  <a:cubicBezTo>
                    <a:pt x="358" y="1096"/>
                    <a:pt x="1096" y="358"/>
                    <a:pt x="2001" y="358"/>
                  </a:cubicBezTo>
                  <a:lnTo>
                    <a:pt x="6073" y="358"/>
                  </a:lnTo>
                  <a:cubicBezTo>
                    <a:pt x="6978" y="358"/>
                    <a:pt x="7716" y="1096"/>
                    <a:pt x="7716" y="2001"/>
                  </a:cubicBezTo>
                  <a:lnTo>
                    <a:pt x="7716" y="2478"/>
                  </a:lnTo>
                  <a:cubicBezTo>
                    <a:pt x="7716" y="2573"/>
                    <a:pt x="7788" y="2668"/>
                    <a:pt x="7883" y="2668"/>
                  </a:cubicBezTo>
                  <a:cubicBezTo>
                    <a:pt x="7978" y="2668"/>
                    <a:pt x="8074" y="2573"/>
                    <a:pt x="8074" y="2478"/>
                  </a:cubicBezTo>
                  <a:lnTo>
                    <a:pt x="8074" y="2001"/>
                  </a:lnTo>
                  <a:cubicBezTo>
                    <a:pt x="8074" y="906"/>
                    <a:pt x="7169" y="1"/>
                    <a:pt x="6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4" name="Google Shape;14414;p115"/>
            <p:cNvSpPr/>
            <p:nvPr/>
          </p:nvSpPr>
          <p:spPr>
            <a:xfrm>
              <a:off x="7531730" y="2791000"/>
              <a:ext cx="231410" cy="68384"/>
            </a:xfrm>
            <a:custGeom>
              <a:avLst/>
              <a:gdLst/>
              <a:ahLst/>
              <a:cxnLst/>
              <a:rect l="l" t="t" r="r" b="b"/>
              <a:pathLst>
                <a:path w="6693" h="1978" extrusionOk="0">
                  <a:moveTo>
                    <a:pt x="1310" y="0"/>
                  </a:moveTo>
                  <a:cubicBezTo>
                    <a:pt x="596" y="0"/>
                    <a:pt x="0" y="596"/>
                    <a:pt x="0" y="1310"/>
                  </a:cubicBezTo>
                  <a:lnTo>
                    <a:pt x="0" y="1787"/>
                  </a:lnTo>
                  <a:cubicBezTo>
                    <a:pt x="0" y="1882"/>
                    <a:pt x="95" y="1977"/>
                    <a:pt x="191" y="1977"/>
                  </a:cubicBezTo>
                  <a:cubicBezTo>
                    <a:pt x="286" y="1977"/>
                    <a:pt x="357" y="1882"/>
                    <a:pt x="357" y="1787"/>
                  </a:cubicBezTo>
                  <a:lnTo>
                    <a:pt x="357" y="1310"/>
                  </a:lnTo>
                  <a:cubicBezTo>
                    <a:pt x="357" y="786"/>
                    <a:pt x="786" y="358"/>
                    <a:pt x="1310" y="358"/>
                  </a:cubicBezTo>
                  <a:lnTo>
                    <a:pt x="1620" y="358"/>
                  </a:lnTo>
                  <a:lnTo>
                    <a:pt x="1882" y="667"/>
                  </a:lnTo>
                  <a:cubicBezTo>
                    <a:pt x="2048" y="834"/>
                    <a:pt x="2263" y="953"/>
                    <a:pt x="2501" y="953"/>
                  </a:cubicBezTo>
                  <a:lnTo>
                    <a:pt x="4192" y="953"/>
                  </a:lnTo>
                  <a:cubicBezTo>
                    <a:pt x="4430" y="953"/>
                    <a:pt x="4644" y="834"/>
                    <a:pt x="4811" y="667"/>
                  </a:cubicBezTo>
                  <a:lnTo>
                    <a:pt x="5073" y="358"/>
                  </a:lnTo>
                  <a:lnTo>
                    <a:pt x="5382" y="358"/>
                  </a:lnTo>
                  <a:cubicBezTo>
                    <a:pt x="5906" y="358"/>
                    <a:pt x="6335" y="786"/>
                    <a:pt x="6335" y="1310"/>
                  </a:cubicBezTo>
                  <a:lnTo>
                    <a:pt x="6335" y="1787"/>
                  </a:lnTo>
                  <a:cubicBezTo>
                    <a:pt x="6335" y="1882"/>
                    <a:pt x="6406" y="1977"/>
                    <a:pt x="6502" y="1977"/>
                  </a:cubicBezTo>
                  <a:cubicBezTo>
                    <a:pt x="6597" y="1977"/>
                    <a:pt x="6692" y="1882"/>
                    <a:pt x="6692" y="1787"/>
                  </a:cubicBezTo>
                  <a:lnTo>
                    <a:pt x="6692" y="1310"/>
                  </a:lnTo>
                  <a:cubicBezTo>
                    <a:pt x="6692" y="596"/>
                    <a:pt x="6097" y="0"/>
                    <a:pt x="5382" y="0"/>
                  </a:cubicBezTo>
                  <a:lnTo>
                    <a:pt x="5120" y="0"/>
                  </a:lnTo>
                  <a:cubicBezTo>
                    <a:pt x="5001" y="0"/>
                    <a:pt x="4882" y="48"/>
                    <a:pt x="4811" y="143"/>
                  </a:cubicBezTo>
                  <a:lnTo>
                    <a:pt x="4549" y="429"/>
                  </a:lnTo>
                  <a:cubicBezTo>
                    <a:pt x="4453" y="548"/>
                    <a:pt x="4334" y="596"/>
                    <a:pt x="4192" y="596"/>
                  </a:cubicBezTo>
                  <a:lnTo>
                    <a:pt x="2501" y="596"/>
                  </a:lnTo>
                  <a:cubicBezTo>
                    <a:pt x="2358" y="596"/>
                    <a:pt x="2239" y="548"/>
                    <a:pt x="2143" y="429"/>
                  </a:cubicBezTo>
                  <a:lnTo>
                    <a:pt x="1882" y="143"/>
                  </a:lnTo>
                  <a:cubicBezTo>
                    <a:pt x="1810" y="48"/>
                    <a:pt x="1691"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5" name="Google Shape;14415;p115"/>
            <p:cNvSpPr/>
            <p:nvPr/>
          </p:nvSpPr>
          <p:spPr>
            <a:xfrm>
              <a:off x="7531730" y="3089889"/>
              <a:ext cx="231410" cy="61781"/>
            </a:xfrm>
            <a:custGeom>
              <a:avLst/>
              <a:gdLst/>
              <a:ahLst/>
              <a:cxnLst/>
              <a:rect l="l" t="t" r="r" b="b"/>
              <a:pathLst>
                <a:path w="6693" h="1787" extrusionOk="0">
                  <a:moveTo>
                    <a:pt x="191" y="0"/>
                  </a:moveTo>
                  <a:cubicBezTo>
                    <a:pt x="95" y="0"/>
                    <a:pt x="0" y="95"/>
                    <a:pt x="0" y="191"/>
                  </a:cubicBezTo>
                  <a:lnTo>
                    <a:pt x="0" y="476"/>
                  </a:lnTo>
                  <a:cubicBezTo>
                    <a:pt x="0" y="1191"/>
                    <a:pt x="596" y="1786"/>
                    <a:pt x="1310" y="1786"/>
                  </a:cubicBezTo>
                  <a:lnTo>
                    <a:pt x="5382" y="1786"/>
                  </a:lnTo>
                  <a:cubicBezTo>
                    <a:pt x="6097" y="1786"/>
                    <a:pt x="6692" y="1191"/>
                    <a:pt x="6692" y="476"/>
                  </a:cubicBezTo>
                  <a:lnTo>
                    <a:pt x="6692" y="191"/>
                  </a:lnTo>
                  <a:cubicBezTo>
                    <a:pt x="6692" y="95"/>
                    <a:pt x="6597" y="0"/>
                    <a:pt x="6502" y="0"/>
                  </a:cubicBezTo>
                  <a:cubicBezTo>
                    <a:pt x="6406" y="0"/>
                    <a:pt x="6335" y="95"/>
                    <a:pt x="6335" y="191"/>
                  </a:cubicBezTo>
                  <a:lnTo>
                    <a:pt x="6335" y="476"/>
                  </a:lnTo>
                  <a:cubicBezTo>
                    <a:pt x="6335" y="1000"/>
                    <a:pt x="5906" y="1429"/>
                    <a:pt x="5382" y="1429"/>
                  </a:cubicBezTo>
                  <a:lnTo>
                    <a:pt x="1310" y="1429"/>
                  </a:lnTo>
                  <a:cubicBezTo>
                    <a:pt x="786" y="1429"/>
                    <a:pt x="357" y="1000"/>
                    <a:pt x="357" y="476"/>
                  </a:cubicBezTo>
                  <a:lnTo>
                    <a:pt x="357" y="191"/>
                  </a:lnTo>
                  <a:cubicBezTo>
                    <a:pt x="357" y="95"/>
                    <a:pt x="28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6" name="Google Shape;14416;p115"/>
            <p:cNvSpPr/>
            <p:nvPr/>
          </p:nvSpPr>
          <p:spPr>
            <a:xfrm>
              <a:off x="7614880" y="2789340"/>
              <a:ext cx="66730" cy="12412"/>
            </a:xfrm>
            <a:custGeom>
              <a:avLst/>
              <a:gdLst/>
              <a:ahLst/>
              <a:cxnLst/>
              <a:rect l="l" t="t" r="r" b="b"/>
              <a:pathLst>
                <a:path w="1930" h="359" extrusionOk="0">
                  <a:moveTo>
                    <a:pt x="191" y="1"/>
                  </a:moveTo>
                  <a:cubicBezTo>
                    <a:pt x="96" y="1"/>
                    <a:pt x="0" y="96"/>
                    <a:pt x="0" y="191"/>
                  </a:cubicBezTo>
                  <a:cubicBezTo>
                    <a:pt x="0" y="287"/>
                    <a:pt x="96" y="358"/>
                    <a:pt x="191" y="358"/>
                  </a:cubicBezTo>
                  <a:lnTo>
                    <a:pt x="1739" y="358"/>
                  </a:lnTo>
                  <a:cubicBezTo>
                    <a:pt x="1834" y="358"/>
                    <a:pt x="1929" y="287"/>
                    <a:pt x="1929" y="191"/>
                  </a:cubicBezTo>
                  <a:cubicBezTo>
                    <a:pt x="1929" y="96"/>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7" name="Google Shape;14417;p115"/>
            <p:cNvSpPr/>
            <p:nvPr/>
          </p:nvSpPr>
          <p:spPr>
            <a:xfrm>
              <a:off x="7469151" y="2870865"/>
              <a:ext cx="355742" cy="207504"/>
            </a:xfrm>
            <a:custGeom>
              <a:avLst/>
              <a:gdLst/>
              <a:ahLst/>
              <a:cxnLst/>
              <a:rect l="l" t="t" r="r" b="b"/>
              <a:pathLst>
                <a:path w="10289" h="6002" extrusionOk="0">
                  <a:moveTo>
                    <a:pt x="691" y="0"/>
                  </a:moveTo>
                  <a:cubicBezTo>
                    <a:pt x="310" y="0"/>
                    <a:pt x="0" y="310"/>
                    <a:pt x="0" y="691"/>
                  </a:cubicBezTo>
                  <a:lnTo>
                    <a:pt x="0" y="5311"/>
                  </a:lnTo>
                  <a:cubicBezTo>
                    <a:pt x="0" y="5692"/>
                    <a:pt x="310" y="6002"/>
                    <a:pt x="691" y="6002"/>
                  </a:cubicBezTo>
                  <a:lnTo>
                    <a:pt x="9598" y="6002"/>
                  </a:lnTo>
                  <a:cubicBezTo>
                    <a:pt x="9979" y="6002"/>
                    <a:pt x="10288" y="5692"/>
                    <a:pt x="10288" y="5311"/>
                  </a:cubicBezTo>
                  <a:lnTo>
                    <a:pt x="10288" y="691"/>
                  </a:lnTo>
                  <a:cubicBezTo>
                    <a:pt x="10288" y="310"/>
                    <a:pt x="9979" y="0"/>
                    <a:pt x="9598" y="0"/>
                  </a:cubicBezTo>
                  <a:lnTo>
                    <a:pt x="3168" y="0"/>
                  </a:lnTo>
                  <a:cubicBezTo>
                    <a:pt x="3072" y="0"/>
                    <a:pt x="3001" y="72"/>
                    <a:pt x="3001" y="167"/>
                  </a:cubicBezTo>
                  <a:cubicBezTo>
                    <a:pt x="3001" y="262"/>
                    <a:pt x="3072" y="358"/>
                    <a:pt x="3168" y="358"/>
                  </a:cubicBezTo>
                  <a:lnTo>
                    <a:pt x="9598" y="358"/>
                  </a:lnTo>
                  <a:cubicBezTo>
                    <a:pt x="9788" y="358"/>
                    <a:pt x="9955" y="501"/>
                    <a:pt x="9955" y="691"/>
                  </a:cubicBezTo>
                  <a:lnTo>
                    <a:pt x="9955" y="5311"/>
                  </a:lnTo>
                  <a:cubicBezTo>
                    <a:pt x="9955" y="5502"/>
                    <a:pt x="9788" y="5644"/>
                    <a:pt x="9598" y="5644"/>
                  </a:cubicBezTo>
                  <a:lnTo>
                    <a:pt x="691" y="5644"/>
                  </a:lnTo>
                  <a:cubicBezTo>
                    <a:pt x="500" y="5644"/>
                    <a:pt x="334" y="5502"/>
                    <a:pt x="334" y="5311"/>
                  </a:cubicBezTo>
                  <a:lnTo>
                    <a:pt x="334" y="691"/>
                  </a:lnTo>
                  <a:cubicBezTo>
                    <a:pt x="334" y="501"/>
                    <a:pt x="500" y="358"/>
                    <a:pt x="691" y="358"/>
                  </a:cubicBezTo>
                  <a:lnTo>
                    <a:pt x="2429" y="358"/>
                  </a:lnTo>
                  <a:cubicBezTo>
                    <a:pt x="2525" y="358"/>
                    <a:pt x="2596" y="262"/>
                    <a:pt x="2596" y="167"/>
                  </a:cubicBezTo>
                  <a:cubicBezTo>
                    <a:pt x="2596" y="72"/>
                    <a:pt x="2525"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8" name="Google Shape;14418;p115"/>
            <p:cNvSpPr/>
            <p:nvPr/>
          </p:nvSpPr>
          <p:spPr>
            <a:xfrm>
              <a:off x="7493007" y="2894755"/>
              <a:ext cx="307994" cy="159760"/>
            </a:xfrm>
            <a:custGeom>
              <a:avLst/>
              <a:gdLst/>
              <a:ahLst/>
              <a:cxnLst/>
              <a:rect l="l" t="t" r="r" b="b"/>
              <a:pathLst>
                <a:path w="8908" h="4621" extrusionOk="0">
                  <a:moveTo>
                    <a:pt x="1168" y="0"/>
                  </a:moveTo>
                  <a:cubicBezTo>
                    <a:pt x="1073" y="0"/>
                    <a:pt x="1001" y="72"/>
                    <a:pt x="1001" y="167"/>
                  </a:cubicBezTo>
                  <a:cubicBezTo>
                    <a:pt x="1001" y="643"/>
                    <a:pt x="620" y="1000"/>
                    <a:pt x="168" y="1000"/>
                  </a:cubicBezTo>
                  <a:cubicBezTo>
                    <a:pt x="72" y="1000"/>
                    <a:pt x="1" y="1096"/>
                    <a:pt x="1" y="1191"/>
                  </a:cubicBezTo>
                  <a:lnTo>
                    <a:pt x="1" y="3429"/>
                  </a:lnTo>
                  <a:cubicBezTo>
                    <a:pt x="1" y="3525"/>
                    <a:pt x="72" y="3596"/>
                    <a:pt x="168" y="3596"/>
                  </a:cubicBezTo>
                  <a:cubicBezTo>
                    <a:pt x="620" y="3596"/>
                    <a:pt x="1001" y="3977"/>
                    <a:pt x="1001" y="4430"/>
                  </a:cubicBezTo>
                  <a:cubicBezTo>
                    <a:pt x="1001" y="4525"/>
                    <a:pt x="1073" y="4620"/>
                    <a:pt x="1168" y="4620"/>
                  </a:cubicBezTo>
                  <a:lnTo>
                    <a:pt x="5931" y="4620"/>
                  </a:lnTo>
                  <a:cubicBezTo>
                    <a:pt x="6026" y="4620"/>
                    <a:pt x="6097" y="4525"/>
                    <a:pt x="6097" y="4430"/>
                  </a:cubicBezTo>
                  <a:cubicBezTo>
                    <a:pt x="6097" y="4334"/>
                    <a:pt x="6026" y="4263"/>
                    <a:pt x="5931" y="4263"/>
                  </a:cubicBezTo>
                  <a:lnTo>
                    <a:pt x="1334" y="4263"/>
                  </a:lnTo>
                  <a:cubicBezTo>
                    <a:pt x="1263" y="3763"/>
                    <a:pt x="858" y="3358"/>
                    <a:pt x="334" y="3286"/>
                  </a:cubicBezTo>
                  <a:lnTo>
                    <a:pt x="334" y="1334"/>
                  </a:lnTo>
                  <a:cubicBezTo>
                    <a:pt x="858" y="1262"/>
                    <a:pt x="1263" y="857"/>
                    <a:pt x="1334" y="357"/>
                  </a:cubicBezTo>
                  <a:lnTo>
                    <a:pt x="7574" y="357"/>
                  </a:lnTo>
                  <a:cubicBezTo>
                    <a:pt x="7645" y="857"/>
                    <a:pt x="8050" y="1262"/>
                    <a:pt x="8574" y="1334"/>
                  </a:cubicBezTo>
                  <a:lnTo>
                    <a:pt x="8574" y="3286"/>
                  </a:lnTo>
                  <a:cubicBezTo>
                    <a:pt x="8050" y="3358"/>
                    <a:pt x="7645" y="3763"/>
                    <a:pt x="7574" y="4263"/>
                  </a:cubicBezTo>
                  <a:lnTo>
                    <a:pt x="6669" y="4263"/>
                  </a:lnTo>
                  <a:cubicBezTo>
                    <a:pt x="6574" y="4263"/>
                    <a:pt x="6502" y="4334"/>
                    <a:pt x="6502" y="4430"/>
                  </a:cubicBezTo>
                  <a:cubicBezTo>
                    <a:pt x="6502" y="4525"/>
                    <a:pt x="6574" y="4620"/>
                    <a:pt x="6669" y="4620"/>
                  </a:cubicBezTo>
                  <a:lnTo>
                    <a:pt x="7741" y="4620"/>
                  </a:lnTo>
                  <a:cubicBezTo>
                    <a:pt x="7836" y="4620"/>
                    <a:pt x="7907" y="4525"/>
                    <a:pt x="7907" y="4430"/>
                  </a:cubicBezTo>
                  <a:cubicBezTo>
                    <a:pt x="7907" y="3977"/>
                    <a:pt x="8288" y="3596"/>
                    <a:pt x="8741" y="3596"/>
                  </a:cubicBezTo>
                  <a:cubicBezTo>
                    <a:pt x="8836" y="3596"/>
                    <a:pt x="8908" y="3525"/>
                    <a:pt x="8908" y="3429"/>
                  </a:cubicBezTo>
                  <a:lnTo>
                    <a:pt x="8908" y="1191"/>
                  </a:lnTo>
                  <a:cubicBezTo>
                    <a:pt x="8908" y="1096"/>
                    <a:pt x="8836" y="1000"/>
                    <a:pt x="8741" y="1000"/>
                  </a:cubicBezTo>
                  <a:cubicBezTo>
                    <a:pt x="8288" y="1000"/>
                    <a:pt x="7907" y="643"/>
                    <a:pt x="7907" y="167"/>
                  </a:cubicBezTo>
                  <a:cubicBezTo>
                    <a:pt x="7907" y="72"/>
                    <a:pt x="7836" y="0"/>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9" name="Google Shape;14419;p115"/>
            <p:cNvSpPr/>
            <p:nvPr/>
          </p:nvSpPr>
          <p:spPr>
            <a:xfrm>
              <a:off x="7591819" y="2919441"/>
              <a:ext cx="110363" cy="110355"/>
            </a:xfrm>
            <a:custGeom>
              <a:avLst/>
              <a:gdLst/>
              <a:ahLst/>
              <a:cxnLst/>
              <a:rect l="l" t="t" r="r" b="b"/>
              <a:pathLst>
                <a:path w="3192" h="3192" extrusionOk="0">
                  <a:moveTo>
                    <a:pt x="1596" y="0"/>
                  </a:moveTo>
                  <a:cubicBezTo>
                    <a:pt x="715" y="0"/>
                    <a:pt x="1" y="715"/>
                    <a:pt x="1" y="1596"/>
                  </a:cubicBezTo>
                  <a:cubicBezTo>
                    <a:pt x="1" y="1787"/>
                    <a:pt x="24" y="2001"/>
                    <a:pt x="96" y="2168"/>
                  </a:cubicBezTo>
                  <a:cubicBezTo>
                    <a:pt x="135" y="2247"/>
                    <a:pt x="207" y="2293"/>
                    <a:pt x="285" y="2293"/>
                  </a:cubicBezTo>
                  <a:cubicBezTo>
                    <a:pt x="301" y="2293"/>
                    <a:pt x="318" y="2291"/>
                    <a:pt x="334" y="2287"/>
                  </a:cubicBezTo>
                  <a:cubicBezTo>
                    <a:pt x="429" y="2239"/>
                    <a:pt x="453" y="2144"/>
                    <a:pt x="429" y="2049"/>
                  </a:cubicBezTo>
                  <a:cubicBezTo>
                    <a:pt x="358" y="1906"/>
                    <a:pt x="334" y="1763"/>
                    <a:pt x="334" y="1596"/>
                  </a:cubicBezTo>
                  <a:cubicBezTo>
                    <a:pt x="334" y="905"/>
                    <a:pt x="906" y="334"/>
                    <a:pt x="1596" y="334"/>
                  </a:cubicBezTo>
                  <a:cubicBezTo>
                    <a:pt x="2287" y="334"/>
                    <a:pt x="2858" y="905"/>
                    <a:pt x="2858" y="1596"/>
                  </a:cubicBezTo>
                  <a:cubicBezTo>
                    <a:pt x="2858" y="2287"/>
                    <a:pt x="2287" y="2858"/>
                    <a:pt x="1596" y="2858"/>
                  </a:cubicBezTo>
                  <a:cubicBezTo>
                    <a:pt x="1310" y="2858"/>
                    <a:pt x="1048" y="2763"/>
                    <a:pt x="810" y="2572"/>
                  </a:cubicBezTo>
                  <a:cubicBezTo>
                    <a:pt x="778" y="2551"/>
                    <a:pt x="741" y="2539"/>
                    <a:pt x="704" y="2539"/>
                  </a:cubicBezTo>
                  <a:cubicBezTo>
                    <a:pt x="658" y="2539"/>
                    <a:pt x="612" y="2557"/>
                    <a:pt x="572" y="2596"/>
                  </a:cubicBezTo>
                  <a:cubicBezTo>
                    <a:pt x="525" y="2692"/>
                    <a:pt x="525" y="2787"/>
                    <a:pt x="596" y="2858"/>
                  </a:cubicBezTo>
                  <a:cubicBezTo>
                    <a:pt x="882" y="3073"/>
                    <a:pt x="1239" y="3192"/>
                    <a:pt x="1596" y="3192"/>
                  </a:cubicBezTo>
                  <a:cubicBezTo>
                    <a:pt x="2477" y="3192"/>
                    <a:pt x="3192" y="2477"/>
                    <a:pt x="3192" y="1596"/>
                  </a:cubicBezTo>
                  <a:cubicBezTo>
                    <a:pt x="3192" y="715"/>
                    <a:pt x="247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0" name="Google Shape;14420;p115"/>
          <p:cNvGrpSpPr/>
          <p:nvPr/>
        </p:nvGrpSpPr>
        <p:grpSpPr>
          <a:xfrm>
            <a:off x="6621543" y="2492397"/>
            <a:ext cx="342539" cy="376674"/>
            <a:chOff x="6792336" y="2767110"/>
            <a:chExt cx="371397" cy="408407"/>
          </a:xfrm>
        </p:grpSpPr>
        <p:sp>
          <p:nvSpPr>
            <p:cNvPr id="14421" name="Google Shape;14421;p115"/>
            <p:cNvSpPr/>
            <p:nvPr/>
          </p:nvSpPr>
          <p:spPr>
            <a:xfrm>
              <a:off x="6792336" y="2824744"/>
              <a:ext cx="292332" cy="350773"/>
            </a:xfrm>
            <a:custGeom>
              <a:avLst/>
              <a:gdLst/>
              <a:ahLst/>
              <a:cxnLst/>
              <a:rect l="l" t="t" r="r" b="b"/>
              <a:pathLst>
                <a:path w="8455" h="10146" extrusionOk="0">
                  <a:moveTo>
                    <a:pt x="6550" y="2382"/>
                  </a:moveTo>
                  <a:lnTo>
                    <a:pt x="6550" y="2787"/>
                  </a:lnTo>
                  <a:lnTo>
                    <a:pt x="5597" y="2787"/>
                  </a:lnTo>
                  <a:cubicBezTo>
                    <a:pt x="5502" y="2787"/>
                    <a:pt x="5407" y="2692"/>
                    <a:pt x="5407" y="2573"/>
                  </a:cubicBezTo>
                  <a:cubicBezTo>
                    <a:pt x="5407" y="2478"/>
                    <a:pt x="5502" y="2382"/>
                    <a:pt x="5597" y="2382"/>
                  </a:cubicBezTo>
                  <a:close/>
                  <a:moveTo>
                    <a:pt x="2858" y="3787"/>
                  </a:moveTo>
                  <a:cubicBezTo>
                    <a:pt x="2954" y="3787"/>
                    <a:pt x="3049" y="3883"/>
                    <a:pt x="3049" y="4002"/>
                  </a:cubicBezTo>
                  <a:cubicBezTo>
                    <a:pt x="3049" y="4097"/>
                    <a:pt x="2954" y="4192"/>
                    <a:pt x="2858" y="4192"/>
                  </a:cubicBezTo>
                  <a:lnTo>
                    <a:pt x="1906" y="4192"/>
                  </a:lnTo>
                  <a:lnTo>
                    <a:pt x="1906" y="3787"/>
                  </a:lnTo>
                  <a:close/>
                  <a:moveTo>
                    <a:pt x="6550" y="3787"/>
                  </a:moveTo>
                  <a:lnTo>
                    <a:pt x="6550" y="4192"/>
                  </a:lnTo>
                  <a:lnTo>
                    <a:pt x="5597" y="4192"/>
                  </a:lnTo>
                  <a:cubicBezTo>
                    <a:pt x="5502" y="4192"/>
                    <a:pt x="5407" y="4097"/>
                    <a:pt x="5407" y="4002"/>
                  </a:cubicBezTo>
                  <a:cubicBezTo>
                    <a:pt x="5407" y="3883"/>
                    <a:pt x="5502" y="3787"/>
                    <a:pt x="5597" y="3787"/>
                  </a:cubicBezTo>
                  <a:close/>
                  <a:moveTo>
                    <a:pt x="1549" y="4025"/>
                  </a:moveTo>
                  <a:lnTo>
                    <a:pt x="1549" y="4454"/>
                  </a:lnTo>
                  <a:lnTo>
                    <a:pt x="501" y="4454"/>
                  </a:lnTo>
                  <a:cubicBezTo>
                    <a:pt x="429" y="4454"/>
                    <a:pt x="358" y="4383"/>
                    <a:pt x="358" y="4287"/>
                  </a:cubicBezTo>
                  <a:lnTo>
                    <a:pt x="358" y="4168"/>
                  </a:lnTo>
                  <a:cubicBezTo>
                    <a:pt x="358" y="4097"/>
                    <a:pt x="429" y="4025"/>
                    <a:pt x="501" y="4025"/>
                  </a:cubicBezTo>
                  <a:close/>
                  <a:moveTo>
                    <a:pt x="7955" y="4025"/>
                  </a:moveTo>
                  <a:cubicBezTo>
                    <a:pt x="8026" y="4025"/>
                    <a:pt x="8098" y="4097"/>
                    <a:pt x="8098" y="4168"/>
                  </a:cubicBezTo>
                  <a:lnTo>
                    <a:pt x="8098" y="4287"/>
                  </a:lnTo>
                  <a:cubicBezTo>
                    <a:pt x="8098" y="4383"/>
                    <a:pt x="8026" y="4454"/>
                    <a:pt x="7955" y="4454"/>
                  </a:cubicBezTo>
                  <a:lnTo>
                    <a:pt x="6883" y="4454"/>
                  </a:lnTo>
                  <a:lnTo>
                    <a:pt x="6883" y="4025"/>
                  </a:lnTo>
                  <a:close/>
                  <a:moveTo>
                    <a:pt x="2858" y="5216"/>
                  </a:moveTo>
                  <a:cubicBezTo>
                    <a:pt x="2954" y="5216"/>
                    <a:pt x="3049" y="5311"/>
                    <a:pt x="3049" y="5407"/>
                  </a:cubicBezTo>
                  <a:cubicBezTo>
                    <a:pt x="3049" y="5526"/>
                    <a:pt x="2954" y="5621"/>
                    <a:pt x="2858" y="5621"/>
                  </a:cubicBezTo>
                  <a:lnTo>
                    <a:pt x="1930" y="5621"/>
                  </a:lnTo>
                  <a:cubicBezTo>
                    <a:pt x="1906" y="5526"/>
                    <a:pt x="1906" y="5431"/>
                    <a:pt x="1906" y="5359"/>
                  </a:cubicBezTo>
                  <a:lnTo>
                    <a:pt x="1906" y="5216"/>
                  </a:lnTo>
                  <a:close/>
                  <a:moveTo>
                    <a:pt x="6550" y="5216"/>
                  </a:moveTo>
                  <a:lnTo>
                    <a:pt x="6550" y="5359"/>
                  </a:lnTo>
                  <a:cubicBezTo>
                    <a:pt x="6550" y="5431"/>
                    <a:pt x="6550" y="5526"/>
                    <a:pt x="6526" y="5621"/>
                  </a:cubicBezTo>
                  <a:lnTo>
                    <a:pt x="5597" y="5621"/>
                  </a:lnTo>
                  <a:cubicBezTo>
                    <a:pt x="5502" y="5621"/>
                    <a:pt x="5407" y="5526"/>
                    <a:pt x="5407" y="5407"/>
                  </a:cubicBezTo>
                  <a:cubicBezTo>
                    <a:pt x="5407" y="5311"/>
                    <a:pt x="5502" y="5216"/>
                    <a:pt x="5597" y="5216"/>
                  </a:cubicBezTo>
                  <a:close/>
                  <a:moveTo>
                    <a:pt x="3454" y="1"/>
                  </a:moveTo>
                  <a:cubicBezTo>
                    <a:pt x="2406" y="1"/>
                    <a:pt x="1549" y="858"/>
                    <a:pt x="1549" y="1906"/>
                  </a:cubicBezTo>
                  <a:lnTo>
                    <a:pt x="1549" y="3668"/>
                  </a:lnTo>
                  <a:lnTo>
                    <a:pt x="1096" y="3668"/>
                  </a:lnTo>
                  <a:lnTo>
                    <a:pt x="1096" y="3097"/>
                  </a:lnTo>
                  <a:cubicBezTo>
                    <a:pt x="1096" y="3001"/>
                    <a:pt x="1025" y="2930"/>
                    <a:pt x="930" y="2930"/>
                  </a:cubicBezTo>
                  <a:cubicBezTo>
                    <a:pt x="834" y="2930"/>
                    <a:pt x="763" y="3001"/>
                    <a:pt x="763" y="3097"/>
                  </a:cubicBezTo>
                  <a:lnTo>
                    <a:pt x="763" y="3668"/>
                  </a:lnTo>
                  <a:lnTo>
                    <a:pt x="501" y="3668"/>
                  </a:lnTo>
                  <a:cubicBezTo>
                    <a:pt x="239" y="3668"/>
                    <a:pt x="1" y="3906"/>
                    <a:pt x="1" y="4168"/>
                  </a:cubicBezTo>
                  <a:lnTo>
                    <a:pt x="1" y="4287"/>
                  </a:lnTo>
                  <a:cubicBezTo>
                    <a:pt x="1" y="4573"/>
                    <a:pt x="239" y="4788"/>
                    <a:pt x="501" y="4788"/>
                  </a:cubicBezTo>
                  <a:lnTo>
                    <a:pt x="763" y="4788"/>
                  </a:lnTo>
                  <a:lnTo>
                    <a:pt x="763" y="5359"/>
                  </a:lnTo>
                  <a:cubicBezTo>
                    <a:pt x="763" y="6836"/>
                    <a:pt x="1954" y="8050"/>
                    <a:pt x="3454" y="8050"/>
                  </a:cubicBezTo>
                  <a:lnTo>
                    <a:pt x="3716" y="8050"/>
                  </a:lnTo>
                  <a:lnTo>
                    <a:pt x="3716" y="9979"/>
                  </a:lnTo>
                  <a:cubicBezTo>
                    <a:pt x="3716" y="10074"/>
                    <a:pt x="3787" y="10146"/>
                    <a:pt x="3883" y="10146"/>
                  </a:cubicBezTo>
                  <a:cubicBezTo>
                    <a:pt x="3978" y="10146"/>
                    <a:pt x="4049" y="10074"/>
                    <a:pt x="4049" y="9979"/>
                  </a:cubicBezTo>
                  <a:lnTo>
                    <a:pt x="4049" y="8050"/>
                  </a:lnTo>
                  <a:lnTo>
                    <a:pt x="4573" y="8050"/>
                  </a:lnTo>
                  <a:lnTo>
                    <a:pt x="4573" y="9979"/>
                  </a:lnTo>
                  <a:cubicBezTo>
                    <a:pt x="4573" y="10074"/>
                    <a:pt x="4645" y="10146"/>
                    <a:pt x="4740" y="10146"/>
                  </a:cubicBezTo>
                  <a:cubicBezTo>
                    <a:pt x="4835" y="10146"/>
                    <a:pt x="4907" y="10074"/>
                    <a:pt x="4907" y="9979"/>
                  </a:cubicBezTo>
                  <a:lnTo>
                    <a:pt x="4907" y="8050"/>
                  </a:lnTo>
                  <a:lnTo>
                    <a:pt x="5002" y="8050"/>
                  </a:lnTo>
                  <a:cubicBezTo>
                    <a:pt x="6502" y="8050"/>
                    <a:pt x="7693" y="6836"/>
                    <a:pt x="7693" y="5359"/>
                  </a:cubicBezTo>
                  <a:lnTo>
                    <a:pt x="7693" y="4788"/>
                  </a:lnTo>
                  <a:lnTo>
                    <a:pt x="7955" y="4788"/>
                  </a:lnTo>
                  <a:cubicBezTo>
                    <a:pt x="8217" y="4788"/>
                    <a:pt x="8455" y="4573"/>
                    <a:pt x="8455" y="4287"/>
                  </a:cubicBezTo>
                  <a:lnTo>
                    <a:pt x="8455" y="4168"/>
                  </a:lnTo>
                  <a:cubicBezTo>
                    <a:pt x="8455" y="3906"/>
                    <a:pt x="8217" y="3668"/>
                    <a:pt x="7955" y="3668"/>
                  </a:cubicBezTo>
                  <a:lnTo>
                    <a:pt x="7693" y="3668"/>
                  </a:lnTo>
                  <a:lnTo>
                    <a:pt x="7693" y="3097"/>
                  </a:lnTo>
                  <a:cubicBezTo>
                    <a:pt x="7693" y="3001"/>
                    <a:pt x="7621" y="2930"/>
                    <a:pt x="7526" y="2930"/>
                  </a:cubicBezTo>
                  <a:cubicBezTo>
                    <a:pt x="7431" y="2930"/>
                    <a:pt x="7359" y="3001"/>
                    <a:pt x="7359" y="3097"/>
                  </a:cubicBezTo>
                  <a:lnTo>
                    <a:pt x="7359" y="3668"/>
                  </a:lnTo>
                  <a:lnTo>
                    <a:pt x="6883" y="3668"/>
                  </a:lnTo>
                  <a:lnTo>
                    <a:pt x="6883" y="3621"/>
                  </a:lnTo>
                  <a:lnTo>
                    <a:pt x="6883" y="1906"/>
                  </a:lnTo>
                  <a:cubicBezTo>
                    <a:pt x="6883" y="1858"/>
                    <a:pt x="6883" y="1811"/>
                    <a:pt x="6883" y="1763"/>
                  </a:cubicBezTo>
                  <a:cubicBezTo>
                    <a:pt x="6883" y="1668"/>
                    <a:pt x="6788" y="1596"/>
                    <a:pt x="6693" y="1596"/>
                  </a:cubicBezTo>
                  <a:cubicBezTo>
                    <a:pt x="6597" y="1620"/>
                    <a:pt x="6526" y="1692"/>
                    <a:pt x="6550" y="1787"/>
                  </a:cubicBezTo>
                  <a:cubicBezTo>
                    <a:pt x="6550" y="1835"/>
                    <a:pt x="6550" y="1858"/>
                    <a:pt x="6550" y="1906"/>
                  </a:cubicBezTo>
                  <a:lnTo>
                    <a:pt x="6550" y="2025"/>
                  </a:lnTo>
                  <a:lnTo>
                    <a:pt x="5597" y="2025"/>
                  </a:lnTo>
                  <a:cubicBezTo>
                    <a:pt x="5311" y="2025"/>
                    <a:pt x="5049" y="2287"/>
                    <a:pt x="5049" y="2573"/>
                  </a:cubicBezTo>
                  <a:cubicBezTo>
                    <a:pt x="5049" y="2882"/>
                    <a:pt x="5311" y="3121"/>
                    <a:pt x="5597" y="3121"/>
                  </a:cubicBezTo>
                  <a:lnTo>
                    <a:pt x="6550" y="3121"/>
                  </a:lnTo>
                  <a:lnTo>
                    <a:pt x="6550" y="3454"/>
                  </a:lnTo>
                  <a:lnTo>
                    <a:pt x="5597" y="3454"/>
                  </a:lnTo>
                  <a:cubicBezTo>
                    <a:pt x="5311" y="3454"/>
                    <a:pt x="5049" y="3692"/>
                    <a:pt x="5049" y="4002"/>
                  </a:cubicBezTo>
                  <a:cubicBezTo>
                    <a:pt x="5049" y="4287"/>
                    <a:pt x="5311" y="4549"/>
                    <a:pt x="5597" y="4549"/>
                  </a:cubicBezTo>
                  <a:lnTo>
                    <a:pt x="6550" y="4549"/>
                  </a:lnTo>
                  <a:lnTo>
                    <a:pt x="6550" y="4859"/>
                  </a:lnTo>
                  <a:lnTo>
                    <a:pt x="5597" y="4859"/>
                  </a:lnTo>
                  <a:cubicBezTo>
                    <a:pt x="5311" y="4859"/>
                    <a:pt x="5049" y="5121"/>
                    <a:pt x="5049" y="5407"/>
                  </a:cubicBezTo>
                  <a:cubicBezTo>
                    <a:pt x="5049" y="5716"/>
                    <a:pt x="5311" y="5954"/>
                    <a:pt x="5597" y="5954"/>
                  </a:cubicBezTo>
                  <a:lnTo>
                    <a:pt x="6431" y="5954"/>
                  </a:lnTo>
                  <a:cubicBezTo>
                    <a:pt x="6383" y="6074"/>
                    <a:pt x="6312" y="6169"/>
                    <a:pt x="6240" y="6264"/>
                  </a:cubicBezTo>
                  <a:cubicBezTo>
                    <a:pt x="6193" y="6335"/>
                    <a:pt x="6216" y="6455"/>
                    <a:pt x="6288" y="6502"/>
                  </a:cubicBezTo>
                  <a:cubicBezTo>
                    <a:pt x="6312" y="6526"/>
                    <a:pt x="6359" y="6550"/>
                    <a:pt x="6383" y="6550"/>
                  </a:cubicBezTo>
                  <a:cubicBezTo>
                    <a:pt x="6431" y="6550"/>
                    <a:pt x="6502" y="6526"/>
                    <a:pt x="6526" y="6478"/>
                  </a:cubicBezTo>
                  <a:cubicBezTo>
                    <a:pt x="6764" y="6145"/>
                    <a:pt x="6883" y="5764"/>
                    <a:pt x="6883" y="5359"/>
                  </a:cubicBezTo>
                  <a:lnTo>
                    <a:pt x="6883" y="4788"/>
                  </a:lnTo>
                  <a:lnTo>
                    <a:pt x="7359" y="4788"/>
                  </a:lnTo>
                  <a:lnTo>
                    <a:pt x="7359" y="5359"/>
                  </a:lnTo>
                  <a:cubicBezTo>
                    <a:pt x="7359" y="6645"/>
                    <a:pt x="6288" y="7693"/>
                    <a:pt x="5002" y="7693"/>
                  </a:cubicBezTo>
                  <a:lnTo>
                    <a:pt x="3454" y="7693"/>
                  </a:lnTo>
                  <a:cubicBezTo>
                    <a:pt x="2144" y="7693"/>
                    <a:pt x="1096" y="6645"/>
                    <a:pt x="1096" y="5359"/>
                  </a:cubicBezTo>
                  <a:lnTo>
                    <a:pt x="1096" y="4788"/>
                  </a:lnTo>
                  <a:lnTo>
                    <a:pt x="1549" y="4788"/>
                  </a:lnTo>
                  <a:lnTo>
                    <a:pt x="1549" y="5359"/>
                  </a:lnTo>
                  <a:cubicBezTo>
                    <a:pt x="1549" y="6383"/>
                    <a:pt x="2406" y="7240"/>
                    <a:pt x="3454" y="7240"/>
                  </a:cubicBezTo>
                  <a:lnTo>
                    <a:pt x="5002" y="7240"/>
                  </a:lnTo>
                  <a:cubicBezTo>
                    <a:pt x="5311" y="7240"/>
                    <a:pt x="5645" y="7169"/>
                    <a:pt x="5907" y="7002"/>
                  </a:cubicBezTo>
                  <a:cubicBezTo>
                    <a:pt x="6002" y="6955"/>
                    <a:pt x="6026" y="6859"/>
                    <a:pt x="5978" y="6764"/>
                  </a:cubicBezTo>
                  <a:cubicBezTo>
                    <a:pt x="5944" y="6713"/>
                    <a:pt x="5885" y="6674"/>
                    <a:pt x="5819" y="6674"/>
                  </a:cubicBezTo>
                  <a:cubicBezTo>
                    <a:pt x="5793" y="6674"/>
                    <a:pt x="5767" y="6679"/>
                    <a:pt x="5740" y="6693"/>
                  </a:cubicBezTo>
                  <a:cubicBezTo>
                    <a:pt x="5669" y="6740"/>
                    <a:pt x="5573" y="6788"/>
                    <a:pt x="5478" y="6812"/>
                  </a:cubicBezTo>
                  <a:lnTo>
                    <a:pt x="5478" y="6455"/>
                  </a:lnTo>
                  <a:cubicBezTo>
                    <a:pt x="5478" y="6359"/>
                    <a:pt x="5407" y="6288"/>
                    <a:pt x="5311" y="6288"/>
                  </a:cubicBezTo>
                  <a:cubicBezTo>
                    <a:pt x="5216" y="6288"/>
                    <a:pt x="5121" y="6359"/>
                    <a:pt x="5121" y="6455"/>
                  </a:cubicBezTo>
                  <a:lnTo>
                    <a:pt x="5121" y="6883"/>
                  </a:lnTo>
                  <a:lnTo>
                    <a:pt x="4478" y="6883"/>
                  </a:lnTo>
                  <a:lnTo>
                    <a:pt x="4478" y="6169"/>
                  </a:lnTo>
                  <a:cubicBezTo>
                    <a:pt x="4478" y="6074"/>
                    <a:pt x="4406" y="5978"/>
                    <a:pt x="4311" y="5978"/>
                  </a:cubicBezTo>
                  <a:cubicBezTo>
                    <a:pt x="4216" y="5978"/>
                    <a:pt x="4144" y="6074"/>
                    <a:pt x="4144" y="6169"/>
                  </a:cubicBezTo>
                  <a:lnTo>
                    <a:pt x="4144" y="6883"/>
                  </a:lnTo>
                  <a:lnTo>
                    <a:pt x="3501" y="6883"/>
                  </a:lnTo>
                  <a:lnTo>
                    <a:pt x="3501" y="6455"/>
                  </a:lnTo>
                  <a:cubicBezTo>
                    <a:pt x="3501" y="6359"/>
                    <a:pt x="3406" y="6288"/>
                    <a:pt x="3311" y="6288"/>
                  </a:cubicBezTo>
                  <a:cubicBezTo>
                    <a:pt x="3216" y="6288"/>
                    <a:pt x="3144" y="6359"/>
                    <a:pt x="3144" y="6455"/>
                  </a:cubicBezTo>
                  <a:lnTo>
                    <a:pt x="3144" y="6859"/>
                  </a:lnTo>
                  <a:cubicBezTo>
                    <a:pt x="2644" y="6764"/>
                    <a:pt x="2239" y="6431"/>
                    <a:pt x="2025" y="5954"/>
                  </a:cubicBezTo>
                  <a:lnTo>
                    <a:pt x="2858" y="5954"/>
                  </a:lnTo>
                  <a:cubicBezTo>
                    <a:pt x="3144" y="5954"/>
                    <a:pt x="3406" y="5716"/>
                    <a:pt x="3406" y="5407"/>
                  </a:cubicBezTo>
                  <a:cubicBezTo>
                    <a:pt x="3406" y="5121"/>
                    <a:pt x="3144" y="4859"/>
                    <a:pt x="2858" y="4859"/>
                  </a:cubicBezTo>
                  <a:lnTo>
                    <a:pt x="1906" y="4859"/>
                  </a:lnTo>
                  <a:lnTo>
                    <a:pt x="1906" y="4549"/>
                  </a:lnTo>
                  <a:lnTo>
                    <a:pt x="2858" y="4549"/>
                  </a:lnTo>
                  <a:cubicBezTo>
                    <a:pt x="3144" y="4549"/>
                    <a:pt x="3406" y="4287"/>
                    <a:pt x="3406" y="4002"/>
                  </a:cubicBezTo>
                  <a:cubicBezTo>
                    <a:pt x="3406" y="3692"/>
                    <a:pt x="3144" y="3454"/>
                    <a:pt x="2858" y="3454"/>
                  </a:cubicBezTo>
                  <a:lnTo>
                    <a:pt x="1906" y="3454"/>
                  </a:lnTo>
                  <a:lnTo>
                    <a:pt x="1906" y="3121"/>
                  </a:lnTo>
                  <a:lnTo>
                    <a:pt x="2001" y="3121"/>
                  </a:lnTo>
                  <a:cubicBezTo>
                    <a:pt x="2096" y="3121"/>
                    <a:pt x="2192" y="3049"/>
                    <a:pt x="2192" y="2954"/>
                  </a:cubicBezTo>
                  <a:cubicBezTo>
                    <a:pt x="2192" y="2859"/>
                    <a:pt x="2096" y="2787"/>
                    <a:pt x="2001" y="2787"/>
                  </a:cubicBezTo>
                  <a:lnTo>
                    <a:pt x="1906" y="2787"/>
                  </a:lnTo>
                  <a:lnTo>
                    <a:pt x="1906" y="2382"/>
                  </a:lnTo>
                  <a:lnTo>
                    <a:pt x="2858" y="2382"/>
                  </a:lnTo>
                  <a:cubicBezTo>
                    <a:pt x="2954" y="2382"/>
                    <a:pt x="3049" y="2478"/>
                    <a:pt x="3049" y="2573"/>
                  </a:cubicBezTo>
                  <a:cubicBezTo>
                    <a:pt x="3049" y="2692"/>
                    <a:pt x="2954" y="2787"/>
                    <a:pt x="2858" y="2787"/>
                  </a:cubicBezTo>
                  <a:lnTo>
                    <a:pt x="2739" y="2787"/>
                  </a:lnTo>
                  <a:cubicBezTo>
                    <a:pt x="2644" y="2787"/>
                    <a:pt x="2573" y="2859"/>
                    <a:pt x="2573" y="2954"/>
                  </a:cubicBezTo>
                  <a:cubicBezTo>
                    <a:pt x="2573" y="3049"/>
                    <a:pt x="2644" y="3121"/>
                    <a:pt x="2739" y="3121"/>
                  </a:cubicBezTo>
                  <a:lnTo>
                    <a:pt x="2858" y="3121"/>
                  </a:lnTo>
                  <a:cubicBezTo>
                    <a:pt x="3144" y="3121"/>
                    <a:pt x="3406" y="2882"/>
                    <a:pt x="3406" y="2573"/>
                  </a:cubicBezTo>
                  <a:cubicBezTo>
                    <a:pt x="3406" y="2287"/>
                    <a:pt x="3144" y="2025"/>
                    <a:pt x="2858" y="2025"/>
                  </a:cubicBezTo>
                  <a:lnTo>
                    <a:pt x="1906" y="2025"/>
                  </a:lnTo>
                  <a:lnTo>
                    <a:pt x="1906" y="1906"/>
                  </a:lnTo>
                  <a:cubicBezTo>
                    <a:pt x="1906" y="1144"/>
                    <a:pt x="2430" y="525"/>
                    <a:pt x="3144" y="382"/>
                  </a:cubicBezTo>
                  <a:lnTo>
                    <a:pt x="3144" y="1239"/>
                  </a:lnTo>
                  <a:cubicBezTo>
                    <a:pt x="3144" y="1334"/>
                    <a:pt x="3216" y="1406"/>
                    <a:pt x="3311" y="1406"/>
                  </a:cubicBezTo>
                  <a:cubicBezTo>
                    <a:pt x="3406" y="1406"/>
                    <a:pt x="3501" y="1334"/>
                    <a:pt x="3501" y="1239"/>
                  </a:cubicBezTo>
                  <a:lnTo>
                    <a:pt x="3501" y="358"/>
                  </a:lnTo>
                  <a:lnTo>
                    <a:pt x="4144" y="358"/>
                  </a:lnTo>
                  <a:lnTo>
                    <a:pt x="4144" y="1787"/>
                  </a:lnTo>
                  <a:cubicBezTo>
                    <a:pt x="4144" y="1882"/>
                    <a:pt x="4216" y="1954"/>
                    <a:pt x="4311" y="1954"/>
                  </a:cubicBezTo>
                  <a:cubicBezTo>
                    <a:pt x="4406" y="1954"/>
                    <a:pt x="4478" y="1882"/>
                    <a:pt x="4478" y="1787"/>
                  </a:cubicBezTo>
                  <a:lnTo>
                    <a:pt x="4478" y="358"/>
                  </a:lnTo>
                  <a:lnTo>
                    <a:pt x="5121" y="358"/>
                  </a:lnTo>
                  <a:lnTo>
                    <a:pt x="5121" y="1239"/>
                  </a:lnTo>
                  <a:cubicBezTo>
                    <a:pt x="5121" y="1334"/>
                    <a:pt x="5216" y="1406"/>
                    <a:pt x="5311" y="1406"/>
                  </a:cubicBezTo>
                  <a:cubicBezTo>
                    <a:pt x="5407" y="1406"/>
                    <a:pt x="5478" y="1334"/>
                    <a:pt x="5478" y="1239"/>
                  </a:cubicBezTo>
                  <a:lnTo>
                    <a:pt x="5478" y="382"/>
                  </a:lnTo>
                  <a:cubicBezTo>
                    <a:pt x="5526" y="382"/>
                    <a:pt x="5573" y="334"/>
                    <a:pt x="5573" y="263"/>
                  </a:cubicBezTo>
                  <a:cubicBezTo>
                    <a:pt x="5597" y="168"/>
                    <a:pt x="5550" y="72"/>
                    <a:pt x="5454" y="48"/>
                  </a:cubicBezTo>
                  <a:cubicBezTo>
                    <a:pt x="5311" y="25"/>
                    <a:pt x="5145" y="1"/>
                    <a:pt x="5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2" name="Google Shape;14422;p115"/>
            <p:cNvSpPr/>
            <p:nvPr/>
          </p:nvSpPr>
          <p:spPr>
            <a:xfrm>
              <a:off x="6997358" y="2767110"/>
              <a:ext cx="166375" cy="108731"/>
            </a:xfrm>
            <a:custGeom>
              <a:avLst/>
              <a:gdLst/>
              <a:ahLst/>
              <a:cxnLst/>
              <a:rect l="l" t="t" r="r" b="b"/>
              <a:pathLst>
                <a:path w="4812" h="3145" extrusionOk="0">
                  <a:moveTo>
                    <a:pt x="786" y="1"/>
                  </a:moveTo>
                  <a:cubicBezTo>
                    <a:pt x="358" y="1"/>
                    <a:pt x="1" y="358"/>
                    <a:pt x="1" y="787"/>
                  </a:cubicBezTo>
                  <a:lnTo>
                    <a:pt x="1" y="2906"/>
                  </a:lnTo>
                  <a:cubicBezTo>
                    <a:pt x="1" y="3001"/>
                    <a:pt x="48" y="3073"/>
                    <a:pt x="120" y="3121"/>
                  </a:cubicBezTo>
                  <a:cubicBezTo>
                    <a:pt x="167" y="3144"/>
                    <a:pt x="191" y="3144"/>
                    <a:pt x="239" y="3144"/>
                  </a:cubicBezTo>
                  <a:cubicBezTo>
                    <a:pt x="286" y="3144"/>
                    <a:pt x="334" y="3121"/>
                    <a:pt x="358" y="3097"/>
                  </a:cubicBezTo>
                  <a:lnTo>
                    <a:pt x="596" y="2930"/>
                  </a:lnTo>
                  <a:lnTo>
                    <a:pt x="2787" y="2930"/>
                  </a:lnTo>
                  <a:cubicBezTo>
                    <a:pt x="2882" y="2930"/>
                    <a:pt x="2977" y="2859"/>
                    <a:pt x="2977" y="2763"/>
                  </a:cubicBezTo>
                  <a:cubicBezTo>
                    <a:pt x="2977" y="2668"/>
                    <a:pt x="2882" y="2573"/>
                    <a:pt x="2787" y="2573"/>
                  </a:cubicBezTo>
                  <a:lnTo>
                    <a:pt x="548" y="2573"/>
                  </a:lnTo>
                  <a:cubicBezTo>
                    <a:pt x="524" y="2573"/>
                    <a:pt x="477" y="2597"/>
                    <a:pt x="453" y="2620"/>
                  </a:cubicBezTo>
                  <a:lnTo>
                    <a:pt x="358" y="2692"/>
                  </a:lnTo>
                  <a:lnTo>
                    <a:pt x="358" y="787"/>
                  </a:lnTo>
                  <a:cubicBezTo>
                    <a:pt x="358" y="549"/>
                    <a:pt x="548" y="358"/>
                    <a:pt x="786" y="358"/>
                  </a:cubicBezTo>
                  <a:lnTo>
                    <a:pt x="4025" y="358"/>
                  </a:lnTo>
                  <a:cubicBezTo>
                    <a:pt x="4263" y="358"/>
                    <a:pt x="4454" y="549"/>
                    <a:pt x="4454" y="787"/>
                  </a:cubicBezTo>
                  <a:lnTo>
                    <a:pt x="4454" y="2144"/>
                  </a:lnTo>
                  <a:cubicBezTo>
                    <a:pt x="4454" y="2382"/>
                    <a:pt x="4263" y="2573"/>
                    <a:pt x="4025" y="2573"/>
                  </a:cubicBezTo>
                  <a:lnTo>
                    <a:pt x="3525" y="2573"/>
                  </a:lnTo>
                  <a:cubicBezTo>
                    <a:pt x="3430" y="2573"/>
                    <a:pt x="3358" y="2668"/>
                    <a:pt x="3358" y="2763"/>
                  </a:cubicBezTo>
                  <a:cubicBezTo>
                    <a:pt x="3358" y="2859"/>
                    <a:pt x="3430" y="2930"/>
                    <a:pt x="3525" y="2930"/>
                  </a:cubicBezTo>
                  <a:lnTo>
                    <a:pt x="4025" y="2930"/>
                  </a:lnTo>
                  <a:cubicBezTo>
                    <a:pt x="4454" y="2930"/>
                    <a:pt x="4811" y="2573"/>
                    <a:pt x="4811" y="2144"/>
                  </a:cubicBezTo>
                  <a:lnTo>
                    <a:pt x="4811" y="787"/>
                  </a:lnTo>
                  <a:cubicBezTo>
                    <a:pt x="4811" y="358"/>
                    <a:pt x="4454"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3" name="Google Shape;14423;p115"/>
            <p:cNvSpPr/>
            <p:nvPr/>
          </p:nvSpPr>
          <p:spPr>
            <a:xfrm>
              <a:off x="7051708" y="2794284"/>
              <a:ext cx="36269" cy="50268"/>
            </a:xfrm>
            <a:custGeom>
              <a:avLst/>
              <a:gdLst/>
              <a:ahLst/>
              <a:cxnLst/>
              <a:rect l="l" t="t" r="r" b="b"/>
              <a:pathLst>
                <a:path w="1049" h="1454" extrusionOk="0">
                  <a:moveTo>
                    <a:pt x="167" y="1"/>
                  </a:moveTo>
                  <a:cubicBezTo>
                    <a:pt x="72" y="1"/>
                    <a:pt x="0" y="72"/>
                    <a:pt x="0" y="167"/>
                  </a:cubicBezTo>
                  <a:lnTo>
                    <a:pt x="0" y="1287"/>
                  </a:lnTo>
                  <a:cubicBezTo>
                    <a:pt x="0" y="1382"/>
                    <a:pt x="72" y="1453"/>
                    <a:pt x="167" y="1453"/>
                  </a:cubicBezTo>
                  <a:cubicBezTo>
                    <a:pt x="262" y="1453"/>
                    <a:pt x="334" y="1382"/>
                    <a:pt x="334" y="1287"/>
                  </a:cubicBezTo>
                  <a:lnTo>
                    <a:pt x="334" y="906"/>
                  </a:lnTo>
                  <a:lnTo>
                    <a:pt x="715" y="906"/>
                  </a:lnTo>
                  <a:lnTo>
                    <a:pt x="715" y="1287"/>
                  </a:lnTo>
                  <a:cubicBezTo>
                    <a:pt x="715" y="1382"/>
                    <a:pt x="786" y="1453"/>
                    <a:pt x="881" y="1453"/>
                  </a:cubicBezTo>
                  <a:cubicBezTo>
                    <a:pt x="977" y="1453"/>
                    <a:pt x="1048" y="1382"/>
                    <a:pt x="1048" y="1287"/>
                  </a:cubicBezTo>
                  <a:lnTo>
                    <a:pt x="1048" y="167"/>
                  </a:lnTo>
                  <a:cubicBezTo>
                    <a:pt x="1048" y="72"/>
                    <a:pt x="977" y="1"/>
                    <a:pt x="881" y="1"/>
                  </a:cubicBezTo>
                  <a:cubicBezTo>
                    <a:pt x="786" y="1"/>
                    <a:pt x="715" y="72"/>
                    <a:pt x="715" y="167"/>
                  </a:cubicBezTo>
                  <a:lnTo>
                    <a:pt x="715" y="548"/>
                  </a:lnTo>
                  <a:lnTo>
                    <a:pt x="334" y="548"/>
                  </a:ln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4" name="Google Shape;14424;p115"/>
            <p:cNvSpPr/>
            <p:nvPr/>
          </p:nvSpPr>
          <p:spPr>
            <a:xfrm>
              <a:off x="7101114" y="2794284"/>
              <a:ext cx="11548" cy="14866"/>
            </a:xfrm>
            <a:custGeom>
              <a:avLst/>
              <a:gdLst/>
              <a:ahLst/>
              <a:cxnLst/>
              <a:rect l="l" t="t" r="r" b="b"/>
              <a:pathLst>
                <a:path w="334" h="430" extrusionOk="0">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5" name="Google Shape;14425;p115"/>
            <p:cNvSpPr/>
            <p:nvPr/>
          </p:nvSpPr>
          <p:spPr>
            <a:xfrm>
              <a:off x="7101114" y="2817345"/>
              <a:ext cx="11548" cy="27209"/>
            </a:xfrm>
            <a:custGeom>
              <a:avLst/>
              <a:gdLst/>
              <a:ahLst/>
              <a:cxnLst/>
              <a:rect l="l" t="t" r="r" b="b"/>
              <a:pathLst>
                <a:path w="334" h="787" extrusionOk="0">
                  <a:moveTo>
                    <a:pt x="167" y="1"/>
                  </a:moveTo>
                  <a:cubicBezTo>
                    <a:pt x="72" y="1"/>
                    <a:pt x="0" y="72"/>
                    <a:pt x="0" y="167"/>
                  </a:cubicBezTo>
                  <a:lnTo>
                    <a:pt x="0" y="620"/>
                  </a:lnTo>
                  <a:cubicBezTo>
                    <a:pt x="0" y="715"/>
                    <a:pt x="72" y="786"/>
                    <a:pt x="167" y="786"/>
                  </a:cubicBezTo>
                  <a:cubicBezTo>
                    <a:pt x="262" y="786"/>
                    <a:pt x="334" y="715"/>
                    <a:pt x="334" y="620"/>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6" name="Google Shape;14426;p115"/>
          <p:cNvGrpSpPr/>
          <p:nvPr/>
        </p:nvGrpSpPr>
        <p:grpSpPr>
          <a:xfrm>
            <a:off x="7281452" y="3014592"/>
            <a:ext cx="256703" cy="375907"/>
            <a:chOff x="7507839" y="3415918"/>
            <a:chExt cx="278329" cy="407575"/>
          </a:xfrm>
        </p:grpSpPr>
        <p:sp>
          <p:nvSpPr>
            <p:cNvPr id="14427" name="Google Shape;14427;p115"/>
            <p:cNvSpPr/>
            <p:nvPr/>
          </p:nvSpPr>
          <p:spPr>
            <a:xfrm>
              <a:off x="7507839" y="3415918"/>
              <a:ext cx="278329" cy="407575"/>
            </a:xfrm>
            <a:custGeom>
              <a:avLst/>
              <a:gdLst/>
              <a:ahLst/>
              <a:cxnLst/>
              <a:rect l="l" t="t" r="r" b="b"/>
              <a:pathLst>
                <a:path w="8050" h="11789" extrusionOk="0">
                  <a:moveTo>
                    <a:pt x="6049" y="334"/>
                  </a:moveTo>
                  <a:cubicBezTo>
                    <a:pt x="6954" y="334"/>
                    <a:pt x="7716" y="1072"/>
                    <a:pt x="7716" y="1977"/>
                  </a:cubicBezTo>
                  <a:lnTo>
                    <a:pt x="7716" y="9812"/>
                  </a:lnTo>
                  <a:cubicBezTo>
                    <a:pt x="7716" y="10717"/>
                    <a:pt x="6954" y="11455"/>
                    <a:pt x="6049" y="11455"/>
                  </a:cubicBezTo>
                  <a:lnTo>
                    <a:pt x="2001" y="11455"/>
                  </a:lnTo>
                  <a:cubicBezTo>
                    <a:pt x="1096" y="11455"/>
                    <a:pt x="334" y="10717"/>
                    <a:pt x="334" y="9812"/>
                  </a:cubicBezTo>
                  <a:lnTo>
                    <a:pt x="334" y="1977"/>
                  </a:lnTo>
                  <a:cubicBezTo>
                    <a:pt x="334" y="1072"/>
                    <a:pt x="1096" y="334"/>
                    <a:pt x="2001" y="334"/>
                  </a:cubicBezTo>
                  <a:close/>
                  <a:moveTo>
                    <a:pt x="2001" y="1"/>
                  </a:moveTo>
                  <a:cubicBezTo>
                    <a:pt x="905" y="1"/>
                    <a:pt x="1" y="882"/>
                    <a:pt x="1" y="1977"/>
                  </a:cubicBezTo>
                  <a:lnTo>
                    <a:pt x="1" y="9812"/>
                  </a:lnTo>
                  <a:cubicBezTo>
                    <a:pt x="1" y="10908"/>
                    <a:pt x="905" y="11789"/>
                    <a:pt x="2001" y="11789"/>
                  </a:cubicBezTo>
                  <a:lnTo>
                    <a:pt x="6049" y="11789"/>
                  </a:lnTo>
                  <a:cubicBezTo>
                    <a:pt x="7145" y="11789"/>
                    <a:pt x="8050" y="10908"/>
                    <a:pt x="8050" y="9812"/>
                  </a:cubicBezTo>
                  <a:lnTo>
                    <a:pt x="8050" y="1977"/>
                  </a:lnTo>
                  <a:cubicBezTo>
                    <a:pt x="8050" y="882"/>
                    <a:pt x="714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8" name="Google Shape;14428;p115"/>
            <p:cNvSpPr/>
            <p:nvPr/>
          </p:nvSpPr>
          <p:spPr>
            <a:xfrm>
              <a:off x="7531730" y="3439808"/>
              <a:ext cx="230581" cy="359831"/>
            </a:xfrm>
            <a:custGeom>
              <a:avLst/>
              <a:gdLst/>
              <a:ahLst/>
              <a:cxnLst/>
              <a:rect l="l" t="t" r="r" b="b"/>
              <a:pathLst>
                <a:path w="6669" h="10408" extrusionOk="0">
                  <a:moveTo>
                    <a:pt x="1310" y="0"/>
                  </a:moveTo>
                  <a:cubicBezTo>
                    <a:pt x="596" y="0"/>
                    <a:pt x="0" y="572"/>
                    <a:pt x="0" y="1286"/>
                  </a:cubicBezTo>
                  <a:lnTo>
                    <a:pt x="0" y="2048"/>
                  </a:lnTo>
                  <a:cubicBezTo>
                    <a:pt x="0" y="2143"/>
                    <a:pt x="72" y="2215"/>
                    <a:pt x="167" y="2215"/>
                  </a:cubicBezTo>
                  <a:cubicBezTo>
                    <a:pt x="262" y="2215"/>
                    <a:pt x="334" y="2143"/>
                    <a:pt x="334" y="2048"/>
                  </a:cubicBezTo>
                  <a:lnTo>
                    <a:pt x="334" y="1286"/>
                  </a:lnTo>
                  <a:cubicBezTo>
                    <a:pt x="334" y="762"/>
                    <a:pt x="786" y="334"/>
                    <a:pt x="1310" y="334"/>
                  </a:cubicBezTo>
                  <a:lnTo>
                    <a:pt x="1572" y="334"/>
                  </a:lnTo>
                  <a:cubicBezTo>
                    <a:pt x="1572" y="334"/>
                    <a:pt x="1596" y="334"/>
                    <a:pt x="1620" y="357"/>
                  </a:cubicBezTo>
                  <a:lnTo>
                    <a:pt x="1882" y="643"/>
                  </a:lnTo>
                  <a:cubicBezTo>
                    <a:pt x="2024" y="834"/>
                    <a:pt x="2263" y="929"/>
                    <a:pt x="2501" y="929"/>
                  </a:cubicBezTo>
                  <a:lnTo>
                    <a:pt x="4168" y="929"/>
                  </a:lnTo>
                  <a:cubicBezTo>
                    <a:pt x="4406" y="929"/>
                    <a:pt x="4644" y="834"/>
                    <a:pt x="4787" y="643"/>
                  </a:cubicBezTo>
                  <a:lnTo>
                    <a:pt x="5049" y="357"/>
                  </a:lnTo>
                  <a:cubicBezTo>
                    <a:pt x="5073" y="334"/>
                    <a:pt x="5096" y="334"/>
                    <a:pt x="5096" y="334"/>
                  </a:cubicBezTo>
                  <a:lnTo>
                    <a:pt x="5358" y="334"/>
                  </a:lnTo>
                  <a:cubicBezTo>
                    <a:pt x="5882" y="334"/>
                    <a:pt x="6335" y="762"/>
                    <a:pt x="6335" y="1286"/>
                  </a:cubicBezTo>
                  <a:lnTo>
                    <a:pt x="6335" y="9121"/>
                  </a:lnTo>
                  <a:cubicBezTo>
                    <a:pt x="6335" y="9645"/>
                    <a:pt x="5882" y="10074"/>
                    <a:pt x="5358" y="10074"/>
                  </a:cubicBezTo>
                  <a:lnTo>
                    <a:pt x="1310" y="10074"/>
                  </a:lnTo>
                  <a:cubicBezTo>
                    <a:pt x="786" y="10074"/>
                    <a:pt x="334" y="9645"/>
                    <a:pt x="334" y="9121"/>
                  </a:cubicBezTo>
                  <a:lnTo>
                    <a:pt x="334" y="2786"/>
                  </a:lnTo>
                  <a:cubicBezTo>
                    <a:pt x="334" y="2691"/>
                    <a:pt x="262" y="2596"/>
                    <a:pt x="167" y="2596"/>
                  </a:cubicBezTo>
                  <a:cubicBezTo>
                    <a:pt x="72" y="2596"/>
                    <a:pt x="0" y="2691"/>
                    <a:pt x="0" y="2786"/>
                  </a:cubicBezTo>
                  <a:lnTo>
                    <a:pt x="0" y="9121"/>
                  </a:lnTo>
                  <a:cubicBezTo>
                    <a:pt x="0" y="9836"/>
                    <a:pt x="596" y="10407"/>
                    <a:pt x="1310" y="10407"/>
                  </a:cubicBezTo>
                  <a:lnTo>
                    <a:pt x="5358" y="10407"/>
                  </a:lnTo>
                  <a:cubicBezTo>
                    <a:pt x="6073" y="10407"/>
                    <a:pt x="6668" y="9836"/>
                    <a:pt x="6668" y="9121"/>
                  </a:cubicBezTo>
                  <a:lnTo>
                    <a:pt x="6668" y="1286"/>
                  </a:lnTo>
                  <a:cubicBezTo>
                    <a:pt x="6668" y="572"/>
                    <a:pt x="6073" y="0"/>
                    <a:pt x="5358" y="0"/>
                  </a:cubicBezTo>
                  <a:lnTo>
                    <a:pt x="5096" y="0"/>
                  </a:lnTo>
                  <a:cubicBezTo>
                    <a:pt x="4977" y="0"/>
                    <a:pt x="4882" y="48"/>
                    <a:pt x="4811" y="119"/>
                  </a:cubicBezTo>
                  <a:lnTo>
                    <a:pt x="4525" y="429"/>
                  </a:lnTo>
                  <a:cubicBezTo>
                    <a:pt x="4453" y="524"/>
                    <a:pt x="4311" y="596"/>
                    <a:pt x="4168" y="596"/>
                  </a:cubicBezTo>
                  <a:lnTo>
                    <a:pt x="2501" y="596"/>
                  </a:lnTo>
                  <a:cubicBezTo>
                    <a:pt x="2358" y="596"/>
                    <a:pt x="2215" y="524"/>
                    <a:pt x="2120" y="429"/>
                  </a:cubicBezTo>
                  <a:lnTo>
                    <a:pt x="1858" y="119"/>
                  </a:lnTo>
                  <a:cubicBezTo>
                    <a:pt x="1786" y="48"/>
                    <a:pt x="1691"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9" name="Google Shape;14429;p115"/>
            <p:cNvSpPr/>
            <p:nvPr/>
          </p:nvSpPr>
          <p:spPr>
            <a:xfrm>
              <a:off x="7614880" y="3438149"/>
              <a:ext cx="65900" cy="11547"/>
            </a:xfrm>
            <a:custGeom>
              <a:avLst/>
              <a:gdLst/>
              <a:ahLst/>
              <a:cxnLst/>
              <a:rect l="l" t="t" r="r" b="b"/>
              <a:pathLst>
                <a:path w="1906" h="334" extrusionOk="0">
                  <a:moveTo>
                    <a:pt x="167" y="1"/>
                  </a:moveTo>
                  <a:cubicBezTo>
                    <a:pt x="72" y="1"/>
                    <a:pt x="0" y="72"/>
                    <a:pt x="0" y="167"/>
                  </a:cubicBezTo>
                  <a:cubicBezTo>
                    <a:pt x="0" y="263"/>
                    <a:pt x="72" y="334"/>
                    <a:pt x="167" y="334"/>
                  </a:cubicBezTo>
                  <a:lnTo>
                    <a:pt x="1739" y="334"/>
                  </a:lnTo>
                  <a:cubicBezTo>
                    <a:pt x="1834" y="334"/>
                    <a:pt x="1906" y="263"/>
                    <a:pt x="1906" y="167"/>
                  </a:cubicBezTo>
                  <a:cubicBezTo>
                    <a:pt x="1906"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0" name="Google Shape;14430;p115"/>
            <p:cNvSpPr/>
            <p:nvPr/>
          </p:nvSpPr>
          <p:spPr>
            <a:xfrm>
              <a:off x="7620653" y="3567419"/>
              <a:ext cx="51897" cy="98843"/>
            </a:xfrm>
            <a:custGeom>
              <a:avLst/>
              <a:gdLst/>
              <a:ahLst/>
              <a:cxnLst/>
              <a:rect l="l" t="t" r="r" b="b"/>
              <a:pathLst>
                <a:path w="1501" h="2859" extrusionOk="0">
                  <a:moveTo>
                    <a:pt x="738" y="334"/>
                  </a:moveTo>
                  <a:cubicBezTo>
                    <a:pt x="977" y="334"/>
                    <a:pt x="1143" y="524"/>
                    <a:pt x="1143" y="739"/>
                  </a:cubicBezTo>
                  <a:lnTo>
                    <a:pt x="1143" y="1143"/>
                  </a:lnTo>
                  <a:lnTo>
                    <a:pt x="334" y="1143"/>
                  </a:lnTo>
                  <a:lnTo>
                    <a:pt x="334" y="739"/>
                  </a:lnTo>
                  <a:cubicBezTo>
                    <a:pt x="334" y="524"/>
                    <a:pt x="524" y="334"/>
                    <a:pt x="738" y="334"/>
                  </a:cubicBezTo>
                  <a:close/>
                  <a:moveTo>
                    <a:pt x="1143" y="1501"/>
                  </a:moveTo>
                  <a:cubicBezTo>
                    <a:pt x="1119" y="1691"/>
                    <a:pt x="953" y="1834"/>
                    <a:pt x="738" y="1834"/>
                  </a:cubicBezTo>
                  <a:cubicBezTo>
                    <a:pt x="548" y="1834"/>
                    <a:pt x="381" y="1691"/>
                    <a:pt x="357" y="1501"/>
                  </a:cubicBezTo>
                  <a:close/>
                  <a:moveTo>
                    <a:pt x="738" y="0"/>
                  </a:moveTo>
                  <a:cubicBezTo>
                    <a:pt x="334" y="0"/>
                    <a:pt x="0" y="334"/>
                    <a:pt x="0" y="739"/>
                  </a:cubicBezTo>
                  <a:lnTo>
                    <a:pt x="0" y="1429"/>
                  </a:lnTo>
                  <a:cubicBezTo>
                    <a:pt x="0" y="1786"/>
                    <a:pt x="238" y="2072"/>
                    <a:pt x="572" y="2168"/>
                  </a:cubicBezTo>
                  <a:lnTo>
                    <a:pt x="572" y="2501"/>
                  </a:lnTo>
                  <a:lnTo>
                    <a:pt x="405" y="2501"/>
                  </a:lnTo>
                  <a:cubicBezTo>
                    <a:pt x="310" y="2501"/>
                    <a:pt x="238" y="2596"/>
                    <a:pt x="238" y="2691"/>
                  </a:cubicBezTo>
                  <a:cubicBezTo>
                    <a:pt x="238" y="2787"/>
                    <a:pt x="310" y="2858"/>
                    <a:pt x="405" y="2858"/>
                  </a:cubicBezTo>
                  <a:lnTo>
                    <a:pt x="1096" y="2858"/>
                  </a:lnTo>
                  <a:cubicBezTo>
                    <a:pt x="1191" y="2858"/>
                    <a:pt x="1262" y="2787"/>
                    <a:pt x="1262" y="2691"/>
                  </a:cubicBezTo>
                  <a:cubicBezTo>
                    <a:pt x="1262" y="2596"/>
                    <a:pt x="1191" y="2501"/>
                    <a:pt x="1096" y="2501"/>
                  </a:cubicBezTo>
                  <a:lnTo>
                    <a:pt x="929" y="2501"/>
                  </a:lnTo>
                  <a:lnTo>
                    <a:pt x="929" y="2168"/>
                  </a:lnTo>
                  <a:cubicBezTo>
                    <a:pt x="1238" y="2072"/>
                    <a:pt x="1500" y="1786"/>
                    <a:pt x="1500" y="1429"/>
                  </a:cubicBezTo>
                  <a:lnTo>
                    <a:pt x="1500" y="739"/>
                  </a:lnTo>
                  <a:cubicBezTo>
                    <a:pt x="1500" y="334"/>
                    <a:pt x="1167"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1" name="Google Shape;14431;p115"/>
            <p:cNvSpPr/>
            <p:nvPr/>
          </p:nvSpPr>
          <p:spPr>
            <a:xfrm>
              <a:off x="7682402" y="3563270"/>
              <a:ext cx="24721" cy="74988"/>
            </a:xfrm>
            <a:custGeom>
              <a:avLst/>
              <a:gdLst/>
              <a:ahLst/>
              <a:cxnLst/>
              <a:rect l="l" t="t" r="r" b="b"/>
              <a:pathLst>
                <a:path w="715" h="2169" extrusionOk="0">
                  <a:moveTo>
                    <a:pt x="327" y="0"/>
                  </a:moveTo>
                  <a:cubicBezTo>
                    <a:pt x="295" y="0"/>
                    <a:pt x="264" y="8"/>
                    <a:pt x="238" y="25"/>
                  </a:cubicBezTo>
                  <a:cubicBezTo>
                    <a:pt x="143" y="73"/>
                    <a:pt x="119" y="168"/>
                    <a:pt x="167" y="263"/>
                  </a:cubicBezTo>
                  <a:cubicBezTo>
                    <a:pt x="310" y="478"/>
                    <a:pt x="381" y="740"/>
                    <a:pt x="381" y="978"/>
                  </a:cubicBezTo>
                  <a:cubicBezTo>
                    <a:pt x="381" y="1311"/>
                    <a:pt x="262" y="1645"/>
                    <a:pt x="48" y="1883"/>
                  </a:cubicBezTo>
                  <a:cubicBezTo>
                    <a:pt x="0" y="1954"/>
                    <a:pt x="0" y="2073"/>
                    <a:pt x="72" y="2121"/>
                  </a:cubicBezTo>
                  <a:cubicBezTo>
                    <a:pt x="119" y="2168"/>
                    <a:pt x="143" y="2168"/>
                    <a:pt x="191" y="2168"/>
                  </a:cubicBezTo>
                  <a:cubicBezTo>
                    <a:pt x="238" y="2168"/>
                    <a:pt x="286" y="2145"/>
                    <a:pt x="334" y="2097"/>
                  </a:cubicBezTo>
                  <a:cubicBezTo>
                    <a:pt x="572" y="1787"/>
                    <a:pt x="715" y="1406"/>
                    <a:pt x="715" y="978"/>
                  </a:cubicBezTo>
                  <a:cubicBezTo>
                    <a:pt x="715" y="668"/>
                    <a:pt x="643" y="359"/>
                    <a:pt x="477" y="73"/>
                  </a:cubicBezTo>
                  <a:cubicBezTo>
                    <a:pt x="446" y="27"/>
                    <a:pt x="38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2" name="Google Shape;14432;p115"/>
            <p:cNvSpPr/>
            <p:nvPr/>
          </p:nvSpPr>
          <p:spPr>
            <a:xfrm>
              <a:off x="7585250" y="3536130"/>
              <a:ext cx="97190" cy="102127"/>
            </a:xfrm>
            <a:custGeom>
              <a:avLst/>
              <a:gdLst/>
              <a:ahLst/>
              <a:cxnLst/>
              <a:rect l="l" t="t" r="r" b="b"/>
              <a:pathLst>
                <a:path w="2811" h="2954" extrusionOk="0">
                  <a:moveTo>
                    <a:pt x="1762" y="0"/>
                  </a:moveTo>
                  <a:cubicBezTo>
                    <a:pt x="786" y="0"/>
                    <a:pt x="0" y="810"/>
                    <a:pt x="0" y="1763"/>
                  </a:cubicBezTo>
                  <a:cubicBezTo>
                    <a:pt x="0" y="2191"/>
                    <a:pt x="143" y="2572"/>
                    <a:pt x="405" y="2906"/>
                  </a:cubicBezTo>
                  <a:cubicBezTo>
                    <a:pt x="453" y="2930"/>
                    <a:pt x="500" y="2953"/>
                    <a:pt x="548" y="2953"/>
                  </a:cubicBezTo>
                  <a:cubicBezTo>
                    <a:pt x="572" y="2953"/>
                    <a:pt x="619" y="2953"/>
                    <a:pt x="643" y="2930"/>
                  </a:cubicBezTo>
                  <a:cubicBezTo>
                    <a:pt x="738" y="2858"/>
                    <a:pt x="738" y="2739"/>
                    <a:pt x="667" y="2668"/>
                  </a:cubicBezTo>
                  <a:cubicBezTo>
                    <a:pt x="476" y="2430"/>
                    <a:pt x="357" y="2096"/>
                    <a:pt x="357" y="1763"/>
                  </a:cubicBezTo>
                  <a:cubicBezTo>
                    <a:pt x="357" y="1001"/>
                    <a:pt x="977" y="358"/>
                    <a:pt x="1762" y="358"/>
                  </a:cubicBezTo>
                  <a:cubicBezTo>
                    <a:pt x="2024" y="358"/>
                    <a:pt x="2286" y="429"/>
                    <a:pt x="2524" y="572"/>
                  </a:cubicBezTo>
                  <a:cubicBezTo>
                    <a:pt x="2550" y="589"/>
                    <a:pt x="2581" y="597"/>
                    <a:pt x="2613" y="597"/>
                  </a:cubicBezTo>
                  <a:cubicBezTo>
                    <a:pt x="2671" y="597"/>
                    <a:pt x="2732" y="571"/>
                    <a:pt x="2763" y="524"/>
                  </a:cubicBezTo>
                  <a:cubicBezTo>
                    <a:pt x="2810" y="429"/>
                    <a:pt x="2786" y="334"/>
                    <a:pt x="2715" y="286"/>
                  </a:cubicBezTo>
                  <a:cubicBezTo>
                    <a:pt x="2429" y="96"/>
                    <a:pt x="2096"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3" name="Google Shape;14433;p115"/>
            <p:cNvSpPr/>
            <p:nvPr/>
          </p:nvSpPr>
          <p:spPr>
            <a:xfrm>
              <a:off x="7555586" y="3506501"/>
              <a:ext cx="181173" cy="148212"/>
            </a:xfrm>
            <a:custGeom>
              <a:avLst/>
              <a:gdLst/>
              <a:ahLst/>
              <a:cxnLst/>
              <a:rect l="l" t="t" r="r" b="b"/>
              <a:pathLst>
                <a:path w="5240" h="4287" extrusionOk="0">
                  <a:moveTo>
                    <a:pt x="2620" y="0"/>
                  </a:moveTo>
                  <a:cubicBezTo>
                    <a:pt x="1192" y="0"/>
                    <a:pt x="1" y="1191"/>
                    <a:pt x="1" y="2620"/>
                  </a:cubicBezTo>
                  <a:cubicBezTo>
                    <a:pt x="1" y="3215"/>
                    <a:pt x="191" y="3763"/>
                    <a:pt x="549" y="4215"/>
                  </a:cubicBezTo>
                  <a:cubicBezTo>
                    <a:pt x="572" y="4263"/>
                    <a:pt x="620" y="4287"/>
                    <a:pt x="668" y="4287"/>
                  </a:cubicBezTo>
                  <a:cubicBezTo>
                    <a:pt x="715" y="4287"/>
                    <a:pt x="763" y="4263"/>
                    <a:pt x="787" y="4239"/>
                  </a:cubicBezTo>
                  <a:cubicBezTo>
                    <a:pt x="858" y="4191"/>
                    <a:pt x="882" y="4072"/>
                    <a:pt x="810" y="4001"/>
                  </a:cubicBezTo>
                  <a:cubicBezTo>
                    <a:pt x="501" y="3620"/>
                    <a:pt x="358" y="3144"/>
                    <a:pt x="358" y="2620"/>
                  </a:cubicBezTo>
                  <a:cubicBezTo>
                    <a:pt x="358" y="1381"/>
                    <a:pt x="1382" y="357"/>
                    <a:pt x="2620" y="357"/>
                  </a:cubicBezTo>
                  <a:cubicBezTo>
                    <a:pt x="3883" y="357"/>
                    <a:pt x="4907" y="1381"/>
                    <a:pt x="4907" y="2620"/>
                  </a:cubicBezTo>
                  <a:cubicBezTo>
                    <a:pt x="4907" y="3120"/>
                    <a:pt x="4740" y="3596"/>
                    <a:pt x="4454" y="4001"/>
                  </a:cubicBezTo>
                  <a:cubicBezTo>
                    <a:pt x="4383" y="4072"/>
                    <a:pt x="4406" y="4191"/>
                    <a:pt x="4478" y="4239"/>
                  </a:cubicBezTo>
                  <a:cubicBezTo>
                    <a:pt x="4510" y="4261"/>
                    <a:pt x="4552" y="4272"/>
                    <a:pt x="4592" y="4272"/>
                  </a:cubicBezTo>
                  <a:cubicBezTo>
                    <a:pt x="4642" y="4272"/>
                    <a:pt x="4690" y="4255"/>
                    <a:pt x="4716" y="4215"/>
                  </a:cubicBezTo>
                  <a:cubicBezTo>
                    <a:pt x="5073" y="3739"/>
                    <a:pt x="5240" y="3215"/>
                    <a:pt x="5240" y="2620"/>
                  </a:cubicBezTo>
                  <a:cubicBezTo>
                    <a:pt x="5240" y="1191"/>
                    <a:pt x="4073" y="0"/>
                    <a:pt x="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4" name="Google Shape;14434;p115"/>
            <p:cNvSpPr/>
            <p:nvPr/>
          </p:nvSpPr>
          <p:spPr>
            <a:xfrm>
              <a:off x="7586875" y="3693371"/>
              <a:ext cx="120252" cy="63441"/>
            </a:xfrm>
            <a:custGeom>
              <a:avLst/>
              <a:gdLst/>
              <a:ahLst/>
              <a:cxnLst/>
              <a:rect l="l" t="t" r="r" b="b"/>
              <a:pathLst>
                <a:path w="3478" h="1835" extrusionOk="0">
                  <a:moveTo>
                    <a:pt x="477" y="1"/>
                  </a:moveTo>
                  <a:cubicBezTo>
                    <a:pt x="215" y="1"/>
                    <a:pt x="1" y="215"/>
                    <a:pt x="1" y="477"/>
                  </a:cubicBezTo>
                  <a:lnTo>
                    <a:pt x="1" y="1358"/>
                  </a:lnTo>
                  <a:cubicBezTo>
                    <a:pt x="1" y="1620"/>
                    <a:pt x="215" y="1835"/>
                    <a:pt x="477" y="1835"/>
                  </a:cubicBezTo>
                  <a:lnTo>
                    <a:pt x="1001" y="1835"/>
                  </a:lnTo>
                  <a:cubicBezTo>
                    <a:pt x="1096" y="1835"/>
                    <a:pt x="1168" y="1763"/>
                    <a:pt x="1168" y="1668"/>
                  </a:cubicBezTo>
                  <a:cubicBezTo>
                    <a:pt x="1168" y="1573"/>
                    <a:pt x="1096" y="1501"/>
                    <a:pt x="1001" y="1501"/>
                  </a:cubicBezTo>
                  <a:lnTo>
                    <a:pt x="477" y="1501"/>
                  </a:lnTo>
                  <a:cubicBezTo>
                    <a:pt x="406" y="1501"/>
                    <a:pt x="334" y="1430"/>
                    <a:pt x="334" y="1358"/>
                  </a:cubicBezTo>
                  <a:lnTo>
                    <a:pt x="334" y="477"/>
                  </a:lnTo>
                  <a:cubicBezTo>
                    <a:pt x="334" y="406"/>
                    <a:pt x="406" y="334"/>
                    <a:pt x="477" y="334"/>
                  </a:cubicBezTo>
                  <a:lnTo>
                    <a:pt x="3001" y="334"/>
                  </a:lnTo>
                  <a:cubicBezTo>
                    <a:pt x="3073" y="334"/>
                    <a:pt x="3144" y="406"/>
                    <a:pt x="3144" y="477"/>
                  </a:cubicBezTo>
                  <a:lnTo>
                    <a:pt x="3144" y="1358"/>
                  </a:lnTo>
                  <a:cubicBezTo>
                    <a:pt x="3144" y="1430"/>
                    <a:pt x="3073" y="1501"/>
                    <a:pt x="3001" y="1501"/>
                  </a:cubicBezTo>
                  <a:lnTo>
                    <a:pt x="1739" y="1501"/>
                  </a:lnTo>
                  <a:cubicBezTo>
                    <a:pt x="1644" y="1501"/>
                    <a:pt x="1572" y="1573"/>
                    <a:pt x="1572" y="1668"/>
                  </a:cubicBezTo>
                  <a:cubicBezTo>
                    <a:pt x="1572" y="1763"/>
                    <a:pt x="1644" y="1835"/>
                    <a:pt x="1739" y="1835"/>
                  </a:cubicBezTo>
                  <a:lnTo>
                    <a:pt x="3001" y="1835"/>
                  </a:lnTo>
                  <a:cubicBezTo>
                    <a:pt x="3263" y="1835"/>
                    <a:pt x="3478" y="1620"/>
                    <a:pt x="3478" y="1358"/>
                  </a:cubicBezTo>
                  <a:lnTo>
                    <a:pt x="3478" y="477"/>
                  </a:lnTo>
                  <a:cubicBezTo>
                    <a:pt x="3478" y="215"/>
                    <a:pt x="3263" y="1"/>
                    <a:pt x="3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5" name="Google Shape;14435;p115"/>
          <p:cNvGrpSpPr/>
          <p:nvPr/>
        </p:nvGrpSpPr>
        <p:grpSpPr>
          <a:xfrm>
            <a:off x="6605600" y="3014592"/>
            <a:ext cx="374435" cy="375910"/>
            <a:chOff x="6775050" y="3415918"/>
            <a:chExt cx="405980" cy="407579"/>
          </a:xfrm>
        </p:grpSpPr>
        <p:sp>
          <p:nvSpPr>
            <p:cNvPr id="14436" name="Google Shape;14436;p115"/>
            <p:cNvSpPr/>
            <p:nvPr/>
          </p:nvSpPr>
          <p:spPr>
            <a:xfrm>
              <a:off x="6868917" y="3415918"/>
              <a:ext cx="219067" cy="279968"/>
            </a:xfrm>
            <a:custGeom>
              <a:avLst/>
              <a:gdLst/>
              <a:ahLst/>
              <a:cxnLst/>
              <a:rect l="l" t="t" r="r" b="b"/>
              <a:pathLst>
                <a:path w="6336" h="8098" extrusionOk="0">
                  <a:moveTo>
                    <a:pt x="3168" y="334"/>
                  </a:moveTo>
                  <a:cubicBezTo>
                    <a:pt x="3358" y="334"/>
                    <a:pt x="3549" y="405"/>
                    <a:pt x="3692" y="548"/>
                  </a:cubicBezTo>
                  <a:cubicBezTo>
                    <a:pt x="4025" y="906"/>
                    <a:pt x="4263" y="1310"/>
                    <a:pt x="4406" y="1763"/>
                  </a:cubicBezTo>
                  <a:lnTo>
                    <a:pt x="1906" y="1763"/>
                  </a:lnTo>
                  <a:cubicBezTo>
                    <a:pt x="2049" y="1310"/>
                    <a:pt x="2311" y="906"/>
                    <a:pt x="2644" y="548"/>
                  </a:cubicBezTo>
                  <a:cubicBezTo>
                    <a:pt x="2787" y="405"/>
                    <a:pt x="2977" y="334"/>
                    <a:pt x="3168" y="334"/>
                  </a:cubicBezTo>
                  <a:close/>
                  <a:moveTo>
                    <a:pt x="4906" y="4549"/>
                  </a:moveTo>
                  <a:lnTo>
                    <a:pt x="5978" y="5240"/>
                  </a:lnTo>
                  <a:lnTo>
                    <a:pt x="5978" y="7502"/>
                  </a:lnTo>
                  <a:lnTo>
                    <a:pt x="4906" y="6811"/>
                  </a:lnTo>
                  <a:cubicBezTo>
                    <a:pt x="4906" y="6811"/>
                    <a:pt x="4906" y="6788"/>
                    <a:pt x="4906" y="6788"/>
                  </a:cubicBezTo>
                  <a:lnTo>
                    <a:pt x="4906" y="4549"/>
                  </a:lnTo>
                  <a:close/>
                  <a:moveTo>
                    <a:pt x="3835" y="7240"/>
                  </a:moveTo>
                  <a:lnTo>
                    <a:pt x="3620" y="7740"/>
                  </a:lnTo>
                  <a:lnTo>
                    <a:pt x="2715" y="7740"/>
                  </a:lnTo>
                  <a:lnTo>
                    <a:pt x="2477" y="7240"/>
                  </a:lnTo>
                  <a:close/>
                  <a:moveTo>
                    <a:pt x="3168" y="1"/>
                  </a:moveTo>
                  <a:cubicBezTo>
                    <a:pt x="2882" y="1"/>
                    <a:pt x="2596" y="96"/>
                    <a:pt x="2406" y="310"/>
                  </a:cubicBezTo>
                  <a:cubicBezTo>
                    <a:pt x="1763" y="953"/>
                    <a:pt x="1406" y="1810"/>
                    <a:pt x="1406" y="2739"/>
                  </a:cubicBezTo>
                  <a:lnTo>
                    <a:pt x="1406" y="4144"/>
                  </a:lnTo>
                  <a:lnTo>
                    <a:pt x="143" y="4978"/>
                  </a:lnTo>
                  <a:cubicBezTo>
                    <a:pt x="72" y="5025"/>
                    <a:pt x="1" y="5121"/>
                    <a:pt x="1" y="5216"/>
                  </a:cubicBezTo>
                  <a:lnTo>
                    <a:pt x="1" y="7597"/>
                  </a:lnTo>
                  <a:cubicBezTo>
                    <a:pt x="1" y="7716"/>
                    <a:pt x="72" y="7812"/>
                    <a:pt x="167" y="7859"/>
                  </a:cubicBezTo>
                  <a:cubicBezTo>
                    <a:pt x="215" y="7883"/>
                    <a:pt x="262" y="7907"/>
                    <a:pt x="310" y="7907"/>
                  </a:cubicBezTo>
                  <a:cubicBezTo>
                    <a:pt x="358" y="7907"/>
                    <a:pt x="429" y="7883"/>
                    <a:pt x="477" y="7859"/>
                  </a:cubicBezTo>
                  <a:lnTo>
                    <a:pt x="1548" y="7145"/>
                  </a:lnTo>
                  <a:cubicBezTo>
                    <a:pt x="1644" y="7216"/>
                    <a:pt x="1739" y="7240"/>
                    <a:pt x="1858" y="7240"/>
                  </a:cubicBezTo>
                  <a:lnTo>
                    <a:pt x="2096" y="7240"/>
                  </a:lnTo>
                  <a:lnTo>
                    <a:pt x="2382" y="7907"/>
                  </a:lnTo>
                  <a:cubicBezTo>
                    <a:pt x="2453" y="8026"/>
                    <a:pt x="2572" y="8097"/>
                    <a:pt x="2692" y="8097"/>
                  </a:cubicBezTo>
                  <a:lnTo>
                    <a:pt x="3620" y="8097"/>
                  </a:lnTo>
                  <a:cubicBezTo>
                    <a:pt x="3739" y="8097"/>
                    <a:pt x="3858" y="8026"/>
                    <a:pt x="3930" y="7907"/>
                  </a:cubicBezTo>
                  <a:lnTo>
                    <a:pt x="4216" y="7240"/>
                  </a:lnTo>
                  <a:lnTo>
                    <a:pt x="4454" y="7240"/>
                  </a:lnTo>
                  <a:cubicBezTo>
                    <a:pt x="4573" y="7240"/>
                    <a:pt x="4692" y="7192"/>
                    <a:pt x="4763" y="7121"/>
                  </a:cubicBezTo>
                  <a:lnTo>
                    <a:pt x="5859" y="7859"/>
                  </a:lnTo>
                  <a:cubicBezTo>
                    <a:pt x="5907" y="7883"/>
                    <a:pt x="5978" y="7907"/>
                    <a:pt x="6026" y="7907"/>
                  </a:cubicBezTo>
                  <a:cubicBezTo>
                    <a:pt x="6073" y="7907"/>
                    <a:pt x="6121" y="7883"/>
                    <a:pt x="6168" y="7859"/>
                  </a:cubicBezTo>
                  <a:cubicBezTo>
                    <a:pt x="6264" y="7812"/>
                    <a:pt x="6335" y="7716"/>
                    <a:pt x="6335" y="7597"/>
                  </a:cubicBezTo>
                  <a:lnTo>
                    <a:pt x="6335" y="5216"/>
                  </a:lnTo>
                  <a:cubicBezTo>
                    <a:pt x="6335" y="5121"/>
                    <a:pt x="6264" y="5025"/>
                    <a:pt x="6192" y="4978"/>
                  </a:cubicBezTo>
                  <a:lnTo>
                    <a:pt x="4906" y="4120"/>
                  </a:lnTo>
                  <a:lnTo>
                    <a:pt x="4906" y="3620"/>
                  </a:lnTo>
                  <a:cubicBezTo>
                    <a:pt x="4906" y="3525"/>
                    <a:pt x="4835" y="3454"/>
                    <a:pt x="4740" y="3454"/>
                  </a:cubicBezTo>
                  <a:cubicBezTo>
                    <a:pt x="4644" y="3454"/>
                    <a:pt x="4573" y="3525"/>
                    <a:pt x="4573" y="3620"/>
                  </a:cubicBezTo>
                  <a:lnTo>
                    <a:pt x="4573" y="6788"/>
                  </a:lnTo>
                  <a:cubicBezTo>
                    <a:pt x="4573" y="6859"/>
                    <a:pt x="4525" y="6907"/>
                    <a:pt x="4454" y="6907"/>
                  </a:cubicBezTo>
                  <a:lnTo>
                    <a:pt x="1858" y="6907"/>
                  </a:lnTo>
                  <a:cubicBezTo>
                    <a:pt x="1787" y="6907"/>
                    <a:pt x="1739" y="6859"/>
                    <a:pt x="1739" y="6788"/>
                  </a:cubicBezTo>
                  <a:lnTo>
                    <a:pt x="1739" y="6216"/>
                  </a:lnTo>
                  <a:cubicBezTo>
                    <a:pt x="1739" y="6121"/>
                    <a:pt x="1668" y="6049"/>
                    <a:pt x="1572" y="6049"/>
                  </a:cubicBezTo>
                  <a:cubicBezTo>
                    <a:pt x="1477" y="6049"/>
                    <a:pt x="1406" y="6121"/>
                    <a:pt x="1406" y="6216"/>
                  </a:cubicBezTo>
                  <a:lnTo>
                    <a:pt x="1406" y="6788"/>
                  </a:lnTo>
                  <a:cubicBezTo>
                    <a:pt x="1406" y="6811"/>
                    <a:pt x="1406" y="6811"/>
                    <a:pt x="1406" y="6835"/>
                  </a:cubicBezTo>
                  <a:lnTo>
                    <a:pt x="358" y="7502"/>
                  </a:lnTo>
                  <a:lnTo>
                    <a:pt x="358" y="5240"/>
                  </a:lnTo>
                  <a:lnTo>
                    <a:pt x="1406" y="4549"/>
                  </a:lnTo>
                  <a:lnTo>
                    <a:pt x="1406" y="5478"/>
                  </a:lnTo>
                  <a:cubicBezTo>
                    <a:pt x="1406" y="5573"/>
                    <a:pt x="1477" y="5668"/>
                    <a:pt x="1572" y="5668"/>
                  </a:cubicBezTo>
                  <a:cubicBezTo>
                    <a:pt x="1668" y="5668"/>
                    <a:pt x="1739" y="5573"/>
                    <a:pt x="1739" y="5478"/>
                  </a:cubicBezTo>
                  <a:lnTo>
                    <a:pt x="1739" y="2739"/>
                  </a:lnTo>
                  <a:cubicBezTo>
                    <a:pt x="1739" y="2525"/>
                    <a:pt x="1763" y="2311"/>
                    <a:pt x="1810" y="2096"/>
                  </a:cubicBezTo>
                  <a:lnTo>
                    <a:pt x="4501" y="2096"/>
                  </a:lnTo>
                  <a:cubicBezTo>
                    <a:pt x="4549" y="2311"/>
                    <a:pt x="4573" y="2501"/>
                    <a:pt x="4573" y="2715"/>
                  </a:cubicBezTo>
                  <a:lnTo>
                    <a:pt x="4573" y="2906"/>
                  </a:lnTo>
                  <a:cubicBezTo>
                    <a:pt x="4573" y="3001"/>
                    <a:pt x="4644" y="3073"/>
                    <a:pt x="4740" y="3073"/>
                  </a:cubicBezTo>
                  <a:cubicBezTo>
                    <a:pt x="4835" y="3073"/>
                    <a:pt x="4906" y="3001"/>
                    <a:pt x="4906" y="2906"/>
                  </a:cubicBezTo>
                  <a:lnTo>
                    <a:pt x="4906" y="2715"/>
                  </a:lnTo>
                  <a:cubicBezTo>
                    <a:pt x="4906" y="1810"/>
                    <a:pt x="4573" y="953"/>
                    <a:pt x="3930" y="310"/>
                  </a:cubicBezTo>
                  <a:cubicBezTo>
                    <a:pt x="3739" y="96"/>
                    <a:pt x="3454" y="1"/>
                    <a:pt x="3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7" name="Google Shape;14437;p115"/>
            <p:cNvSpPr/>
            <p:nvPr/>
          </p:nvSpPr>
          <p:spPr>
            <a:xfrm>
              <a:off x="6949612" y="3509785"/>
              <a:ext cx="56841" cy="87296"/>
            </a:xfrm>
            <a:custGeom>
              <a:avLst/>
              <a:gdLst/>
              <a:ahLst/>
              <a:cxnLst/>
              <a:rect l="l" t="t" r="r" b="b"/>
              <a:pathLst>
                <a:path w="1644" h="2525" extrusionOk="0">
                  <a:moveTo>
                    <a:pt x="1120" y="358"/>
                  </a:moveTo>
                  <a:cubicBezTo>
                    <a:pt x="1239" y="358"/>
                    <a:pt x="1310" y="429"/>
                    <a:pt x="1310" y="524"/>
                  </a:cubicBezTo>
                  <a:lnTo>
                    <a:pt x="1310" y="762"/>
                  </a:lnTo>
                  <a:lnTo>
                    <a:pt x="334" y="762"/>
                  </a:lnTo>
                  <a:lnTo>
                    <a:pt x="334" y="524"/>
                  </a:lnTo>
                  <a:cubicBezTo>
                    <a:pt x="334" y="429"/>
                    <a:pt x="405" y="358"/>
                    <a:pt x="524" y="358"/>
                  </a:cubicBezTo>
                  <a:close/>
                  <a:moveTo>
                    <a:pt x="1310" y="1096"/>
                  </a:moveTo>
                  <a:lnTo>
                    <a:pt x="1310" y="2001"/>
                  </a:lnTo>
                  <a:cubicBezTo>
                    <a:pt x="1310" y="2096"/>
                    <a:pt x="1239" y="2191"/>
                    <a:pt x="1120" y="2191"/>
                  </a:cubicBezTo>
                  <a:lnTo>
                    <a:pt x="524" y="2191"/>
                  </a:lnTo>
                  <a:cubicBezTo>
                    <a:pt x="405" y="2191"/>
                    <a:pt x="334" y="2096"/>
                    <a:pt x="334" y="2001"/>
                  </a:cubicBezTo>
                  <a:lnTo>
                    <a:pt x="334" y="1096"/>
                  </a:lnTo>
                  <a:close/>
                  <a:moveTo>
                    <a:pt x="524" y="0"/>
                  </a:moveTo>
                  <a:cubicBezTo>
                    <a:pt x="215" y="0"/>
                    <a:pt x="0" y="239"/>
                    <a:pt x="0" y="524"/>
                  </a:cubicBezTo>
                  <a:lnTo>
                    <a:pt x="0" y="2001"/>
                  </a:lnTo>
                  <a:cubicBezTo>
                    <a:pt x="0" y="2287"/>
                    <a:pt x="215" y="2525"/>
                    <a:pt x="524" y="2525"/>
                  </a:cubicBezTo>
                  <a:lnTo>
                    <a:pt x="1120" y="2525"/>
                  </a:lnTo>
                  <a:cubicBezTo>
                    <a:pt x="1429" y="2525"/>
                    <a:pt x="1644" y="2287"/>
                    <a:pt x="1644" y="2001"/>
                  </a:cubicBezTo>
                  <a:lnTo>
                    <a:pt x="1644" y="524"/>
                  </a:lnTo>
                  <a:cubicBezTo>
                    <a:pt x="1644" y="239"/>
                    <a:pt x="142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8" name="Google Shape;14438;p115"/>
            <p:cNvSpPr/>
            <p:nvPr/>
          </p:nvSpPr>
          <p:spPr>
            <a:xfrm>
              <a:off x="6923267" y="3706578"/>
              <a:ext cx="43668" cy="49404"/>
            </a:xfrm>
            <a:custGeom>
              <a:avLst/>
              <a:gdLst/>
              <a:ahLst/>
              <a:cxnLst/>
              <a:rect l="l" t="t" r="r" b="b"/>
              <a:pathLst>
                <a:path w="1263" h="1429" extrusionOk="0">
                  <a:moveTo>
                    <a:pt x="1096" y="0"/>
                  </a:moveTo>
                  <a:cubicBezTo>
                    <a:pt x="1000" y="0"/>
                    <a:pt x="929" y="71"/>
                    <a:pt x="929" y="167"/>
                  </a:cubicBezTo>
                  <a:lnTo>
                    <a:pt x="929" y="1024"/>
                  </a:lnTo>
                  <a:lnTo>
                    <a:pt x="786" y="953"/>
                  </a:lnTo>
                  <a:cubicBezTo>
                    <a:pt x="596" y="857"/>
                    <a:pt x="405" y="786"/>
                    <a:pt x="191" y="762"/>
                  </a:cubicBezTo>
                  <a:cubicBezTo>
                    <a:pt x="96" y="762"/>
                    <a:pt x="0" y="834"/>
                    <a:pt x="0" y="929"/>
                  </a:cubicBezTo>
                  <a:cubicBezTo>
                    <a:pt x="0" y="1024"/>
                    <a:pt x="72" y="1095"/>
                    <a:pt x="167" y="1119"/>
                  </a:cubicBezTo>
                  <a:cubicBezTo>
                    <a:pt x="334" y="1119"/>
                    <a:pt x="477" y="1167"/>
                    <a:pt x="619" y="1238"/>
                  </a:cubicBezTo>
                  <a:lnTo>
                    <a:pt x="929" y="1405"/>
                  </a:lnTo>
                  <a:cubicBezTo>
                    <a:pt x="953" y="1429"/>
                    <a:pt x="1000" y="1429"/>
                    <a:pt x="1048" y="1429"/>
                  </a:cubicBezTo>
                  <a:cubicBezTo>
                    <a:pt x="1072" y="1429"/>
                    <a:pt x="1120" y="1429"/>
                    <a:pt x="1143" y="1405"/>
                  </a:cubicBezTo>
                  <a:cubicBezTo>
                    <a:pt x="1215" y="1357"/>
                    <a:pt x="1262" y="1286"/>
                    <a:pt x="1262" y="1215"/>
                  </a:cubicBezTo>
                  <a:lnTo>
                    <a:pt x="1262" y="167"/>
                  </a:lnTo>
                  <a:cubicBezTo>
                    <a:pt x="1262" y="71"/>
                    <a:pt x="1191"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9" name="Google Shape;14439;p115"/>
            <p:cNvSpPr/>
            <p:nvPr/>
          </p:nvSpPr>
          <p:spPr>
            <a:xfrm>
              <a:off x="6943009" y="3762345"/>
              <a:ext cx="23926" cy="42213"/>
            </a:xfrm>
            <a:custGeom>
              <a:avLst/>
              <a:gdLst/>
              <a:ahLst/>
              <a:cxnLst/>
              <a:rect l="l" t="t" r="r" b="b"/>
              <a:pathLst>
                <a:path w="692" h="1221" extrusionOk="0">
                  <a:moveTo>
                    <a:pt x="191" y="0"/>
                  </a:moveTo>
                  <a:cubicBezTo>
                    <a:pt x="150" y="0"/>
                    <a:pt x="108" y="18"/>
                    <a:pt x="72" y="54"/>
                  </a:cubicBezTo>
                  <a:cubicBezTo>
                    <a:pt x="1" y="125"/>
                    <a:pt x="1" y="221"/>
                    <a:pt x="72" y="292"/>
                  </a:cubicBezTo>
                  <a:lnTo>
                    <a:pt x="96" y="316"/>
                  </a:lnTo>
                  <a:cubicBezTo>
                    <a:pt x="263" y="507"/>
                    <a:pt x="358" y="721"/>
                    <a:pt x="358" y="959"/>
                  </a:cubicBezTo>
                  <a:lnTo>
                    <a:pt x="358" y="1054"/>
                  </a:lnTo>
                  <a:cubicBezTo>
                    <a:pt x="358" y="1149"/>
                    <a:pt x="429" y="1221"/>
                    <a:pt x="525" y="1221"/>
                  </a:cubicBezTo>
                  <a:cubicBezTo>
                    <a:pt x="620" y="1221"/>
                    <a:pt x="691" y="1149"/>
                    <a:pt x="691" y="1054"/>
                  </a:cubicBezTo>
                  <a:lnTo>
                    <a:pt x="691" y="959"/>
                  </a:lnTo>
                  <a:cubicBezTo>
                    <a:pt x="691" y="626"/>
                    <a:pt x="572" y="316"/>
                    <a:pt x="334" y="78"/>
                  </a:cubicBezTo>
                  <a:lnTo>
                    <a:pt x="310" y="54"/>
                  </a:lnTo>
                  <a:cubicBezTo>
                    <a:pt x="275" y="18"/>
                    <a:pt x="23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0" name="Google Shape;14440;p115"/>
            <p:cNvSpPr/>
            <p:nvPr/>
          </p:nvSpPr>
          <p:spPr>
            <a:xfrm>
              <a:off x="6989960" y="3762345"/>
              <a:ext cx="23891" cy="42213"/>
            </a:xfrm>
            <a:custGeom>
              <a:avLst/>
              <a:gdLst/>
              <a:ahLst/>
              <a:cxnLst/>
              <a:rect l="l" t="t" r="r" b="b"/>
              <a:pathLst>
                <a:path w="691" h="1221" extrusionOk="0">
                  <a:moveTo>
                    <a:pt x="500" y="0"/>
                  </a:moveTo>
                  <a:cubicBezTo>
                    <a:pt x="459" y="0"/>
                    <a:pt x="417" y="18"/>
                    <a:pt x="381" y="54"/>
                  </a:cubicBezTo>
                  <a:lnTo>
                    <a:pt x="357" y="78"/>
                  </a:lnTo>
                  <a:cubicBezTo>
                    <a:pt x="119" y="316"/>
                    <a:pt x="0" y="626"/>
                    <a:pt x="0" y="959"/>
                  </a:cubicBezTo>
                  <a:lnTo>
                    <a:pt x="0" y="1054"/>
                  </a:lnTo>
                  <a:cubicBezTo>
                    <a:pt x="0" y="1149"/>
                    <a:pt x="72" y="1221"/>
                    <a:pt x="167" y="1221"/>
                  </a:cubicBezTo>
                  <a:cubicBezTo>
                    <a:pt x="262" y="1221"/>
                    <a:pt x="334" y="1149"/>
                    <a:pt x="334" y="1054"/>
                  </a:cubicBezTo>
                  <a:lnTo>
                    <a:pt x="334" y="959"/>
                  </a:lnTo>
                  <a:cubicBezTo>
                    <a:pt x="334" y="721"/>
                    <a:pt x="429" y="507"/>
                    <a:pt x="596" y="316"/>
                  </a:cubicBezTo>
                  <a:lnTo>
                    <a:pt x="619" y="292"/>
                  </a:lnTo>
                  <a:cubicBezTo>
                    <a:pt x="691" y="221"/>
                    <a:pt x="691" y="125"/>
                    <a:pt x="619" y="54"/>
                  </a:cubicBezTo>
                  <a:cubicBezTo>
                    <a:pt x="584" y="18"/>
                    <a:pt x="54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1" name="Google Shape;14441;p115"/>
            <p:cNvSpPr/>
            <p:nvPr/>
          </p:nvSpPr>
          <p:spPr>
            <a:xfrm>
              <a:off x="6775050" y="3542699"/>
              <a:ext cx="405980" cy="280798"/>
            </a:xfrm>
            <a:custGeom>
              <a:avLst/>
              <a:gdLst/>
              <a:ahLst/>
              <a:cxnLst/>
              <a:rect l="l" t="t" r="r" b="b"/>
              <a:pathLst>
                <a:path w="11742" h="8122" extrusionOk="0">
                  <a:moveTo>
                    <a:pt x="1168" y="1"/>
                  </a:moveTo>
                  <a:cubicBezTo>
                    <a:pt x="525" y="1"/>
                    <a:pt x="1" y="525"/>
                    <a:pt x="1" y="1168"/>
                  </a:cubicBezTo>
                  <a:lnTo>
                    <a:pt x="1" y="6955"/>
                  </a:lnTo>
                  <a:cubicBezTo>
                    <a:pt x="1" y="7598"/>
                    <a:pt x="525" y="8122"/>
                    <a:pt x="1168" y="8122"/>
                  </a:cubicBezTo>
                  <a:lnTo>
                    <a:pt x="10574" y="8122"/>
                  </a:lnTo>
                  <a:cubicBezTo>
                    <a:pt x="11217" y="8122"/>
                    <a:pt x="11741" y="7598"/>
                    <a:pt x="11741" y="6955"/>
                  </a:cubicBezTo>
                  <a:lnTo>
                    <a:pt x="11741" y="1168"/>
                  </a:lnTo>
                  <a:cubicBezTo>
                    <a:pt x="11741" y="525"/>
                    <a:pt x="11217" y="1"/>
                    <a:pt x="10574" y="1"/>
                  </a:cubicBezTo>
                  <a:lnTo>
                    <a:pt x="8145" y="1"/>
                  </a:lnTo>
                  <a:cubicBezTo>
                    <a:pt x="8050" y="1"/>
                    <a:pt x="7979" y="96"/>
                    <a:pt x="7979" y="191"/>
                  </a:cubicBezTo>
                  <a:cubicBezTo>
                    <a:pt x="7979" y="287"/>
                    <a:pt x="8050" y="358"/>
                    <a:pt x="8145" y="358"/>
                  </a:cubicBezTo>
                  <a:lnTo>
                    <a:pt x="10574" y="358"/>
                  </a:lnTo>
                  <a:cubicBezTo>
                    <a:pt x="11027" y="358"/>
                    <a:pt x="11408" y="715"/>
                    <a:pt x="11408" y="1168"/>
                  </a:cubicBezTo>
                  <a:lnTo>
                    <a:pt x="11408" y="1311"/>
                  </a:lnTo>
                  <a:lnTo>
                    <a:pt x="9550" y="1311"/>
                  </a:lnTo>
                  <a:cubicBezTo>
                    <a:pt x="9455" y="1311"/>
                    <a:pt x="9384" y="1382"/>
                    <a:pt x="9384" y="1477"/>
                  </a:cubicBezTo>
                  <a:cubicBezTo>
                    <a:pt x="9384" y="1573"/>
                    <a:pt x="9455" y="1668"/>
                    <a:pt x="9550" y="1668"/>
                  </a:cubicBezTo>
                  <a:lnTo>
                    <a:pt x="11408" y="1668"/>
                  </a:lnTo>
                  <a:lnTo>
                    <a:pt x="11408" y="6955"/>
                  </a:lnTo>
                  <a:cubicBezTo>
                    <a:pt x="11408" y="7407"/>
                    <a:pt x="11027" y="7788"/>
                    <a:pt x="10574" y="7788"/>
                  </a:cubicBezTo>
                  <a:lnTo>
                    <a:pt x="10050" y="7788"/>
                  </a:lnTo>
                  <a:cubicBezTo>
                    <a:pt x="10003" y="7098"/>
                    <a:pt x="9526" y="6478"/>
                    <a:pt x="8860" y="6288"/>
                  </a:cubicBezTo>
                  <a:lnTo>
                    <a:pt x="8788" y="6264"/>
                  </a:lnTo>
                  <a:cubicBezTo>
                    <a:pt x="8764" y="6264"/>
                    <a:pt x="8741" y="6240"/>
                    <a:pt x="8717" y="6217"/>
                  </a:cubicBezTo>
                  <a:cubicBezTo>
                    <a:pt x="8526" y="5883"/>
                    <a:pt x="8193" y="5645"/>
                    <a:pt x="7812" y="5550"/>
                  </a:cubicBezTo>
                  <a:cubicBezTo>
                    <a:pt x="7685" y="5518"/>
                    <a:pt x="7555" y="5502"/>
                    <a:pt x="7426" y="5502"/>
                  </a:cubicBezTo>
                  <a:cubicBezTo>
                    <a:pt x="7169" y="5502"/>
                    <a:pt x="6915" y="5566"/>
                    <a:pt x="6693" y="5693"/>
                  </a:cubicBezTo>
                  <a:lnTo>
                    <a:pt x="6550" y="5764"/>
                  </a:lnTo>
                  <a:lnTo>
                    <a:pt x="6550" y="4907"/>
                  </a:lnTo>
                  <a:cubicBezTo>
                    <a:pt x="6550" y="4811"/>
                    <a:pt x="6478" y="4740"/>
                    <a:pt x="6383" y="4740"/>
                  </a:cubicBezTo>
                  <a:cubicBezTo>
                    <a:pt x="6288" y="4740"/>
                    <a:pt x="6216" y="4811"/>
                    <a:pt x="6216" y="4907"/>
                  </a:cubicBezTo>
                  <a:lnTo>
                    <a:pt x="6216" y="5955"/>
                  </a:lnTo>
                  <a:cubicBezTo>
                    <a:pt x="6216" y="6026"/>
                    <a:pt x="6264" y="6097"/>
                    <a:pt x="6335" y="6145"/>
                  </a:cubicBezTo>
                  <a:cubicBezTo>
                    <a:pt x="6359" y="6169"/>
                    <a:pt x="6395" y="6181"/>
                    <a:pt x="6434" y="6181"/>
                  </a:cubicBezTo>
                  <a:cubicBezTo>
                    <a:pt x="6472" y="6181"/>
                    <a:pt x="6514" y="6169"/>
                    <a:pt x="6550" y="6145"/>
                  </a:cubicBezTo>
                  <a:lnTo>
                    <a:pt x="6859" y="5978"/>
                  </a:lnTo>
                  <a:cubicBezTo>
                    <a:pt x="7037" y="5897"/>
                    <a:pt x="7237" y="5850"/>
                    <a:pt x="7437" y="5850"/>
                  </a:cubicBezTo>
                  <a:cubicBezTo>
                    <a:pt x="7531" y="5850"/>
                    <a:pt x="7625" y="5860"/>
                    <a:pt x="7717" y="5883"/>
                  </a:cubicBezTo>
                  <a:cubicBezTo>
                    <a:pt x="8026" y="5978"/>
                    <a:pt x="8264" y="6145"/>
                    <a:pt x="8431" y="6407"/>
                  </a:cubicBezTo>
                  <a:cubicBezTo>
                    <a:pt x="8502" y="6502"/>
                    <a:pt x="8598" y="6574"/>
                    <a:pt x="8693" y="6598"/>
                  </a:cubicBezTo>
                  <a:lnTo>
                    <a:pt x="8741" y="6621"/>
                  </a:lnTo>
                  <a:cubicBezTo>
                    <a:pt x="9288" y="6764"/>
                    <a:pt x="9669" y="7241"/>
                    <a:pt x="9693" y="7788"/>
                  </a:cubicBezTo>
                  <a:lnTo>
                    <a:pt x="8693" y="7788"/>
                  </a:lnTo>
                  <a:cubicBezTo>
                    <a:pt x="8622" y="7502"/>
                    <a:pt x="8407" y="7264"/>
                    <a:pt x="8121" y="7193"/>
                  </a:cubicBezTo>
                  <a:lnTo>
                    <a:pt x="8050" y="7169"/>
                  </a:lnTo>
                  <a:cubicBezTo>
                    <a:pt x="7979" y="7169"/>
                    <a:pt x="7883" y="7217"/>
                    <a:pt x="7859" y="7312"/>
                  </a:cubicBezTo>
                  <a:cubicBezTo>
                    <a:pt x="7836" y="7407"/>
                    <a:pt x="7883" y="7502"/>
                    <a:pt x="7979" y="7526"/>
                  </a:cubicBezTo>
                  <a:lnTo>
                    <a:pt x="8026" y="7526"/>
                  </a:lnTo>
                  <a:cubicBezTo>
                    <a:pt x="8169" y="7574"/>
                    <a:pt x="8288" y="7669"/>
                    <a:pt x="8336" y="7788"/>
                  </a:cubicBezTo>
                  <a:lnTo>
                    <a:pt x="3430" y="7788"/>
                  </a:lnTo>
                  <a:cubicBezTo>
                    <a:pt x="3478" y="7669"/>
                    <a:pt x="3597" y="7574"/>
                    <a:pt x="3740" y="7526"/>
                  </a:cubicBezTo>
                  <a:lnTo>
                    <a:pt x="3787" y="7526"/>
                  </a:lnTo>
                  <a:cubicBezTo>
                    <a:pt x="3882" y="7502"/>
                    <a:pt x="3930" y="7407"/>
                    <a:pt x="3906" y="7312"/>
                  </a:cubicBezTo>
                  <a:cubicBezTo>
                    <a:pt x="3882" y="7217"/>
                    <a:pt x="3787" y="7169"/>
                    <a:pt x="3692" y="7169"/>
                  </a:cubicBezTo>
                  <a:lnTo>
                    <a:pt x="3644" y="7193"/>
                  </a:lnTo>
                  <a:cubicBezTo>
                    <a:pt x="3358" y="7264"/>
                    <a:pt x="3144" y="7502"/>
                    <a:pt x="3073" y="7788"/>
                  </a:cubicBezTo>
                  <a:lnTo>
                    <a:pt x="2073" y="7788"/>
                  </a:lnTo>
                  <a:cubicBezTo>
                    <a:pt x="2096" y="7241"/>
                    <a:pt x="2477" y="6764"/>
                    <a:pt x="3025" y="6621"/>
                  </a:cubicBezTo>
                  <a:lnTo>
                    <a:pt x="3073" y="6598"/>
                  </a:lnTo>
                  <a:cubicBezTo>
                    <a:pt x="3168" y="6574"/>
                    <a:pt x="3263" y="6502"/>
                    <a:pt x="3335" y="6407"/>
                  </a:cubicBezTo>
                  <a:cubicBezTo>
                    <a:pt x="3454" y="6217"/>
                    <a:pt x="3620" y="6074"/>
                    <a:pt x="3811" y="5978"/>
                  </a:cubicBezTo>
                  <a:cubicBezTo>
                    <a:pt x="3882" y="5931"/>
                    <a:pt x="3930" y="5835"/>
                    <a:pt x="3882" y="5740"/>
                  </a:cubicBezTo>
                  <a:cubicBezTo>
                    <a:pt x="3848" y="5689"/>
                    <a:pt x="3789" y="5650"/>
                    <a:pt x="3723" y="5650"/>
                  </a:cubicBezTo>
                  <a:cubicBezTo>
                    <a:pt x="3697" y="5650"/>
                    <a:pt x="3671" y="5655"/>
                    <a:pt x="3644" y="5669"/>
                  </a:cubicBezTo>
                  <a:cubicBezTo>
                    <a:pt x="3406" y="5788"/>
                    <a:pt x="3192" y="5978"/>
                    <a:pt x="3025" y="6217"/>
                  </a:cubicBezTo>
                  <a:cubicBezTo>
                    <a:pt x="3025" y="6240"/>
                    <a:pt x="3001" y="6264"/>
                    <a:pt x="2977" y="6264"/>
                  </a:cubicBezTo>
                  <a:lnTo>
                    <a:pt x="2906" y="6288"/>
                  </a:lnTo>
                  <a:cubicBezTo>
                    <a:pt x="2239" y="6478"/>
                    <a:pt x="1763" y="7098"/>
                    <a:pt x="1715" y="7788"/>
                  </a:cubicBezTo>
                  <a:lnTo>
                    <a:pt x="1168" y="7788"/>
                  </a:lnTo>
                  <a:cubicBezTo>
                    <a:pt x="715" y="7788"/>
                    <a:pt x="334" y="7407"/>
                    <a:pt x="334" y="6955"/>
                  </a:cubicBezTo>
                  <a:lnTo>
                    <a:pt x="334" y="1668"/>
                  </a:lnTo>
                  <a:lnTo>
                    <a:pt x="2215" y="1668"/>
                  </a:lnTo>
                  <a:cubicBezTo>
                    <a:pt x="2311" y="1668"/>
                    <a:pt x="2382" y="1573"/>
                    <a:pt x="2382" y="1477"/>
                  </a:cubicBezTo>
                  <a:cubicBezTo>
                    <a:pt x="2382" y="1382"/>
                    <a:pt x="2311" y="1311"/>
                    <a:pt x="2215" y="1311"/>
                  </a:cubicBezTo>
                  <a:lnTo>
                    <a:pt x="334" y="1311"/>
                  </a:lnTo>
                  <a:lnTo>
                    <a:pt x="334" y="1168"/>
                  </a:lnTo>
                  <a:cubicBezTo>
                    <a:pt x="334" y="715"/>
                    <a:pt x="715" y="358"/>
                    <a:pt x="1168" y="358"/>
                  </a:cubicBezTo>
                  <a:lnTo>
                    <a:pt x="3597" y="358"/>
                  </a:lnTo>
                  <a:cubicBezTo>
                    <a:pt x="3692" y="358"/>
                    <a:pt x="3763" y="287"/>
                    <a:pt x="3763" y="191"/>
                  </a:cubicBezTo>
                  <a:cubicBezTo>
                    <a:pt x="3763" y="96"/>
                    <a:pt x="3692" y="1"/>
                    <a:pt x="3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2" name="Google Shape;14442;p115"/>
            <p:cNvSpPr/>
            <p:nvPr/>
          </p:nvSpPr>
          <p:spPr>
            <a:xfrm>
              <a:off x="6798110" y="3663741"/>
              <a:ext cx="59331" cy="11582"/>
            </a:xfrm>
            <a:custGeom>
              <a:avLst/>
              <a:gdLst/>
              <a:ahLst/>
              <a:cxnLst/>
              <a:rect l="l" t="t" r="r" b="b"/>
              <a:pathLst>
                <a:path w="1716" h="335" extrusionOk="0">
                  <a:moveTo>
                    <a:pt x="191" y="1"/>
                  </a:moveTo>
                  <a:cubicBezTo>
                    <a:pt x="96" y="1"/>
                    <a:pt x="0" y="72"/>
                    <a:pt x="0" y="167"/>
                  </a:cubicBezTo>
                  <a:cubicBezTo>
                    <a:pt x="0" y="263"/>
                    <a:pt x="96" y="334"/>
                    <a:pt x="191" y="334"/>
                  </a:cubicBezTo>
                  <a:lnTo>
                    <a:pt x="1548" y="334"/>
                  </a:lnTo>
                  <a:cubicBezTo>
                    <a:pt x="1644" y="334"/>
                    <a:pt x="1715" y="263"/>
                    <a:pt x="1715" y="167"/>
                  </a:cubicBezTo>
                  <a:cubicBezTo>
                    <a:pt x="1715" y="72"/>
                    <a:pt x="1644" y="1"/>
                    <a:pt x="1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3" name="Google Shape;14443;p115"/>
            <p:cNvSpPr/>
            <p:nvPr/>
          </p:nvSpPr>
          <p:spPr>
            <a:xfrm>
              <a:off x="6798110" y="3705748"/>
              <a:ext cx="99645" cy="11547"/>
            </a:xfrm>
            <a:custGeom>
              <a:avLst/>
              <a:gdLst/>
              <a:ahLst/>
              <a:cxnLst/>
              <a:rect l="l" t="t" r="r" b="b"/>
              <a:pathLst>
                <a:path w="2882" h="334" extrusionOk="0">
                  <a:moveTo>
                    <a:pt x="191" y="0"/>
                  </a:moveTo>
                  <a:cubicBezTo>
                    <a:pt x="96" y="0"/>
                    <a:pt x="0" y="72"/>
                    <a:pt x="0" y="167"/>
                  </a:cubicBezTo>
                  <a:cubicBezTo>
                    <a:pt x="0" y="262"/>
                    <a:pt x="96" y="334"/>
                    <a:pt x="191" y="334"/>
                  </a:cubicBezTo>
                  <a:lnTo>
                    <a:pt x="2715" y="334"/>
                  </a:lnTo>
                  <a:cubicBezTo>
                    <a:pt x="2811" y="334"/>
                    <a:pt x="2882" y="262"/>
                    <a:pt x="2882" y="167"/>
                  </a:cubicBezTo>
                  <a:cubicBezTo>
                    <a:pt x="2882" y="72"/>
                    <a:pt x="2811" y="0"/>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4" name="Google Shape;14444;p115"/>
            <p:cNvSpPr/>
            <p:nvPr/>
          </p:nvSpPr>
          <p:spPr>
            <a:xfrm>
              <a:off x="6798110" y="3747721"/>
              <a:ext cx="43668" cy="11582"/>
            </a:xfrm>
            <a:custGeom>
              <a:avLst/>
              <a:gdLst/>
              <a:ahLst/>
              <a:cxnLst/>
              <a:rect l="l" t="t" r="r" b="b"/>
              <a:pathLst>
                <a:path w="1263" h="335" extrusionOk="0">
                  <a:moveTo>
                    <a:pt x="191" y="1"/>
                  </a:moveTo>
                  <a:cubicBezTo>
                    <a:pt x="96" y="1"/>
                    <a:pt x="0" y="72"/>
                    <a:pt x="0" y="167"/>
                  </a:cubicBezTo>
                  <a:cubicBezTo>
                    <a:pt x="0" y="263"/>
                    <a:pt x="96" y="334"/>
                    <a:pt x="191" y="334"/>
                  </a:cubicBezTo>
                  <a:lnTo>
                    <a:pt x="1096" y="334"/>
                  </a:lnTo>
                  <a:cubicBezTo>
                    <a:pt x="1191" y="334"/>
                    <a:pt x="1263" y="263"/>
                    <a:pt x="1263" y="167"/>
                  </a:cubicBezTo>
                  <a:cubicBezTo>
                    <a:pt x="1263" y="72"/>
                    <a:pt x="1191"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5" name="Google Shape;14445;p115"/>
            <p:cNvSpPr/>
            <p:nvPr/>
          </p:nvSpPr>
          <p:spPr>
            <a:xfrm>
              <a:off x="7099455" y="3663741"/>
              <a:ext cx="59331" cy="11582"/>
            </a:xfrm>
            <a:custGeom>
              <a:avLst/>
              <a:gdLst/>
              <a:ahLst/>
              <a:cxnLst/>
              <a:rect l="l" t="t" r="r" b="b"/>
              <a:pathLst>
                <a:path w="1716" h="335" extrusionOk="0">
                  <a:moveTo>
                    <a:pt x="167" y="1"/>
                  </a:moveTo>
                  <a:cubicBezTo>
                    <a:pt x="72" y="1"/>
                    <a:pt x="1" y="72"/>
                    <a:pt x="1" y="167"/>
                  </a:cubicBezTo>
                  <a:cubicBezTo>
                    <a:pt x="1" y="263"/>
                    <a:pt x="72" y="334"/>
                    <a:pt x="167" y="334"/>
                  </a:cubicBezTo>
                  <a:lnTo>
                    <a:pt x="1525" y="334"/>
                  </a:lnTo>
                  <a:cubicBezTo>
                    <a:pt x="1620" y="334"/>
                    <a:pt x="1715" y="263"/>
                    <a:pt x="1715" y="167"/>
                  </a:cubicBezTo>
                  <a:cubicBezTo>
                    <a:pt x="1715" y="72"/>
                    <a:pt x="1620"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6" name="Google Shape;14446;p115"/>
            <p:cNvSpPr/>
            <p:nvPr/>
          </p:nvSpPr>
          <p:spPr>
            <a:xfrm>
              <a:off x="7059107" y="3705748"/>
              <a:ext cx="98850" cy="11547"/>
            </a:xfrm>
            <a:custGeom>
              <a:avLst/>
              <a:gdLst/>
              <a:ahLst/>
              <a:cxnLst/>
              <a:rect l="l" t="t" r="r" b="b"/>
              <a:pathLst>
                <a:path w="2859" h="334" extrusionOk="0">
                  <a:moveTo>
                    <a:pt x="167" y="0"/>
                  </a:moveTo>
                  <a:cubicBezTo>
                    <a:pt x="72" y="0"/>
                    <a:pt x="1" y="72"/>
                    <a:pt x="1" y="167"/>
                  </a:cubicBezTo>
                  <a:cubicBezTo>
                    <a:pt x="1" y="262"/>
                    <a:pt x="72" y="334"/>
                    <a:pt x="167" y="334"/>
                  </a:cubicBezTo>
                  <a:lnTo>
                    <a:pt x="2692" y="334"/>
                  </a:lnTo>
                  <a:cubicBezTo>
                    <a:pt x="2787" y="334"/>
                    <a:pt x="2858" y="262"/>
                    <a:pt x="2858" y="167"/>
                  </a:cubicBezTo>
                  <a:cubicBezTo>
                    <a:pt x="2858" y="72"/>
                    <a:pt x="2787" y="0"/>
                    <a:pt x="2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7" name="Google Shape;14447;p115"/>
            <p:cNvSpPr/>
            <p:nvPr/>
          </p:nvSpPr>
          <p:spPr>
            <a:xfrm>
              <a:off x="7115117" y="3747721"/>
              <a:ext cx="43668" cy="11582"/>
            </a:xfrm>
            <a:custGeom>
              <a:avLst/>
              <a:gdLst/>
              <a:ahLst/>
              <a:cxnLst/>
              <a:rect l="l" t="t" r="r" b="b"/>
              <a:pathLst>
                <a:path w="1263" h="335" extrusionOk="0">
                  <a:moveTo>
                    <a:pt x="167" y="1"/>
                  </a:moveTo>
                  <a:cubicBezTo>
                    <a:pt x="71" y="1"/>
                    <a:pt x="0" y="72"/>
                    <a:pt x="0" y="167"/>
                  </a:cubicBezTo>
                  <a:cubicBezTo>
                    <a:pt x="0" y="263"/>
                    <a:pt x="71" y="334"/>
                    <a:pt x="167" y="334"/>
                  </a:cubicBezTo>
                  <a:lnTo>
                    <a:pt x="1072" y="334"/>
                  </a:lnTo>
                  <a:cubicBezTo>
                    <a:pt x="1167" y="334"/>
                    <a:pt x="1262" y="263"/>
                    <a:pt x="1262" y="167"/>
                  </a:cubicBezTo>
                  <a:cubicBezTo>
                    <a:pt x="1262" y="72"/>
                    <a:pt x="11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8" name="Google Shape;14448;p115"/>
          <p:cNvGrpSpPr/>
          <p:nvPr/>
        </p:nvGrpSpPr>
        <p:grpSpPr>
          <a:xfrm>
            <a:off x="5982904" y="1486748"/>
            <a:ext cx="347835" cy="376680"/>
            <a:chOff x="6099894" y="1511500"/>
            <a:chExt cx="377138" cy="408414"/>
          </a:xfrm>
        </p:grpSpPr>
        <p:sp>
          <p:nvSpPr>
            <p:cNvPr id="14449" name="Google Shape;14449;p115"/>
            <p:cNvSpPr/>
            <p:nvPr/>
          </p:nvSpPr>
          <p:spPr>
            <a:xfrm>
              <a:off x="6099894" y="1659717"/>
              <a:ext cx="272589" cy="260193"/>
            </a:xfrm>
            <a:custGeom>
              <a:avLst/>
              <a:gdLst/>
              <a:ahLst/>
              <a:cxnLst/>
              <a:rect l="l" t="t" r="r" b="b"/>
              <a:pathLst>
                <a:path w="7884" h="7526" extrusionOk="0">
                  <a:moveTo>
                    <a:pt x="5335" y="1"/>
                  </a:moveTo>
                  <a:cubicBezTo>
                    <a:pt x="5121" y="1"/>
                    <a:pt x="4907" y="120"/>
                    <a:pt x="4787" y="286"/>
                  </a:cubicBezTo>
                  <a:lnTo>
                    <a:pt x="3954" y="1477"/>
                  </a:lnTo>
                  <a:cubicBezTo>
                    <a:pt x="3335" y="1691"/>
                    <a:pt x="2835" y="2072"/>
                    <a:pt x="2454" y="2572"/>
                  </a:cubicBezTo>
                  <a:cubicBezTo>
                    <a:pt x="2239" y="2358"/>
                    <a:pt x="1977" y="2239"/>
                    <a:pt x="1668" y="2239"/>
                  </a:cubicBezTo>
                  <a:lnTo>
                    <a:pt x="191" y="2239"/>
                  </a:lnTo>
                  <a:cubicBezTo>
                    <a:pt x="96" y="2239"/>
                    <a:pt x="1" y="2311"/>
                    <a:pt x="1" y="2406"/>
                  </a:cubicBezTo>
                  <a:cubicBezTo>
                    <a:pt x="1" y="2501"/>
                    <a:pt x="96" y="2596"/>
                    <a:pt x="191" y="2596"/>
                  </a:cubicBezTo>
                  <a:lnTo>
                    <a:pt x="1668" y="2596"/>
                  </a:lnTo>
                  <a:cubicBezTo>
                    <a:pt x="1882" y="2596"/>
                    <a:pt x="2073" y="2668"/>
                    <a:pt x="2216" y="2811"/>
                  </a:cubicBezTo>
                  <a:lnTo>
                    <a:pt x="2287" y="2930"/>
                  </a:lnTo>
                  <a:lnTo>
                    <a:pt x="2287" y="3573"/>
                  </a:lnTo>
                  <a:cubicBezTo>
                    <a:pt x="2287" y="3668"/>
                    <a:pt x="2382" y="3739"/>
                    <a:pt x="2477" y="3739"/>
                  </a:cubicBezTo>
                  <a:cubicBezTo>
                    <a:pt x="2573" y="3739"/>
                    <a:pt x="2644" y="3668"/>
                    <a:pt x="2644" y="3573"/>
                  </a:cubicBezTo>
                  <a:lnTo>
                    <a:pt x="2644" y="2906"/>
                  </a:lnTo>
                  <a:lnTo>
                    <a:pt x="2716" y="2811"/>
                  </a:lnTo>
                  <a:cubicBezTo>
                    <a:pt x="3073" y="2334"/>
                    <a:pt x="3549" y="1977"/>
                    <a:pt x="4121" y="1787"/>
                  </a:cubicBezTo>
                  <a:cubicBezTo>
                    <a:pt x="4144" y="1787"/>
                    <a:pt x="4168" y="1763"/>
                    <a:pt x="4192" y="1739"/>
                  </a:cubicBezTo>
                  <a:lnTo>
                    <a:pt x="5073" y="501"/>
                  </a:lnTo>
                  <a:cubicBezTo>
                    <a:pt x="5121" y="405"/>
                    <a:pt x="5216" y="358"/>
                    <a:pt x="5335" y="358"/>
                  </a:cubicBezTo>
                  <a:cubicBezTo>
                    <a:pt x="5502" y="358"/>
                    <a:pt x="5669" y="501"/>
                    <a:pt x="5669" y="667"/>
                  </a:cubicBezTo>
                  <a:lnTo>
                    <a:pt x="5669" y="1834"/>
                  </a:lnTo>
                  <a:cubicBezTo>
                    <a:pt x="5669" y="2001"/>
                    <a:pt x="5645" y="2191"/>
                    <a:pt x="5597" y="2358"/>
                  </a:cubicBezTo>
                  <a:lnTo>
                    <a:pt x="5550" y="2525"/>
                  </a:lnTo>
                  <a:cubicBezTo>
                    <a:pt x="5526" y="2596"/>
                    <a:pt x="5550" y="2668"/>
                    <a:pt x="5597" y="2715"/>
                  </a:cubicBezTo>
                  <a:cubicBezTo>
                    <a:pt x="5621" y="2787"/>
                    <a:pt x="5692" y="2811"/>
                    <a:pt x="5788" y="2811"/>
                  </a:cubicBezTo>
                  <a:lnTo>
                    <a:pt x="6740" y="2811"/>
                  </a:lnTo>
                  <a:cubicBezTo>
                    <a:pt x="7145" y="2811"/>
                    <a:pt x="7479" y="3144"/>
                    <a:pt x="7479" y="3549"/>
                  </a:cubicBezTo>
                  <a:cubicBezTo>
                    <a:pt x="7479" y="3716"/>
                    <a:pt x="7407" y="3882"/>
                    <a:pt x="7312" y="4001"/>
                  </a:cubicBezTo>
                  <a:cubicBezTo>
                    <a:pt x="7240" y="4120"/>
                    <a:pt x="7240" y="4263"/>
                    <a:pt x="7336" y="4382"/>
                  </a:cubicBezTo>
                  <a:lnTo>
                    <a:pt x="7383" y="4454"/>
                  </a:lnTo>
                  <a:cubicBezTo>
                    <a:pt x="7502" y="4573"/>
                    <a:pt x="7550" y="4716"/>
                    <a:pt x="7550" y="4859"/>
                  </a:cubicBezTo>
                  <a:cubicBezTo>
                    <a:pt x="7550" y="5025"/>
                    <a:pt x="7479" y="5168"/>
                    <a:pt x="7359" y="5287"/>
                  </a:cubicBezTo>
                  <a:lnTo>
                    <a:pt x="7288" y="5383"/>
                  </a:lnTo>
                  <a:cubicBezTo>
                    <a:pt x="7240" y="5406"/>
                    <a:pt x="7217" y="5478"/>
                    <a:pt x="7217" y="5525"/>
                  </a:cubicBezTo>
                  <a:cubicBezTo>
                    <a:pt x="7217" y="5597"/>
                    <a:pt x="7240" y="5645"/>
                    <a:pt x="7288" y="5692"/>
                  </a:cubicBezTo>
                  <a:cubicBezTo>
                    <a:pt x="7359" y="5764"/>
                    <a:pt x="7407" y="5859"/>
                    <a:pt x="7407" y="5978"/>
                  </a:cubicBezTo>
                  <a:cubicBezTo>
                    <a:pt x="7407" y="6097"/>
                    <a:pt x="7359" y="6216"/>
                    <a:pt x="7240" y="6288"/>
                  </a:cubicBezTo>
                  <a:cubicBezTo>
                    <a:pt x="7193" y="6335"/>
                    <a:pt x="7145" y="6383"/>
                    <a:pt x="7145" y="6454"/>
                  </a:cubicBezTo>
                  <a:cubicBezTo>
                    <a:pt x="7121" y="6526"/>
                    <a:pt x="7145" y="6573"/>
                    <a:pt x="7193" y="6645"/>
                  </a:cubicBezTo>
                  <a:lnTo>
                    <a:pt x="7240" y="6692"/>
                  </a:lnTo>
                  <a:cubicBezTo>
                    <a:pt x="7264" y="6740"/>
                    <a:pt x="7288" y="6811"/>
                    <a:pt x="7288" y="6883"/>
                  </a:cubicBezTo>
                  <a:cubicBezTo>
                    <a:pt x="7288" y="7050"/>
                    <a:pt x="7145" y="7169"/>
                    <a:pt x="6978" y="7169"/>
                  </a:cubicBezTo>
                  <a:lnTo>
                    <a:pt x="6169" y="7169"/>
                  </a:lnTo>
                  <a:cubicBezTo>
                    <a:pt x="6073" y="7169"/>
                    <a:pt x="5978" y="7264"/>
                    <a:pt x="5978" y="7359"/>
                  </a:cubicBezTo>
                  <a:cubicBezTo>
                    <a:pt x="5978" y="7454"/>
                    <a:pt x="6073" y="7526"/>
                    <a:pt x="6169" y="7526"/>
                  </a:cubicBezTo>
                  <a:lnTo>
                    <a:pt x="6978" y="7526"/>
                  </a:lnTo>
                  <a:cubicBezTo>
                    <a:pt x="7336" y="7526"/>
                    <a:pt x="7645" y="7240"/>
                    <a:pt x="7645" y="6883"/>
                  </a:cubicBezTo>
                  <a:cubicBezTo>
                    <a:pt x="7645" y="6740"/>
                    <a:pt x="7598" y="6621"/>
                    <a:pt x="7526" y="6502"/>
                  </a:cubicBezTo>
                  <a:cubicBezTo>
                    <a:pt x="7669" y="6359"/>
                    <a:pt x="7764" y="6168"/>
                    <a:pt x="7764" y="5978"/>
                  </a:cubicBezTo>
                  <a:cubicBezTo>
                    <a:pt x="7764" y="5811"/>
                    <a:pt x="7717" y="5668"/>
                    <a:pt x="7621" y="5525"/>
                  </a:cubicBezTo>
                  <a:cubicBezTo>
                    <a:pt x="7788" y="5359"/>
                    <a:pt x="7883" y="5121"/>
                    <a:pt x="7883" y="4859"/>
                  </a:cubicBezTo>
                  <a:cubicBezTo>
                    <a:pt x="7883" y="4621"/>
                    <a:pt x="7812" y="4406"/>
                    <a:pt x="7645" y="4239"/>
                  </a:cubicBezTo>
                  <a:lnTo>
                    <a:pt x="7621" y="4192"/>
                  </a:lnTo>
                  <a:cubicBezTo>
                    <a:pt x="7740" y="4001"/>
                    <a:pt x="7812" y="3787"/>
                    <a:pt x="7812" y="3549"/>
                  </a:cubicBezTo>
                  <a:cubicBezTo>
                    <a:pt x="7812" y="2954"/>
                    <a:pt x="7336" y="2477"/>
                    <a:pt x="6740" y="2477"/>
                  </a:cubicBezTo>
                  <a:lnTo>
                    <a:pt x="5907" y="2477"/>
                  </a:lnTo>
                  <a:lnTo>
                    <a:pt x="5931" y="2453"/>
                  </a:lnTo>
                  <a:cubicBezTo>
                    <a:pt x="5978" y="2239"/>
                    <a:pt x="6002" y="2049"/>
                    <a:pt x="6002" y="1834"/>
                  </a:cubicBezTo>
                  <a:lnTo>
                    <a:pt x="6002" y="667"/>
                  </a:lnTo>
                  <a:cubicBezTo>
                    <a:pt x="6002" y="310"/>
                    <a:pt x="5692"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0" name="Google Shape;14450;p115"/>
            <p:cNvSpPr/>
            <p:nvPr/>
          </p:nvSpPr>
          <p:spPr>
            <a:xfrm>
              <a:off x="6099894" y="1802990"/>
              <a:ext cx="193551" cy="116924"/>
            </a:xfrm>
            <a:custGeom>
              <a:avLst/>
              <a:gdLst/>
              <a:ahLst/>
              <a:cxnLst/>
              <a:rect l="l" t="t" r="r" b="b"/>
              <a:pathLst>
                <a:path w="5598" h="3382" extrusionOk="0">
                  <a:moveTo>
                    <a:pt x="2477" y="0"/>
                  </a:moveTo>
                  <a:cubicBezTo>
                    <a:pt x="2382" y="0"/>
                    <a:pt x="2287" y="72"/>
                    <a:pt x="2287" y="167"/>
                  </a:cubicBezTo>
                  <a:lnTo>
                    <a:pt x="2287" y="2572"/>
                  </a:lnTo>
                  <a:cubicBezTo>
                    <a:pt x="2168" y="2739"/>
                    <a:pt x="1954" y="2834"/>
                    <a:pt x="1739" y="2834"/>
                  </a:cubicBezTo>
                  <a:lnTo>
                    <a:pt x="191" y="2834"/>
                  </a:lnTo>
                  <a:cubicBezTo>
                    <a:pt x="96" y="2834"/>
                    <a:pt x="1" y="2929"/>
                    <a:pt x="1" y="3025"/>
                  </a:cubicBezTo>
                  <a:cubicBezTo>
                    <a:pt x="1" y="3120"/>
                    <a:pt x="96" y="3191"/>
                    <a:pt x="191" y="3191"/>
                  </a:cubicBezTo>
                  <a:lnTo>
                    <a:pt x="1739" y="3191"/>
                  </a:lnTo>
                  <a:cubicBezTo>
                    <a:pt x="2025" y="3191"/>
                    <a:pt x="2287" y="3072"/>
                    <a:pt x="2477" y="2882"/>
                  </a:cubicBezTo>
                  <a:lnTo>
                    <a:pt x="2501" y="2882"/>
                  </a:lnTo>
                  <a:cubicBezTo>
                    <a:pt x="2811" y="3215"/>
                    <a:pt x="3240" y="3382"/>
                    <a:pt x="3692" y="3382"/>
                  </a:cubicBezTo>
                  <a:lnTo>
                    <a:pt x="5430" y="3382"/>
                  </a:lnTo>
                  <a:cubicBezTo>
                    <a:pt x="5526" y="3382"/>
                    <a:pt x="5597" y="3310"/>
                    <a:pt x="5597" y="3215"/>
                  </a:cubicBezTo>
                  <a:cubicBezTo>
                    <a:pt x="5597" y="3120"/>
                    <a:pt x="5526" y="3025"/>
                    <a:pt x="5430" y="3025"/>
                  </a:cubicBezTo>
                  <a:lnTo>
                    <a:pt x="3692" y="3025"/>
                  </a:lnTo>
                  <a:cubicBezTo>
                    <a:pt x="3335" y="3025"/>
                    <a:pt x="3001" y="2906"/>
                    <a:pt x="2739" y="2644"/>
                  </a:cubicBezTo>
                  <a:lnTo>
                    <a:pt x="2644" y="2525"/>
                  </a:lnTo>
                  <a:lnTo>
                    <a:pt x="2644" y="167"/>
                  </a:lnTo>
                  <a:cubicBezTo>
                    <a:pt x="2644" y="72"/>
                    <a:pt x="2573"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1" name="Google Shape;14451;p115"/>
            <p:cNvSpPr/>
            <p:nvPr/>
          </p:nvSpPr>
          <p:spPr>
            <a:xfrm>
              <a:off x="6343604" y="1549393"/>
              <a:ext cx="51102" cy="48125"/>
            </a:xfrm>
            <a:custGeom>
              <a:avLst/>
              <a:gdLst/>
              <a:ahLst/>
              <a:cxnLst/>
              <a:rect l="l" t="t" r="r" b="b"/>
              <a:pathLst>
                <a:path w="1478" h="1392" extrusionOk="0">
                  <a:moveTo>
                    <a:pt x="739" y="429"/>
                  </a:moveTo>
                  <a:lnTo>
                    <a:pt x="763" y="477"/>
                  </a:lnTo>
                  <a:cubicBezTo>
                    <a:pt x="811" y="548"/>
                    <a:pt x="882" y="620"/>
                    <a:pt x="977" y="620"/>
                  </a:cubicBezTo>
                  <a:lnTo>
                    <a:pt x="1025" y="643"/>
                  </a:lnTo>
                  <a:lnTo>
                    <a:pt x="1001" y="667"/>
                  </a:lnTo>
                  <a:cubicBezTo>
                    <a:pt x="930" y="739"/>
                    <a:pt x="906" y="834"/>
                    <a:pt x="906" y="929"/>
                  </a:cubicBezTo>
                  <a:lnTo>
                    <a:pt x="930" y="1001"/>
                  </a:lnTo>
                  <a:lnTo>
                    <a:pt x="858" y="953"/>
                  </a:lnTo>
                  <a:cubicBezTo>
                    <a:pt x="834" y="953"/>
                    <a:pt x="787" y="929"/>
                    <a:pt x="739" y="929"/>
                  </a:cubicBezTo>
                  <a:cubicBezTo>
                    <a:pt x="691" y="929"/>
                    <a:pt x="644" y="953"/>
                    <a:pt x="596" y="953"/>
                  </a:cubicBezTo>
                  <a:lnTo>
                    <a:pt x="549" y="1001"/>
                  </a:lnTo>
                  <a:lnTo>
                    <a:pt x="549" y="929"/>
                  </a:lnTo>
                  <a:cubicBezTo>
                    <a:pt x="572" y="834"/>
                    <a:pt x="549" y="739"/>
                    <a:pt x="477" y="667"/>
                  </a:cubicBezTo>
                  <a:lnTo>
                    <a:pt x="430" y="643"/>
                  </a:lnTo>
                  <a:lnTo>
                    <a:pt x="501" y="620"/>
                  </a:lnTo>
                  <a:cubicBezTo>
                    <a:pt x="572" y="620"/>
                    <a:pt x="668" y="548"/>
                    <a:pt x="715" y="477"/>
                  </a:cubicBezTo>
                  <a:lnTo>
                    <a:pt x="739" y="429"/>
                  </a:lnTo>
                  <a:close/>
                  <a:moveTo>
                    <a:pt x="739" y="0"/>
                  </a:moveTo>
                  <a:cubicBezTo>
                    <a:pt x="620" y="0"/>
                    <a:pt x="525" y="72"/>
                    <a:pt x="477" y="167"/>
                  </a:cubicBezTo>
                  <a:lnTo>
                    <a:pt x="406" y="286"/>
                  </a:lnTo>
                  <a:lnTo>
                    <a:pt x="263" y="310"/>
                  </a:lnTo>
                  <a:cubicBezTo>
                    <a:pt x="168" y="334"/>
                    <a:pt x="72" y="405"/>
                    <a:pt x="25" y="501"/>
                  </a:cubicBezTo>
                  <a:cubicBezTo>
                    <a:pt x="1" y="620"/>
                    <a:pt x="25" y="715"/>
                    <a:pt x="96" y="810"/>
                  </a:cubicBezTo>
                  <a:lnTo>
                    <a:pt x="215" y="905"/>
                  </a:lnTo>
                  <a:lnTo>
                    <a:pt x="191" y="1048"/>
                  </a:lnTo>
                  <a:cubicBezTo>
                    <a:pt x="168" y="1167"/>
                    <a:pt x="215" y="1263"/>
                    <a:pt x="310" y="1334"/>
                  </a:cubicBezTo>
                  <a:cubicBezTo>
                    <a:pt x="350" y="1373"/>
                    <a:pt x="404" y="1391"/>
                    <a:pt x="460" y="1391"/>
                  </a:cubicBezTo>
                  <a:cubicBezTo>
                    <a:pt x="506" y="1391"/>
                    <a:pt x="553" y="1379"/>
                    <a:pt x="596" y="1358"/>
                  </a:cubicBezTo>
                  <a:lnTo>
                    <a:pt x="739" y="1286"/>
                  </a:lnTo>
                  <a:lnTo>
                    <a:pt x="858" y="1358"/>
                  </a:lnTo>
                  <a:cubicBezTo>
                    <a:pt x="906" y="1382"/>
                    <a:pt x="953" y="1382"/>
                    <a:pt x="1001" y="1382"/>
                  </a:cubicBezTo>
                  <a:cubicBezTo>
                    <a:pt x="1049" y="1382"/>
                    <a:pt x="1120" y="1358"/>
                    <a:pt x="1168" y="1334"/>
                  </a:cubicBezTo>
                  <a:cubicBezTo>
                    <a:pt x="1263" y="1263"/>
                    <a:pt x="1311" y="1167"/>
                    <a:pt x="1287" y="1048"/>
                  </a:cubicBezTo>
                  <a:lnTo>
                    <a:pt x="1263" y="905"/>
                  </a:lnTo>
                  <a:lnTo>
                    <a:pt x="1358" y="810"/>
                  </a:lnTo>
                  <a:cubicBezTo>
                    <a:pt x="1430" y="715"/>
                    <a:pt x="1477" y="620"/>
                    <a:pt x="1430" y="501"/>
                  </a:cubicBezTo>
                  <a:cubicBezTo>
                    <a:pt x="1406" y="405"/>
                    <a:pt x="1311" y="334"/>
                    <a:pt x="1192" y="310"/>
                  </a:cubicBezTo>
                  <a:lnTo>
                    <a:pt x="1049" y="286"/>
                  </a:lnTo>
                  <a:lnTo>
                    <a:pt x="1001" y="167"/>
                  </a:lnTo>
                  <a:cubicBezTo>
                    <a:pt x="953" y="72"/>
                    <a:pt x="834"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2" name="Google Shape;14452;p115"/>
            <p:cNvSpPr/>
            <p:nvPr/>
          </p:nvSpPr>
          <p:spPr>
            <a:xfrm>
              <a:off x="6283515" y="1549393"/>
              <a:ext cx="51067" cy="48125"/>
            </a:xfrm>
            <a:custGeom>
              <a:avLst/>
              <a:gdLst/>
              <a:ahLst/>
              <a:cxnLst/>
              <a:rect l="l" t="t" r="r" b="b"/>
              <a:pathLst>
                <a:path w="1477" h="1392" extrusionOk="0">
                  <a:moveTo>
                    <a:pt x="739" y="429"/>
                  </a:moveTo>
                  <a:lnTo>
                    <a:pt x="762" y="477"/>
                  </a:lnTo>
                  <a:cubicBezTo>
                    <a:pt x="810" y="548"/>
                    <a:pt x="882" y="620"/>
                    <a:pt x="977" y="620"/>
                  </a:cubicBezTo>
                  <a:lnTo>
                    <a:pt x="1024" y="643"/>
                  </a:lnTo>
                  <a:lnTo>
                    <a:pt x="1001" y="667"/>
                  </a:lnTo>
                  <a:cubicBezTo>
                    <a:pt x="929" y="739"/>
                    <a:pt x="905" y="834"/>
                    <a:pt x="905" y="929"/>
                  </a:cubicBezTo>
                  <a:lnTo>
                    <a:pt x="929" y="1001"/>
                  </a:lnTo>
                  <a:lnTo>
                    <a:pt x="858" y="953"/>
                  </a:lnTo>
                  <a:cubicBezTo>
                    <a:pt x="822" y="941"/>
                    <a:pt x="780" y="935"/>
                    <a:pt x="736" y="935"/>
                  </a:cubicBezTo>
                  <a:cubicBezTo>
                    <a:pt x="691" y="935"/>
                    <a:pt x="643" y="941"/>
                    <a:pt x="596" y="953"/>
                  </a:cubicBezTo>
                  <a:lnTo>
                    <a:pt x="548" y="1001"/>
                  </a:lnTo>
                  <a:lnTo>
                    <a:pt x="548" y="929"/>
                  </a:lnTo>
                  <a:cubicBezTo>
                    <a:pt x="572" y="834"/>
                    <a:pt x="548" y="739"/>
                    <a:pt x="477" y="667"/>
                  </a:cubicBezTo>
                  <a:lnTo>
                    <a:pt x="429" y="643"/>
                  </a:lnTo>
                  <a:lnTo>
                    <a:pt x="501" y="620"/>
                  </a:lnTo>
                  <a:cubicBezTo>
                    <a:pt x="596" y="620"/>
                    <a:pt x="667" y="548"/>
                    <a:pt x="715" y="477"/>
                  </a:cubicBezTo>
                  <a:lnTo>
                    <a:pt x="739" y="429"/>
                  </a:lnTo>
                  <a:close/>
                  <a:moveTo>
                    <a:pt x="739" y="0"/>
                  </a:moveTo>
                  <a:cubicBezTo>
                    <a:pt x="620" y="0"/>
                    <a:pt x="524" y="72"/>
                    <a:pt x="477" y="167"/>
                  </a:cubicBezTo>
                  <a:lnTo>
                    <a:pt x="405" y="286"/>
                  </a:lnTo>
                  <a:lnTo>
                    <a:pt x="262" y="310"/>
                  </a:lnTo>
                  <a:cubicBezTo>
                    <a:pt x="167" y="334"/>
                    <a:pt x="72" y="405"/>
                    <a:pt x="24" y="501"/>
                  </a:cubicBezTo>
                  <a:cubicBezTo>
                    <a:pt x="0" y="620"/>
                    <a:pt x="24" y="715"/>
                    <a:pt x="96" y="810"/>
                  </a:cubicBezTo>
                  <a:lnTo>
                    <a:pt x="215" y="905"/>
                  </a:lnTo>
                  <a:lnTo>
                    <a:pt x="191" y="1048"/>
                  </a:lnTo>
                  <a:cubicBezTo>
                    <a:pt x="167" y="1167"/>
                    <a:pt x="215" y="1263"/>
                    <a:pt x="310" y="1334"/>
                  </a:cubicBezTo>
                  <a:cubicBezTo>
                    <a:pt x="349" y="1373"/>
                    <a:pt x="403" y="1391"/>
                    <a:pt x="459" y="1391"/>
                  </a:cubicBezTo>
                  <a:cubicBezTo>
                    <a:pt x="505" y="1391"/>
                    <a:pt x="553" y="1379"/>
                    <a:pt x="596" y="1358"/>
                  </a:cubicBezTo>
                  <a:lnTo>
                    <a:pt x="739" y="1286"/>
                  </a:lnTo>
                  <a:lnTo>
                    <a:pt x="858" y="1358"/>
                  </a:lnTo>
                  <a:cubicBezTo>
                    <a:pt x="905" y="1382"/>
                    <a:pt x="953" y="1382"/>
                    <a:pt x="1001" y="1382"/>
                  </a:cubicBezTo>
                  <a:cubicBezTo>
                    <a:pt x="1048" y="1382"/>
                    <a:pt x="1120" y="1358"/>
                    <a:pt x="1167" y="1334"/>
                  </a:cubicBezTo>
                  <a:cubicBezTo>
                    <a:pt x="1263" y="1263"/>
                    <a:pt x="1310" y="1167"/>
                    <a:pt x="1286" y="1048"/>
                  </a:cubicBezTo>
                  <a:lnTo>
                    <a:pt x="1263" y="905"/>
                  </a:lnTo>
                  <a:lnTo>
                    <a:pt x="1358" y="810"/>
                  </a:lnTo>
                  <a:cubicBezTo>
                    <a:pt x="1429" y="715"/>
                    <a:pt x="1477" y="620"/>
                    <a:pt x="1429" y="501"/>
                  </a:cubicBezTo>
                  <a:cubicBezTo>
                    <a:pt x="1405" y="405"/>
                    <a:pt x="1310" y="334"/>
                    <a:pt x="1191" y="310"/>
                  </a:cubicBezTo>
                  <a:lnTo>
                    <a:pt x="1048" y="286"/>
                  </a:lnTo>
                  <a:lnTo>
                    <a:pt x="1001" y="167"/>
                  </a:lnTo>
                  <a:cubicBezTo>
                    <a:pt x="953" y="72"/>
                    <a:pt x="834"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3" name="Google Shape;14453;p115"/>
            <p:cNvSpPr/>
            <p:nvPr/>
          </p:nvSpPr>
          <p:spPr>
            <a:xfrm>
              <a:off x="6402068" y="1549393"/>
              <a:ext cx="51102" cy="48125"/>
            </a:xfrm>
            <a:custGeom>
              <a:avLst/>
              <a:gdLst/>
              <a:ahLst/>
              <a:cxnLst/>
              <a:rect l="l" t="t" r="r" b="b"/>
              <a:pathLst>
                <a:path w="1478" h="1392" extrusionOk="0">
                  <a:moveTo>
                    <a:pt x="739" y="429"/>
                  </a:moveTo>
                  <a:lnTo>
                    <a:pt x="763" y="477"/>
                  </a:lnTo>
                  <a:cubicBezTo>
                    <a:pt x="810" y="548"/>
                    <a:pt x="882" y="620"/>
                    <a:pt x="977" y="620"/>
                  </a:cubicBezTo>
                  <a:lnTo>
                    <a:pt x="1049" y="643"/>
                  </a:lnTo>
                  <a:lnTo>
                    <a:pt x="1001" y="667"/>
                  </a:lnTo>
                  <a:cubicBezTo>
                    <a:pt x="929" y="739"/>
                    <a:pt x="906" y="834"/>
                    <a:pt x="906" y="929"/>
                  </a:cubicBezTo>
                  <a:lnTo>
                    <a:pt x="929" y="1001"/>
                  </a:lnTo>
                  <a:lnTo>
                    <a:pt x="882" y="953"/>
                  </a:lnTo>
                  <a:cubicBezTo>
                    <a:pt x="834" y="941"/>
                    <a:pt x="787" y="935"/>
                    <a:pt x="739" y="935"/>
                  </a:cubicBezTo>
                  <a:cubicBezTo>
                    <a:pt x="691" y="935"/>
                    <a:pt x="644" y="941"/>
                    <a:pt x="596" y="953"/>
                  </a:cubicBezTo>
                  <a:lnTo>
                    <a:pt x="548" y="1001"/>
                  </a:lnTo>
                  <a:lnTo>
                    <a:pt x="548" y="1001"/>
                  </a:lnTo>
                  <a:lnTo>
                    <a:pt x="572" y="929"/>
                  </a:lnTo>
                  <a:cubicBezTo>
                    <a:pt x="572" y="834"/>
                    <a:pt x="548" y="739"/>
                    <a:pt x="477" y="667"/>
                  </a:cubicBezTo>
                  <a:lnTo>
                    <a:pt x="429" y="643"/>
                  </a:lnTo>
                  <a:lnTo>
                    <a:pt x="501" y="620"/>
                  </a:lnTo>
                  <a:cubicBezTo>
                    <a:pt x="596" y="620"/>
                    <a:pt x="668" y="548"/>
                    <a:pt x="715" y="477"/>
                  </a:cubicBezTo>
                  <a:lnTo>
                    <a:pt x="739" y="429"/>
                  </a:lnTo>
                  <a:close/>
                  <a:moveTo>
                    <a:pt x="739" y="0"/>
                  </a:moveTo>
                  <a:cubicBezTo>
                    <a:pt x="620" y="0"/>
                    <a:pt x="525" y="72"/>
                    <a:pt x="477" y="167"/>
                  </a:cubicBezTo>
                  <a:lnTo>
                    <a:pt x="406" y="286"/>
                  </a:lnTo>
                  <a:lnTo>
                    <a:pt x="263" y="310"/>
                  </a:lnTo>
                  <a:cubicBezTo>
                    <a:pt x="167" y="334"/>
                    <a:pt x="72" y="405"/>
                    <a:pt x="48" y="501"/>
                  </a:cubicBezTo>
                  <a:cubicBezTo>
                    <a:pt x="1" y="620"/>
                    <a:pt x="25" y="715"/>
                    <a:pt x="120" y="810"/>
                  </a:cubicBezTo>
                  <a:lnTo>
                    <a:pt x="215" y="905"/>
                  </a:lnTo>
                  <a:lnTo>
                    <a:pt x="191" y="1048"/>
                  </a:lnTo>
                  <a:cubicBezTo>
                    <a:pt x="167" y="1167"/>
                    <a:pt x="215" y="1263"/>
                    <a:pt x="310" y="1334"/>
                  </a:cubicBezTo>
                  <a:cubicBezTo>
                    <a:pt x="363" y="1373"/>
                    <a:pt x="415" y="1391"/>
                    <a:pt x="472" y="1391"/>
                  </a:cubicBezTo>
                  <a:cubicBezTo>
                    <a:pt x="518" y="1391"/>
                    <a:pt x="566" y="1379"/>
                    <a:pt x="620" y="1358"/>
                  </a:cubicBezTo>
                  <a:lnTo>
                    <a:pt x="739" y="1286"/>
                  </a:lnTo>
                  <a:lnTo>
                    <a:pt x="858" y="1358"/>
                  </a:lnTo>
                  <a:cubicBezTo>
                    <a:pt x="906" y="1382"/>
                    <a:pt x="953" y="1382"/>
                    <a:pt x="1001" y="1382"/>
                  </a:cubicBezTo>
                  <a:cubicBezTo>
                    <a:pt x="1072" y="1382"/>
                    <a:pt x="1120" y="1358"/>
                    <a:pt x="1168" y="1334"/>
                  </a:cubicBezTo>
                  <a:cubicBezTo>
                    <a:pt x="1263" y="1263"/>
                    <a:pt x="1310" y="1167"/>
                    <a:pt x="1287" y="1048"/>
                  </a:cubicBezTo>
                  <a:lnTo>
                    <a:pt x="1263" y="905"/>
                  </a:lnTo>
                  <a:lnTo>
                    <a:pt x="1358" y="810"/>
                  </a:lnTo>
                  <a:cubicBezTo>
                    <a:pt x="1453" y="715"/>
                    <a:pt x="1477" y="620"/>
                    <a:pt x="1430" y="501"/>
                  </a:cubicBezTo>
                  <a:cubicBezTo>
                    <a:pt x="1406" y="405"/>
                    <a:pt x="1310" y="334"/>
                    <a:pt x="1215" y="310"/>
                  </a:cubicBezTo>
                  <a:lnTo>
                    <a:pt x="1072" y="286"/>
                  </a:lnTo>
                  <a:lnTo>
                    <a:pt x="1001" y="167"/>
                  </a:lnTo>
                  <a:cubicBezTo>
                    <a:pt x="953" y="72"/>
                    <a:pt x="858"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4" name="Google Shape;14454;p115"/>
            <p:cNvSpPr/>
            <p:nvPr/>
          </p:nvSpPr>
          <p:spPr>
            <a:xfrm>
              <a:off x="6255510" y="1511500"/>
              <a:ext cx="221522" cy="136734"/>
            </a:xfrm>
            <a:custGeom>
              <a:avLst/>
              <a:gdLst/>
              <a:ahLst/>
              <a:cxnLst/>
              <a:rect l="l" t="t" r="r" b="b"/>
              <a:pathLst>
                <a:path w="6407" h="3955" extrusionOk="0">
                  <a:moveTo>
                    <a:pt x="763" y="1"/>
                  </a:moveTo>
                  <a:cubicBezTo>
                    <a:pt x="334" y="1"/>
                    <a:pt x="1" y="334"/>
                    <a:pt x="1" y="763"/>
                  </a:cubicBezTo>
                  <a:lnTo>
                    <a:pt x="1" y="3668"/>
                  </a:lnTo>
                  <a:cubicBezTo>
                    <a:pt x="1" y="3787"/>
                    <a:pt x="48" y="3859"/>
                    <a:pt x="144" y="3906"/>
                  </a:cubicBezTo>
                  <a:cubicBezTo>
                    <a:pt x="191" y="3930"/>
                    <a:pt x="215" y="3954"/>
                    <a:pt x="263" y="3954"/>
                  </a:cubicBezTo>
                  <a:cubicBezTo>
                    <a:pt x="310" y="3954"/>
                    <a:pt x="358" y="3930"/>
                    <a:pt x="406" y="3906"/>
                  </a:cubicBezTo>
                  <a:lnTo>
                    <a:pt x="1001" y="3525"/>
                  </a:lnTo>
                  <a:lnTo>
                    <a:pt x="3597" y="3525"/>
                  </a:lnTo>
                  <a:cubicBezTo>
                    <a:pt x="3692" y="3525"/>
                    <a:pt x="3787" y="3430"/>
                    <a:pt x="3787" y="3335"/>
                  </a:cubicBezTo>
                  <a:cubicBezTo>
                    <a:pt x="3787" y="3240"/>
                    <a:pt x="3692" y="3168"/>
                    <a:pt x="3597" y="3168"/>
                  </a:cubicBezTo>
                  <a:lnTo>
                    <a:pt x="953" y="3168"/>
                  </a:lnTo>
                  <a:cubicBezTo>
                    <a:pt x="906" y="3168"/>
                    <a:pt x="882" y="3168"/>
                    <a:pt x="858" y="3192"/>
                  </a:cubicBezTo>
                  <a:lnTo>
                    <a:pt x="358" y="3525"/>
                  </a:lnTo>
                  <a:lnTo>
                    <a:pt x="358" y="763"/>
                  </a:lnTo>
                  <a:cubicBezTo>
                    <a:pt x="358" y="525"/>
                    <a:pt x="525" y="358"/>
                    <a:pt x="763" y="358"/>
                  </a:cubicBezTo>
                  <a:lnTo>
                    <a:pt x="5645" y="358"/>
                  </a:lnTo>
                  <a:cubicBezTo>
                    <a:pt x="5859" y="358"/>
                    <a:pt x="6050" y="525"/>
                    <a:pt x="6050" y="763"/>
                  </a:cubicBezTo>
                  <a:lnTo>
                    <a:pt x="6050" y="2763"/>
                  </a:lnTo>
                  <a:cubicBezTo>
                    <a:pt x="6050" y="2978"/>
                    <a:pt x="5859" y="3168"/>
                    <a:pt x="5645" y="3168"/>
                  </a:cubicBezTo>
                  <a:lnTo>
                    <a:pt x="4335" y="3168"/>
                  </a:lnTo>
                  <a:cubicBezTo>
                    <a:pt x="4240" y="3168"/>
                    <a:pt x="4168" y="3240"/>
                    <a:pt x="4168" y="3335"/>
                  </a:cubicBezTo>
                  <a:cubicBezTo>
                    <a:pt x="4168" y="3430"/>
                    <a:pt x="4240" y="3525"/>
                    <a:pt x="4335" y="3525"/>
                  </a:cubicBezTo>
                  <a:lnTo>
                    <a:pt x="5645" y="3525"/>
                  </a:lnTo>
                  <a:cubicBezTo>
                    <a:pt x="6050" y="3525"/>
                    <a:pt x="6407" y="3168"/>
                    <a:pt x="6407" y="2763"/>
                  </a:cubicBezTo>
                  <a:lnTo>
                    <a:pt x="6407" y="763"/>
                  </a:lnTo>
                  <a:cubicBezTo>
                    <a:pt x="6407" y="334"/>
                    <a:pt x="6050" y="1"/>
                    <a:pt x="5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5" name="Google Shape;14455;p115"/>
          <p:cNvGrpSpPr/>
          <p:nvPr/>
        </p:nvGrpSpPr>
        <p:grpSpPr>
          <a:xfrm>
            <a:off x="5968491" y="2006680"/>
            <a:ext cx="376699" cy="323518"/>
            <a:chOff x="6084267" y="2157854"/>
            <a:chExt cx="408434" cy="350773"/>
          </a:xfrm>
        </p:grpSpPr>
        <p:sp>
          <p:nvSpPr>
            <p:cNvPr id="14456" name="Google Shape;14456;p115"/>
            <p:cNvSpPr/>
            <p:nvPr/>
          </p:nvSpPr>
          <p:spPr>
            <a:xfrm>
              <a:off x="6084267" y="2157854"/>
              <a:ext cx="408434" cy="350773"/>
            </a:xfrm>
            <a:custGeom>
              <a:avLst/>
              <a:gdLst/>
              <a:ahLst/>
              <a:cxnLst/>
              <a:rect l="l" t="t" r="r" b="b"/>
              <a:pathLst>
                <a:path w="11813" h="10146" extrusionOk="0">
                  <a:moveTo>
                    <a:pt x="1262" y="0"/>
                  </a:moveTo>
                  <a:cubicBezTo>
                    <a:pt x="572" y="0"/>
                    <a:pt x="0" y="572"/>
                    <a:pt x="0" y="1262"/>
                  </a:cubicBezTo>
                  <a:lnTo>
                    <a:pt x="0" y="8883"/>
                  </a:lnTo>
                  <a:cubicBezTo>
                    <a:pt x="0" y="9574"/>
                    <a:pt x="572" y="10145"/>
                    <a:pt x="1262" y="10145"/>
                  </a:cubicBezTo>
                  <a:lnTo>
                    <a:pt x="2644" y="10145"/>
                  </a:lnTo>
                  <a:cubicBezTo>
                    <a:pt x="2739" y="10145"/>
                    <a:pt x="2810" y="10050"/>
                    <a:pt x="2810" y="9955"/>
                  </a:cubicBezTo>
                  <a:cubicBezTo>
                    <a:pt x="2810" y="9859"/>
                    <a:pt x="2739" y="9788"/>
                    <a:pt x="2644" y="9788"/>
                  </a:cubicBezTo>
                  <a:lnTo>
                    <a:pt x="1262" y="9788"/>
                  </a:lnTo>
                  <a:cubicBezTo>
                    <a:pt x="762" y="9788"/>
                    <a:pt x="358" y="9383"/>
                    <a:pt x="358" y="8883"/>
                  </a:cubicBezTo>
                  <a:lnTo>
                    <a:pt x="358" y="1762"/>
                  </a:lnTo>
                  <a:lnTo>
                    <a:pt x="8621" y="1762"/>
                  </a:lnTo>
                  <a:cubicBezTo>
                    <a:pt x="8716" y="1762"/>
                    <a:pt x="8788" y="1691"/>
                    <a:pt x="8788" y="1596"/>
                  </a:cubicBezTo>
                  <a:cubicBezTo>
                    <a:pt x="8788" y="1501"/>
                    <a:pt x="8716" y="1429"/>
                    <a:pt x="8621" y="1429"/>
                  </a:cubicBezTo>
                  <a:lnTo>
                    <a:pt x="358" y="1429"/>
                  </a:lnTo>
                  <a:lnTo>
                    <a:pt x="358" y="1262"/>
                  </a:lnTo>
                  <a:cubicBezTo>
                    <a:pt x="358" y="762"/>
                    <a:pt x="762" y="357"/>
                    <a:pt x="1262" y="357"/>
                  </a:cubicBezTo>
                  <a:lnTo>
                    <a:pt x="10550" y="357"/>
                  </a:lnTo>
                  <a:cubicBezTo>
                    <a:pt x="11050" y="357"/>
                    <a:pt x="11455" y="762"/>
                    <a:pt x="11455" y="1262"/>
                  </a:cubicBezTo>
                  <a:lnTo>
                    <a:pt x="11455" y="1429"/>
                  </a:lnTo>
                  <a:lnTo>
                    <a:pt x="9359" y="1429"/>
                  </a:lnTo>
                  <a:cubicBezTo>
                    <a:pt x="9264" y="1429"/>
                    <a:pt x="9193" y="1501"/>
                    <a:pt x="9193" y="1596"/>
                  </a:cubicBezTo>
                  <a:cubicBezTo>
                    <a:pt x="9193" y="1691"/>
                    <a:pt x="9264" y="1762"/>
                    <a:pt x="9359" y="1762"/>
                  </a:cubicBezTo>
                  <a:lnTo>
                    <a:pt x="11455" y="1762"/>
                  </a:lnTo>
                  <a:lnTo>
                    <a:pt x="11455" y="8883"/>
                  </a:lnTo>
                  <a:cubicBezTo>
                    <a:pt x="11455" y="9383"/>
                    <a:pt x="11050" y="9788"/>
                    <a:pt x="10550" y="9788"/>
                  </a:cubicBezTo>
                  <a:lnTo>
                    <a:pt x="3382" y="9788"/>
                  </a:lnTo>
                  <a:cubicBezTo>
                    <a:pt x="3287" y="9788"/>
                    <a:pt x="3191" y="9859"/>
                    <a:pt x="3191" y="9955"/>
                  </a:cubicBezTo>
                  <a:cubicBezTo>
                    <a:pt x="3191" y="10050"/>
                    <a:pt x="3287" y="10145"/>
                    <a:pt x="3382" y="10145"/>
                  </a:cubicBezTo>
                  <a:lnTo>
                    <a:pt x="10550" y="10145"/>
                  </a:lnTo>
                  <a:cubicBezTo>
                    <a:pt x="11241" y="10145"/>
                    <a:pt x="11812" y="9574"/>
                    <a:pt x="11812" y="8883"/>
                  </a:cubicBezTo>
                  <a:lnTo>
                    <a:pt x="11812" y="1262"/>
                  </a:lnTo>
                  <a:cubicBezTo>
                    <a:pt x="11812" y="572"/>
                    <a:pt x="11241" y="0"/>
                    <a:pt x="10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7" name="Google Shape;14457;p115"/>
            <p:cNvSpPr/>
            <p:nvPr/>
          </p:nvSpPr>
          <p:spPr>
            <a:xfrm>
              <a:off x="6121295" y="2183369"/>
              <a:ext cx="14037" cy="11547"/>
            </a:xfrm>
            <a:custGeom>
              <a:avLst/>
              <a:gdLst/>
              <a:ahLst/>
              <a:cxnLst/>
              <a:rect l="l" t="t" r="r" b="b"/>
              <a:pathLst>
                <a:path w="406" h="334" extrusionOk="0">
                  <a:moveTo>
                    <a:pt x="168" y="0"/>
                  </a:moveTo>
                  <a:cubicBezTo>
                    <a:pt x="72" y="0"/>
                    <a:pt x="1" y="72"/>
                    <a:pt x="1" y="167"/>
                  </a:cubicBezTo>
                  <a:cubicBezTo>
                    <a:pt x="1" y="262"/>
                    <a:pt x="72" y="334"/>
                    <a:pt x="168" y="334"/>
                  </a:cubicBezTo>
                  <a:lnTo>
                    <a:pt x="239" y="334"/>
                  </a:lnTo>
                  <a:cubicBezTo>
                    <a:pt x="334" y="334"/>
                    <a:pt x="406" y="262"/>
                    <a:pt x="406" y="167"/>
                  </a:cubicBezTo>
                  <a:cubicBezTo>
                    <a:pt x="406"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8" name="Google Shape;14458;p115"/>
            <p:cNvSpPr/>
            <p:nvPr/>
          </p:nvSpPr>
          <p:spPr>
            <a:xfrm>
              <a:off x="6150130" y="2183369"/>
              <a:ext cx="14867" cy="11547"/>
            </a:xfrm>
            <a:custGeom>
              <a:avLst/>
              <a:gdLst/>
              <a:ahLst/>
              <a:cxnLst/>
              <a:rect l="l" t="t" r="r" b="b"/>
              <a:pathLst>
                <a:path w="430" h="334" extrusionOk="0">
                  <a:moveTo>
                    <a:pt x="191" y="0"/>
                  </a:moveTo>
                  <a:cubicBezTo>
                    <a:pt x="96" y="0"/>
                    <a:pt x="0" y="72"/>
                    <a:pt x="0" y="167"/>
                  </a:cubicBezTo>
                  <a:cubicBezTo>
                    <a:pt x="0" y="262"/>
                    <a:pt x="96" y="334"/>
                    <a:pt x="191" y="334"/>
                  </a:cubicBezTo>
                  <a:lnTo>
                    <a:pt x="262" y="334"/>
                  </a:lnTo>
                  <a:cubicBezTo>
                    <a:pt x="358" y="334"/>
                    <a:pt x="429" y="262"/>
                    <a:pt x="429" y="167"/>
                  </a:cubicBezTo>
                  <a:cubicBezTo>
                    <a:pt x="429" y="72"/>
                    <a:pt x="358"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9" name="Google Shape;14459;p115"/>
            <p:cNvSpPr/>
            <p:nvPr/>
          </p:nvSpPr>
          <p:spPr>
            <a:xfrm>
              <a:off x="6179759" y="2183369"/>
              <a:ext cx="14867" cy="11547"/>
            </a:xfrm>
            <a:custGeom>
              <a:avLst/>
              <a:gdLst/>
              <a:ahLst/>
              <a:cxnLst/>
              <a:rect l="l" t="t" r="r" b="b"/>
              <a:pathLst>
                <a:path w="430" h="334" extrusionOk="0">
                  <a:moveTo>
                    <a:pt x="167" y="0"/>
                  </a:moveTo>
                  <a:cubicBezTo>
                    <a:pt x="72" y="0"/>
                    <a:pt x="1" y="72"/>
                    <a:pt x="1" y="167"/>
                  </a:cubicBezTo>
                  <a:cubicBezTo>
                    <a:pt x="1" y="262"/>
                    <a:pt x="72" y="334"/>
                    <a:pt x="167" y="334"/>
                  </a:cubicBezTo>
                  <a:lnTo>
                    <a:pt x="239" y="334"/>
                  </a:lnTo>
                  <a:cubicBezTo>
                    <a:pt x="334" y="334"/>
                    <a:pt x="429" y="262"/>
                    <a:pt x="429" y="167"/>
                  </a:cubicBezTo>
                  <a:cubicBezTo>
                    <a:pt x="429"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0" name="Google Shape;14460;p115"/>
            <p:cNvSpPr/>
            <p:nvPr/>
          </p:nvSpPr>
          <p:spPr>
            <a:xfrm>
              <a:off x="6174815" y="2244944"/>
              <a:ext cx="226466" cy="225793"/>
            </a:xfrm>
            <a:custGeom>
              <a:avLst/>
              <a:gdLst/>
              <a:ahLst/>
              <a:cxnLst/>
              <a:rect l="l" t="t" r="r" b="b"/>
              <a:pathLst>
                <a:path w="6550" h="6531" extrusionOk="0">
                  <a:moveTo>
                    <a:pt x="1692" y="2673"/>
                  </a:moveTo>
                  <a:lnTo>
                    <a:pt x="1906" y="3244"/>
                  </a:lnTo>
                  <a:lnTo>
                    <a:pt x="1454" y="3244"/>
                  </a:lnTo>
                  <a:lnTo>
                    <a:pt x="1692" y="2673"/>
                  </a:lnTo>
                  <a:close/>
                  <a:moveTo>
                    <a:pt x="3383" y="2911"/>
                  </a:moveTo>
                  <a:lnTo>
                    <a:pt x="2859" y="3459"/>
                  </a:lnTo>
                  <a:cubicBezTo>
                    <a:pt x="2835" y="3435"/>
                    <a:pt x="2835" y="3387"/>
                    <a:pt x="2835" y="3340"/>
                  </a:cubicBezTo>
                  <a:cubicBezTo>
                    <a:pt x="2835" y="3101"/>
                    <a:pt x="3025" y="2911"/>
                    <a:pt x="3287" y="2911"/>
                  </a:cubicBezTo>
                  <a:close/>
                  <a:moveTo>
                    <a:pt x="3668" y="3125"/>
                  </a:moveTo>
                  <a:cubicBezTo>
                    <a:pt x="3692" y="3197"/>
                    <a:pt x="3716" y="3268"/>
                    <a:pt x="3716" y="3340"/>
                  </a:cubicBezTo>
                  <a:cubicBezTo>
                    <a:pt x="3716" y="3602"/>
                    <a:pt x="3525" y="3792"/>
                    <a:pt x="3287" y="3792"/>
                  </a:cubicBezTo>
                  <a:cubicBezTo>
                    <a:pt x="3192" y="3792"/>
                    <a:pt x="3121" y="3768"/>
                    <a:pt x="3073" y="3744"/>
                  </a:cubicBezTo>
                  <a:lnTo>
                    <a:pt x="3668" y="3125"/>
                  </a:lnTo>
                  <a:close/>
                  <a:moveTo>
                    <a:pt x="5454" y="1339"/>
                  </a:moveTo>
                  <a:cubicBezTo>
                    <a:pt x="5931" y="1863"/>
                    <a:pt x="6193" y="2554"/>
                    <a:pt x="6193" y="3268"/>
                  </a:cubicBezTo>
                  <a:cubicBezTo>
                    <a:pt x="6193" y="4054"/>
                    <a:pt x="5907" y="4792"/>
                    <a:pt x="5335" y="5340"/>
                  </a:cubicBezTo>
                  <a:cubicBezTo>
                    <a:pt x="4766" y="5909"/>
                    <a:pt x="4017" y="6196"/>
                    <a:pt x="3268" y="6196"/>
                  </a:cubicBezTo>
                  <a:cubicBezTo>
                    <a:pt x="2576" y="6196"/>
                    <a:pt x="1884" y="5951"/>
                    <a:pt x="1335" y="5459"/>
                  </a:cubicBezTo>
                  <a:lnTo>
                    <a:pt x="2811" y="3983"/>
                  </a:lnTo>
                  <a:cubicBezTo>
                    <a:pt x="2954" y="4078"/>
                    <a:pt x="3097" y="4149"/>
                    <a:pt x="3287" y="4149"/>
                  </a:cubicBezTo>
                  <a:cubicBezTo>
                    <a:pt x="3454" y="4149"/>
                    <a:pt x="3621" y="4078"/>
                    <a:pt x="3740" y="3983"/>
                  </a:cubicBezTo>
                  <a:cubicBezTo>
                    <a:pt x="3764" y="4054"/>
                    <a:pt x="3835" y="4078"/>
                    <a:pt x="3906" y="4078"/>
                  </a:cubicBezTo>
                  <a:cubicBezTo>
                    <a:pt x="4002" y="4078"/>
                    <a:pt x="4073" y="4006"/>
                    <a:pt x="4073" y="3911"/>
                  </a:cubicBezTo>
                  <a:lnTo>
                    <a:pt x="4073" y="2720"/>
                  </a:lnTo>
                  <a:lnTo>
                    <a:pt x="4359" y="2435"/>
                  </a:lnTo>
                  <a:lnTo>
                    <a:pt x="4359" y="2435"/>
                  </a:lnTo>
                  <a:cubicBezTo>
                    <a:pt x="4311" y="2506"/>
                    <a:pt x="4288" y="2577"/>
                    <a:pt x="4264" y="2649"/>
                  </a:cubicBezTo>
                  <a:cubicBezTo>
                    <a:pt x="4240" y="2863"/>
                    <a:pt x="4335" y="3030"/>
                    <a:pt x="4502" y="3149"/>
                  </a:cubicBezTo>
                  <a:lnTo>
                    <a:pt x="4526" y="3149"/>
                  </a:lnTo>
                  <a:cubicBezTo>
                    <a:pt x="4526" y="3173"/>
                    <a:pt x="4764" y="3268"/>
                    <a:pt x="5026" y="3363"/>
                  </a:cubicBezTo>
                  <a:cubicBezTo>
                    <a:pt x="5192" y="3435"/>
                    <a:pt x="5288" y="3530"/>
                    <a:pt x="5264" y="3625"/>
                  </a:cubicBezTo>
                  <a:cubicBezTo>
                    <a:pt x="5240" y="3744"/>
                    <a:pt x="5121" y="3863"/>
                    <a:pt x="4930" y="3863"/>
                  </a:cubicBezTo>
                  <a:cubicBezTo>
                    <a:pt x="4764" y="3863"/>
                    <a:pt x="4573" y="3792"/>
                    <a:pt x="4478" y="3649"/>
                  </a:cubicBezTo>
                  <a:cubicBezTo>
                    <a:pt x="4439" y="3623"/>
                    <a:pt x="4392" y="3604"/>
                    <a:pt x="4347" y="3604"/>
                  </a:cubicBezTo>
                  <a:cubicBezTo>
                    <a:pt x="4309" y="3604"/>
                    <a:pt x="4272" y="3617"/>
                    <a:pt x="4240" y="3649"/>
                  </a:cubicBezTo>
                  <a:cubicBezTo>
                    <a:pt x="4168" y="3721"/>
                    <a:pt x="4145" y="3816"/>
                    <a:pt x="4216" y="3887"/>
                  </a:cubicBezTo>
                  <a:cubicBezTo>
                    <a:pt x="4383" y="4078"/>
                    <a:pt x="4669" y="4197"/>
                    <a:pt x="4930" y="4197"/>
                  </a:cubicBezTo>
                  <a:cubicBezTo>
                    <a:pt x="5264" y="4197"/>
                    <a:pt x="5550" y="3983"/>
                    <a:pt x="5597" y="3697"/>
                  </a:cubicBezTo>
                  <a:cubicBezTo>
                    <a:pt x="5645" y="3482"/>
                    <a:pt x="5550" y="3197"/>
                    <a:pt x="5145" y="3030"/>
                  </a:cubicBezTo>
                  <a:cubicBezTo>
                    <a:pt x="4930" y="2959"/>
                    <a:pt x="4740" y="2887"/>
                    <a:pt x="4669" y="2863"/>
                  </a:cubicBezTo>
                  <a:cubicBezTo>
                    <a:pt x="4621" y="2816"/>
                    <a:pt x="4597" y="2768"/>
                    <a:pt x="4621" y="2697"/>
                  </a:cubicBezTo>
                  <a:cubicBezTo>
                    <a:pt x="4621" y="2673"/>
                    <a:pt x="4645" y="2577"/>
                    <a:pt x="4764" y="2530"/>
                  </a:cubicBezTo>
                  <a:cubicBezTo>
                    <a:pt x="4805" y="2519"/>
                    <a:pt x="4846" y="2514"/>
                    <a:pt x="4885" y="2514"/>
                  </a:cubicBezTo>
                  <a:cubicBezTo>
                    <a:pt x="5095" y="2514"/>
                    <a:pt x="5264" y="2649"/>
                    <a:pt x="5264" y="2649"/>
                  </a:cubicBezTo>
                  <a:cubicBezTo>
                    <a:pt x="5294" y="2679"/>
                    <a:pt x="5332" y="2692"/>
                    <a:pt x="5370" y="2692"/>
                  </a:cubicBezTo>
                  <a:cubicBezTo>
                    <a:pt x="5423" y="2692"/>
                    <a:pt x="5474" y="2667"/>
                    <a:pt x="5502" y="2625"/>
                  </a:cubicBezTo>
                  <a:cubicBezTo>
                    <a:pt x="5573" y="2554"/>
                    <a:pt x="5573" y="2458"/>
                    <a:pt x="5502" y="2387"/>
                  </a:cubicBezTo>
                  <a:cubicBezTo>
                    <a:pt x="5483" y="2387"/>
                    <a:pt x="5243" y="2183"/>
                    <a:pt x="4911" y="2183"/>
                  </a:cubicBezTo>
                  <a:cubicBezTo>
                    <a:pt x="4835" y="2183"/>
                    <a:pt x="4753" y="2193"/>
                    <a:pt x="4669" y="2220"/>
                  </a:cubicBezTo>
                  <a:cubicBezTo>
                    <a:pt x="4621" y="2220"/>
                    <a:pt x="4573" y="2244"/>
                    <a:pt x="4526" y="2292"/>
                  </a:cubicBezTo>
                  <a:lnTo>
                    <a:pt x="5454" y="1339"/>
                  </a:lnTo>
                  <a:close/>
                  <a:moveTo>
                    <a:pt x="3315" y="0"/>
                  </a:moveTo>
                  <a:cubicBezTo>
                    <a:pt x="2761" y="0"/>
                    <a:pt x="2208" y="145"/>
                    <a:pt x="1716" y="410"/>
                  </a:cubicBezTo>
                  <a:cubicBezTo>
                    <a:pt x="1644" y="434"/>
                    <a:pt x="1620" y="553"/>
                    <a:pt x="1644" y="625"/>
                  </a:cubicBezTo>
                  <a:cubicBezTo>
                    <a:pt x="1676" y="688"/>
                    <a:pt x="1739" y="720"/>
                    <a:pt x="1799" y="720"/>
                  </a:cubicBezTo>
                  <a:cubicBezTo>
                    <a:pt x="1829" y="720"/>
                    <a:pt x="1858" y="712"/>
                    <a:pt x="1882" y="696"/>
                  </a:cubicBezTo>
                  <a:cubicBezTo>
                    <a:pt x="2305" y="476"/>
                    <a:pt x="2785" y="354"/>
                    <a:pt x="3266" y="354"/>
                  </a:cubicBezTo>
                  <a:cubicBezTo>
                    <a:pt x="3409" y="354"/>
                    <a:pt x="3551" y="365"/>
                    <a:pt x="3692" y="387"/>
                  </a:cubicBezTo>
                  <a:cubicBezTo>
                    <a:pt x="4264" y="458"/>
                    <a:pt x="4788" y="696"/>
                    <a:pt x="5216" y="1101"/>
                  </a:cubicBezTo>
                  <a:lnTo>
                    <a:pt x="4073" y="2244"/>
                  </a:lnTo>
                  <a:cubicBezTo>
                    <a:pt x="4073" y="2149"/>
                    <a:pt x="3978" y="2077"/>
                    <a:pt x="3906" y="2077"/>
                  </a:cubicBezTo>
                  <a:cubicBezTo>
                    <a:pt x="3811" y="2077"/>
                    <a:pt x="3716" y="2149"/>
                    <a:pt x="3716" y="2244"/>
                  </a:cubicBezTo>
                  <a:lnTo>
                    <a:pt x="3716" y="2577"/>
                  </a:lnTo>
                  <a:lnTo>
                    <a:pt x="3645" y="2649"/>
                  </a:lnTo>
                  <a:cubicBezTo>
                    <a:pt x="3549" y="2601"/>
                    <a:pt x="3406" y="2554"/>
                    <a:pt x="3287" y="2554"/>
                  </a:cubicBezTo>
                  <a:cubicBezTo>
                    <a:pt x="2835" y="2554"/>
                    <a:pt x="2501" y="2911"/>
                    <a:pt x="2501" y="3340"/>
                  </a:cubicBezTo>
                  <a:cubicBezTo>
                    <a:pt x="2501" y="3482"/>
                    <a:pt x="2525" y="3602"/>
                    <a:pt x="2573" y="3721"/>
                  </a:cubicBezTo>
                  <a:lnTo>
                    <a:pt x="2478" y="3816"/>
                  </a:lnTo>
                  <a:lnTo>
                    <a:pt x="1882" y="2196"/>
                  </a:lnTo>
                  <a:cubicBezTo>
                    <a:pt x="1835" y="2125"/>
                    <a:pt x="1763" y="2077"/>
                    <a:pt x="1692" y="2077"/>
                  </a:cubicBezTo>
                  <a:cubicBezTo>
                    <a:pt x="1596" y="2077"/>
                    <a:pt x="1525" y="2125"/>
                    <a:pt x="1477" y="2196"/>
                  </a:cubicBezTo>
                  <a:lnTo>
                    <a:pt x="858" y="3816"/>
                  </a:lnTo>
                  <a:cubicBezTo>
                    <a:pt x="834" y="3911"/>
                    <a:pt x="882" y="4006"/>
                    <a:pt x="977" y="4054"/>
                  </a:cubicBezTo>
                  <a:cubicBezTo>
                    <a:pt x="990" y="4058"/>
                    <a:pt x="1003" y="4060"/>
                    <a:pt x="1018" y="4060"/>
                  </a:cubicBezTo>
                  <a:cubicBezTo>
                    <a:pt x="1087" y="4060"/>
                    <a:pt x="1172" y="4014"/>
                    <a:pt x="1192" y="3935"/>
                  </a:cubicBezTo>
                  <a:lnTo>
                    <a:pt x="1335" y="3578"/>
                  </a:lnTo>
                  <a:lnTo>
                    <a:pt x="2025" y="3578"/>
                  </a:lnTo>
                  <a:lnTo>
                    <a:pt x="2168" y="3935"/>
                  </a:lnTo>
                  <a:cubicBezTo>
                    <a:pt x="2192" y="3983"/>
                    <a:pt x="2216" y="4030"/>
                    <a:pt x="2263" y="4054"/>
                  </a:cubicBezTo>
                  <a:lnTo>
                    <a:pt x="1096" y="5221"/>
                  </a:lnTo>
                  <a:cubicBezTo>
                    <a:pt x="620" y="4673"/>
                    <a:pt x="358" y="4006"/>
                    <a:pt x="358" y="3268"/>
                  </a:cubicBezTo>
                  <a:cubicBezTo>
                    <a:pt x="358" y="2482"/>
                    <a:pt x="668" y="1768"/>
                    <a:pt x="1215" y="1220"/>
                  </a:cubicBezTo>
                  <a:cubicBezTo>
                    <a:pt x="1239" y="1172"/>
                    <a:pt x="1287" y="1149"/>
                    <a:pt x="1311" y="1101"/>
                  </a:cubicBezTo>
                  <a:cubicBezTo>
                    <a:pt x="1382" y="1053"/>
                    <a:pt x="1382" y="934"/>
                    <a:pt x="1335" y="863"/>
                  </a:cubicBezTo>
                  <a:cubicBezTo>
                    <a:pt x="1299" y="827"/>
                    <a:pt x="1251" y="809"/>
                    <a:pt x="1204" y="809"/>
                  </a:cubicBezTo>
                  <a:cubicBezTo>
                    <a:pt x="1156" y="809"/>
                    <a:pt x="1108" y="827"/>
                    <a:pt x="1073" y="863"/>
                  </a:cubicBezTo>
                  <a:cubicBezTo>
                    <a:pt x="1049" y="887"/>
                    <a:pt x="1001" y="934"/>
                    <a:pt x="977" y="958"/>
                  </a:cubicBezTo>
                  <a:cubicBezTo>
                    <a:pt x="358" y="1577"/>
                    <a:pt x="1" y="2411"/>
                    <a:pt x="1" y="3268"/>
                  </a:cubicBezTo>
                  <a:cubicBezTo>
                    <a:pt x="1" y="4149"/>
                    <a:pt x="358" y="4959"/>
                    <a:pt x="977" y="5578"/>
                  </a:cubicBezTo>
                  <a:cubicBezTo>
                    <a:pt x="1596" y="6221"/>
                    <a:pt x="2454" y="6531"/>
                    <a:pt x="3287" y="6531"/>
                  </a:cubicBezTo>
                  <a:cubicBezTo>
                    <a:pt x="4121" y="6531"/>
                    <a:pt x="4954" y="6221"/>
                    <a:pt x="5597" y="5578"/>
                  </a:cubicBezTo>
                  <a:cubicBezTo>
                    <a:pt x="6216" y="4959"/>
                    <a:pt x="6550" y="4149"/>
                    <a:pt x="6550" y="3268"/>
                  </a:cubicBezTo>
                  <a:cubicBezTo>
                    <a:pt x="6550" y="2411"/>
                    <a:pt x="6216" y="1577"/>
                    <a:pt x="5597" y="958"/>
                  </a:cubicBezTo>
                  <a:cubicBezTo>
                    <a:pt x="5073" y="458"/>
                    <a:pt x="4430" y="125"/>
                    <a:pt x="3740" y="29"/>
                  </a:cubicBezTo>
                  <a:cubicBezTo>
                    <a:pt x="3599" y="10"/>
                    <a:pt x="3457" y="0"/>
                    <a:pt x="3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1" name="Google Shape;14461;p115"/>
          <p:cNvGrpSpPr/>
          <p:nvPr/>
        </p:nvGrpSpPr>
        <p:grpSpPr>
          <a:xfrm>
            <a:off x="5968491" y="2500751"/>
            <a:ext cx="377464" cy="359964"/>
            <a:chOff x="6084267" y="2776168"/>
            <a:chExt cx="409264" cy="390289"/>
          </a:xfrm>
        </p:grpSpPr>
        <p:sp>
          <p:nvSpPr>
            <p:cNvPr id="14462" name="Google Shape;14462;p115"/>
            <p:cNvSpPr/>
            <p:nvPr/>
          </p:nvSpPr>
          <p:spPr>
            <a:xfrm>
              <a:off x="6084267" y="2776168"/>
              <a:ext cx="409264" cy="390289"/>
            </a:xfrm>
            <a:custGeom>
              <a:avLst/>
              <a:gdLst/>
              <a:ahLst/>
              <a:cxnLst/>
              <a:rect l="l" t="t" r="r" b="b"/>
              <a:pathLst>
                <a:path w="11837" h="11289" extrusionOk="0">
                  <a:moveTo>
                    <a:pt x="6930" y="4454"/>
                  </a:moveTo>
                  <a:lnTo>
                    <a:pt x="6002" y="5716"/>
                  </a:lnTo>
                  <a:lnTo>
                    <a:pt x="5097" y="4454"/>
                  </a:lnTo>
                  <a:lnTo>
                    <a:pt x="5501" y="4454"/>
                  </a:lnTo>
                  <a:lnTo>
                    <a:pt x="5882" y="4954"/>
                  </a:lnTo>
                  <a:cubicBezTo>
                    <a:pt x="5906" y="4978"/>
                    <a:pt x="5954" y="5002"/>
                    <a:pt x="6025" y="5002"/>
                  </a:cubicBezTo>
                  <a:cubicBezTo>
                    <a:pt x="6073" y="5002"/>
                    <a:pt x="6121" y="4978"/>
                    <a:pt x="6144" y="4954"/>
                  </a:cubicBezTo>
                  <a:lnTo>
                    <a:pt x="6525" y="4454"/>
                  </a:lnTo>
                  <a:close/>
                  <a:moveTo>
                    <a:pt x="11384" y="3692"/>
                  </a:moveTo>
                  <a:lnTo>
                    <a:pt x="9836" y="5835"/>
                  </a:lnTo>
                  <a:lnTo>
                    <a:pt x="6359" y="5835"/>
                  </a:lnTo>
                  <a:lnTo>
                    <a:pt x="7883" y="3716"/>
                  </a:lnTo>
                  <a:cubicBezTo>
                    <a:pt x="7883" y="3716"/>
                    <a:pt x="7907" y="3692"/>
                    <a:pt x="7931" y="3692"/>
                  </a:cubicBezTo>
                  <a:close/>
                  <a:moveTo>
                    <a:pt x="2025" y="3692"/>
                  </a:moveTo>
                  <a:lnTo>
                    <a:pt x="2025" y="3787"/>
                  </a:lnTo>
                  <a:cubicBezTo>
                    <a:pt x="2025" y="4144"/>
                    <a:pt x="2310" y="4454"/>
                    <a:pt x="2691" y="4454"/>
                  </a:cubicBezTo>
                  <a:lnTo>
                    <a:pt x="4668" y="4454"/>
                  </a:lnTo>
                  <a:lnTo>
                    <a:pt x="5668" y="5835"/>
                  </a:lnTo>
                  <a:lnTo>
                    <a:pt x="3668" y="5835"/>
                  </a:lnTo>
                  <a:cubicBezTo>
                    <a:pt x="3572" y="5835"/>
                    <a:pt x="3477" y="5907"/>
                    <a:pt x="3477" y="6002"/>
                  </a:cubicBezTo>
                  <a:cubicBezTo>
                    <a:pt x="3477" y="6097"/>
                    <a:pt x="3572" y="6193"/>
                    <a:pt x="3668" y="6193"/>
                  </a:cubicBezTo>
                  <a:lnTo>
                    <a:pt x="5835" y="6193"/>
                  </a:lnTo>
                  <a:lnTo>
                    <a:pt x="5835" y="10932"/>
                  </a:lnTo>
                  <a:lnTo>
                    <a:pt x="2406" y="10932"/>
                  </a:lnTo>
                  <a:cubicBezTo>
                    <a:pt x="2239" y="10932"/>
                    <a:pt x="2120" y="10813"/>
                    <a:pt x="2120" y="10646"/>
                  </a:cubicBezTo>
                  <a:lnTo>
                    <a:pt x="2120" y="6193"/>
                  </a:lnTo>
                  <a:lnTo>
                    <a:pt x="2906" y="6193"/>
                  </a:lnTo>
                  <a:cubicBezTo>
                    <a:pt x="3001" y="6193"/>
                    <a:pt x="3096" y="6097"/>
                    <a:pt x="3096" y="6002"/>
                  </a:cubicBezTo>
                  <a:cubicBezTo>
                    <a:pt x="3096" y="5907"/>
                    <a:pt x="3001" y="5835"/>
                    <a:pt x="2906" y="5835"/>
                  </a:cubicBezTo>
                  <a:lnTo>
                    <a:pt x="2025" y="5835"/>
                  </a:lnTo>
                  <a:lnTo>
                    <a:pt x="477" y="3692"/>
                  </a:lnTo>
                  <a:close/>
                  <a:moveTo>
                    <a:pt x="8478" y="9479"/>
                  </a:moveTo>
                  <a:lnTo>
                    <a:pt x="8478" y="10932"/>
                  </a:lnTo>
                  <a:lnTo>
                    <a:pt x="7454" y="10932"/>
                  </a:lnTo>
                  <a:lnTo>
                    <a:pt x="7454" y="9479"/>
                  </a:lnTo>
                  <a:lnTo>
                    <a:pt x="7883" y="9717"/>
                  </a:lnTo>
                  <a:cubicBezTo>
                    <a:pt x="7907" y="9729"/>
                    <a:pt x="7936" y="9735"/>
                    <a:pt x="7966" y="9735"/>
                  </a:cubicBezTo>
                  <a:cubicBezTo>
                    <a:pt x="7996" y="9735"/>
                    <a:pt x="8026" y="9729"/>
                    <a:pt x="8050" y="9717"/>
                  </a:cubicBezTo>
                  <a:lnTo>
                    <a:pt x="8478" y="9479"/>
                  </a:lnTo>
                  <a:close/>
                  <a:moveTo>
                    <a:pt x="2691" y="1"/>
                  </a:moveTo>
                  <a:cubicBezTo>
                    <a:pt x="2310" y="1"/>
                    <a:pt x="2025" y="287"/>
                    <a:pt x="2025" y="668"/>
                  </a:cubicBezTo>
                  <a:lnTo>
                    <a:pt x="2025" y="3359"/>
                  </a:lnTo>
                  <a:lnTo>
                    <a:pt x="215" y="3359"/>
                  </a:lnTo>
                  <a:cubicBezTo>
                    <a:pt x="143" y="3359"/>
                    <a:pt x="72" y="3406"/>
                    <a:pt x="24" y="3478"/>
                  </a:cubicBezTo>
                  <a:cubicBezTo>
                    <a:pt x="0" y="3549"/>
                    <a:pt x="0" y="3621"/>
                    <a:pt x="48" y="3692"/>
                  </a:cubicBezTo>
                  <a:lnTo>
                    <a:pt x="1763" y="6073"/>
                  </a:lnTo>
                  <a:lnTo>
                    <a:pt x="1763" y="10646"/>
                  </a:lnTo>
                  <a:cubicBezTo>
                    <a:pt x="1763" y="11003"/>
                    <a:pt x="2048" y="11289"/>
                    <a:pt x="2406" y="11289"/>
                  </a:cubicBezTo>
                  <a:lnTo>
                    <a:pt x="9455" y="11289"/>
                  </a:lnTo>
                  <a:cubicBezTo>
                    <a:pt x="9812" y="11289"/>
                    <a:pt x="10098" y="11003"/>
                    <a:pt x="10098" y="10646"/>
                  </a:cubicBezTo>
                  <a:lnTo>
                    <a:pt x="10098" y="7812"/>
                  </a:lnTo>
                  <a:cubicBezTo>
                    <a:pt x="10098" y="7717"/>
                    <a:pt x="10026" y="7645"/>
                    <a:pt x="9931" y="7645"/>
                  </a:cubicBezTo>
                  <a:cubicBezTo>
                    <a:pt x="9836" y="7645"/>
                    <a:pt x="9740" y="7717"/>
                    <a:pt x="9740" y="7812"/>
                  </a:cubicBezTo>
                  <a:lnTo>
                    <a:pt x="9740" y="10646"/>
                  </a:lnTo>
                  <a:cubicBezTo>
                    <a:pt x="9740" y="10813"/>
                    <a:pt x="9621" y="10932"/>
                    <a:pt x="9455" y="10932"/>
                  </a:cubicBezTo>
                  <a:lnTo>
                    <a:pt x="8812" y="10932"/>
                  </a:lnTo>
                  <a:lnTo>
                    <a:pt x="8812" y="9384"/>
                  </a:lnTo>
                  <a:cubicBezTo>
                    <a:pt x="8812" y="9288"/>
                    <a:pt x="8764" y="9193"/>
                    <a:pt x="8669" y="9146"/>
                  </a:cubicBezTo>
                  <a:cubicBezTo>
                    <a:pt x="8629" y="9106"/>
                    <a:pt x="8576" y="9089"/>
                    <a:pt x="8523" y="9089"/>
                  </a:cubicBezTo>
                  <a:cubicBezTo>
                    <a:pt x="8481" y="9089"/>
                    <a:pt x="8439" y="9100"/>
                    <a:pt x="8407" y="9122"/>
                  </a:cubicBezTo>
                  <a:lnTo>
                    <a:pt x="7978" y="9360"/>
                  </a:lnTo>
                  <a:lnTo>
                    <a:pt x="7526" y="9122"/>
                  </a:lnTo>
                  <a:cubicBezTo>
                    <a:pt x="7494" y="9100"/>
                    <a:pt x="7452" y="9089"/>
                    <a:pt x="7409" y="9089"/>
                  </a:cubicBezTo>
                  <a:cubicBezTo>
                    <a:pt x="7357" y="9089"/>
                    <a:pt x="7303" y="9106"/>
                    <a:pt x="7264" y="9146"/>
                  </a:cubicBezTo>
                  <a:cubicBezTo>
                    <a:pt x="7168" y="9193"/>
                    <a:pt x="7121" y="9288"/>
                    <a:pt x="7121" y="9384"/>
                  </a:cubicBezTo>
                  <a:lnTo>
                    <a:pt x="7121" y="10932"/>
                  </a:lnTo>
                  <a:lnTo>
                    <a:pt x="6192" y="10932"/>
                  </a:lnTo>
                  <a:lnTo>
                    <a:pt x="6192" y="6193"/>
                  </a:lnTo>
                  <a:lnTo>
                    <a:pt x="9740" y="6193"/>
                  </a:lnTo>
                  <a:lnTo>
                    <a:pt x="9740" y="7074"/>
                  </a:lnTo>
                  <a:cubicBezTo>
                    <a:pt x="9740" y="7169"/>
                    <a:pt x="9836" y="7240"/>
                    <a:pt x="9931" y="7240"/>
                  </a:cubicBezTo>
                  <a:cubicBezTo>
                    <a:pt x="10026" y="7240"/>
                    <a:pt x="10098" y="7169"/>
                    <a:pt x="10098" y="7074"/>
                  </a:cubicBezTo>
                  <a:lnTo>
                    <a:pt x="10098" y="6073"/>
                  </a:lnTo>
                  <a:lnTo>
                    <a:pt x="11765" y="3763"/>
                  </a:lnTo>
                  <a:cubicBezTo>
                    <a:pt x="11812" y="3692"/>
                    <a:pt x="11836" y="3573"/>
                    <a:pt x="11788" y="3502"/>
                  </a:cubicBezTo>
                  <a:cubicBezTo>
                    <a:pt x="11741" y="3406"/>
                    <a:pt x="11646" y="3359"/>
                    <a:pt x="11550" y="3359"/>
                  </a:cubicBezTo>
                  <a:lnTo>
                    <a:pt x="10002" y="3359"/>
                  </a:lnTo>
                  <a:lnTo>
                    <a:pt x="10002" y="668"/>
                  </a:lnTo>
                  <a:cubicBezTo>
                    <a:pt x="10002" y="287"/>
                    <a:pt x="9717" y="1"/>
                    <a:pt x="9336" y="1"/>
                  </a:cubicBezTo>
                  <a:lnTo>
                    <a:pt x="8288" y="1"/>
                  </a:lnTo>
                  <a:cubicBezTo>
                    <a:pt x="8192" y="1"/>
                    <a:pt x="8121" y="72"/>
                    <a:pt x="8121" y="167"/>
                  </a:cubicBezTo>
                  <a:cubicBezTo>
                    <a:pt x="8121" y="287"/>
                    <a:pt x="8192" y="358"/>
                    <a:pt x="8288" y="358"/>
                  </a:cubicBezTo>
                  <a:lnTo>
                    <a:pt x="9336" y="358"/>
                  </a:lnTo>
                  <a:cubicBezTo>
                    <a:pt x="9526" y="358"/>
                    <a:pt x="9645" y="501"/>
                    <a:pt x="9645" y="668"/>
                  </a:cubicBezTo>
                  <a:lnTo>
                    <a:pt x="9645" y="3359"/>
                  </a:lnTo>
                  <a:lnTo>
                    <a:pt x="7931" y="3359"/>
                  </a:lnTo>
                  <a:cubicBezTo>
                    <a:pt x="7788" y="3359"/>
                    <a:pt x="7669" y="3406"/>
                    <a:pt x="7597" y="3525"/>
                  </a:cubicBezTo>
                  <a:lnTo>
                    <a:pt x="7168" y="4097"/>
                  </a:lnTo>
                  <a:lnTo>
                    <a:pt x="6430" y="4097"/>
                  </a:lnTo>
                  <a:cubicBezTo>
                    <a:pt x="6383" y="4097"/>
                    <a:pt x="6311" y="4121"/>
                    <a:pt x="6287" y="4168"/>
                  </a:cubicBezTo>
                  <a:lnTo>
                    <a:pt x="6025" y="4549"/>
                  </a:lnTo>
                  <a:lnTo>
                    <a:pt x="5740" y="4168"/>
                  </a:lnTo>
                  <a:cubicBezTo>
                    <a:pt x="5716" y="4121"/>
                    <a:pt x="5644" y="4097"/>
                    <a:pt x="5597" y="4097"/>
                  </a:cubicBezTo>
                  <a:lnTo>
                    <a:pt x="2691" y="4097"/>
                  </a:lnTo>
                  <a:cubicBezTo>
                    <a:pt x="2501" y="4097"/>
                    <a:pt x="2382" y="3954"/>
                    <a:pt x="2382" y="3787"/>
                  </a:cubicBezTo>
                  <a:lnTo>
                    <a:pt x="2382" y="668"/>
                  </a:lnTo>
                  <a:cubicBezTo>
                    <a:pt x="2382" y="501"/>
                    <a:pt x="2501" y="358"/>
                    <a:pt x="2691" y="358"/>
                  </a:cubicBezTo>
                  <a:lnTo>
                    <a:pt x="7549" y="358"/>
                  </a:lnTo>
                  <a:cubicBezTo>
                    <a:pt x="7645" y="358"/>
                    <a:pt x="7716" y="263"/>
                    <a:pt x="7716" y="167"/>
                  </a:cubicBezTo>
                  <a:cubicBezTo>
                    <a:pt x="7716" y="72"/>
                    <a:pt x="7645" y="1"/>
                    <a:pt x="7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3" name="Google Shape;14463;p115"/>
            <p:cNvSpPr/>
            <p:nvPr/>
          </p:nvSpPr>
          <p:spPr>
            <a:xfrm>
              <a:off x="6201990" y="2811571"/>
              <a:ext cx="51932" cy="60364"/>
            </a:xfrm>
            <a:custGeom>
              <a:avLst/>
              <a:gdLst/>
              <a:ahLst/>
              <a:cxnLst/>
              <a:rect l="l" t="t" r="r" b="b"/>
              <a:pathLst>
                <a:path w="1502" h="1746" extrusionOk="0">
                  <a:moveTo>
                    <a:pt x="763" y="620"/>
                  </a:moveTo>
                  <a:lnTo>
                    <a:pt x="1001" y="1263"/>
                  </a:lnTo>
                  <a:lnTo>
                    <a:pt x="525" y="1263"/>
                  </a:lnTo>
                  <a:lnTo>
                    <a:pt x="763" y="620"/>
                  </a:lnTo>
                  <a:close/>
                  <a:moveTo>
                    <a:pt x="763" y="1"/>
                  </a:moveTo>
                  <a:cubicBezTo>
                    <a:pt x="668" y="1"/>
                    <a:pt x="596" y="48"/>
                    <a:pt x="572" y="120"/>
                  </a:cubicBezTo>
                  <a:cubicBezTo>
                    <a:pt x="572" y="144"/>
                    <a:pt x="572" y="144"/>
                    <a:pt x="572" y="144"/>
                  </a:cubicBezTo>
                  <a:lnTo>
                    <a:pt x="48" y="1501"/>
                  </a:lnTo>
                  <a:cubicBezTo>
                    <a:pt x="1" y="1596"/>
                    <a:pt x="48" y="1692"/>
                    <a:pt x="144" y="1739"/>
                  </a:cubicBezTo>
                  <a:lnTo>
                    <a:pt x="215" y="1739"/>
                  </a:lnTo>
                  <a:cubicBezTo>
                    <a:pt x="287" y="1739"/>
                    <a:pt x="358" y="1692"/>
                    <a:pt x="382" y="1620"/>
                  </a:cubicBezTo>
                  <a:lnTo>
                    <a:pt x="382" y="1596"/>
                  </a:lnTo>
                  <a:lnTo>
                    <a:pt x="1120" y="1596"/>
                  </a:lnTo>
                  <a:lnTo>
                    <a:pt x="1144" y="1620"/>
                  </a:lnTo>
                  <a:cubicBezTo>
                    <a:pt x="1164" y="1699"/>
                    <a:pt x="1232" y="1745"/>
                    <a:pt x="1310" y="1745"/>
                  </a:cubicBezTo>
                  <a:cubicBezTo>
                    <a:pt x="1326" y="1745"/>
                    <a:pt x="1342" y="1743"/>
                    <a:pt x="1358" y="1739"/>
                  </a:cubicBezTo>
                  <a:cubicBezTo>
                    <a:pt x="1453" y="1692"/>
                    <a:pt x="1501" y="1596"/>
                    <a:pt x="1477" y="1501"/>
                  </a:cubicBezTo>
                  <a:lnTo>
                    <a:pt x="953" y="144"/>
                  </a:lnTo>
                  <a:cubicBezTo>
                    <a:pt x="953" y="144"/>
                    <a:pt x="953" y="144"/>
                    <a:pt x="953" y="120"/>
                  </a:cubicBezTo>
                  <a:cubicBezTo>
                    <a:pt x="930" y="48"/>
                    <a:pt x="834"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4" name="Google Shape;14464;p115"/>
            <p:cNvSpPr/>
            <p:nvPr/>
          </p:nvSpPr>
          <p:spPr>
            <a:xfrm>
              <a:off x="6337035" y="2814648"/>
              <a:ext cx="45328" cy="61193"/>
            </a:xfrm>
            <a:custGeom>
              <a:avLst/>
              <a:gdLst/>
              <a:ahLst/>
              <a:cxnLst/>
              <a:rect l="l" t="t" r="r" b="b"/>
              <a:pathLst>
                <a:path w="1311" h="1770" extrusionOk="0">
                  <a:moveTo>
                    <a:pt x="654" y="0"/>
                  </a:moveTo>
                  <a:cubicBezTo>
                    <a:pt x="590" y="0"/>
                    <a:pt x="523" y="9"/>
                    <a:pt x="453" y="31"/>
                  </a:cubicBezTo>
                  <a:cubicBezTo>
                    <a:pt x="262" y="102"/>
                    <a:pt x="119" y="245"/>
                    <a:pt x="96" y="436"/>
                  </a:cubicBezTo>
                  <a:cubicBezTo>
                    <a:pt x="72" y="602"/>
                    <a:pt x="143" y="793"/>
                    <a:pt x="286" y="888"/>
                  </a:cubicBezTo>
                  <a:lnTo>
                    <a:pt x="310" y="888"/>
                  </a:lnTo>
                  <a:cubicBezTo>
                    <a:pt x="334" y="888"/>
                    <a:pt x="524" y="983"/>
                    <a:pt x="739" y="1055"/>
                  </a:cubicBezTo>
                  <a:cubicBezTo>
                    <a:pt x="810" y="1079"/>
                    <a:pt x="953" y="1150"/>
                    <a:pt x="929" y="1245"/>
                  </a:cubicBezTo>
                  <a:cubicBezTo>
                    <a:pt x="905" y="1341"/>
                    <a:pt x="810" y="1412"/>
                    <a:pt x="667" y="1412"/>
                  </a:cubicBezTo>
                  <a:cubicBezTo>
                    <a:pt x="548" y="1412"/>
                    <a:pt x="405" y="1364"/>
                    <a:pt x="310" y="1269"/>
                  </a:cubicBezTo>
                  <a:cubicBezTo>
                    <a:pt x="271" y="1230"/>
                    <a:pt x="224" y="1212"/>
                    <a:pt x="178" y="1212"/>
                  </a:cubicBezTo>
                  <a:cubicBezTo>
                    <a:pt x="141" y="1212"/>
                    <a:pt x="104" y="1224"/>
                    <a:pt x="72" y="1245"/>
                  </a:cubicBezTo>
                  <a:cubicBezTo>
                    <a:pt x="0" y="1317"/>
                    <a:pt x="0" y="1436"/>
                    <a:pt x="48" y="1507"/>
                  </a:cubicBezTo>
                  <a:cubicBezTo>
                    <a:pt x="215" y="1674"/>
                    <a:pt x="429" y="1769"/>
                    <a:pt x="667" y="1769"/>
                  </a:cubicBezTo>
                  <a:cubicBezTo>
                    <a:pt x="977" y="1769"/>
                    <a:pt x="1215" y="1579"/>
                    <a:pt x="1263" y="1317"/>
                  </a:cubicBezTo>
                  <a:cubicBezTo>
                    <a:pt x="1310" y="1126"/>
                    <a:pt x="1215" y="864"/>
                    <a:pt x="858" y="745"/>
                  </a:cubicBezTo>
                  <a:cubicBezTo>
                    <a:pt x="691" y="674"/>
                    <a:pt x="524" y="602"/>
                    <a:pt x="477" y="579"/>
                  </a:cubicBezTo>
                  <a:cubicBezTo>
                    <a:pt x="429" y="555"/>
                    <a:pt x="429" y="507"/>
                    <a:pt x="429" y="483"/>
                  </a:cubicBezTo>
                  <a:cubicBezTo>
                    <a:pt x="453" y="460"/>
                    <a:pt x="453" y="388"/>
                    <a:pt x="548" y="364"/>
                  </a:cubicBezTo>
                  <a:cubicBezTo>
                    <a:pt x="579" y="357"/>
                    <a:pt x="608" y="355"/>
                    <a:pt x="637" y="355"/>
                  </a:cubicBezTo>
                  <a:cubicBezTo>
                    <a:pt x="807" y="355"/>
                    <a:pt x="933" y="460"/>
                    <a:pt x="953" y="460"/>
                  </a:cubicBezTo>
                  <a:cubicBezTo>
                    <a:pt x="983" y="489"/>
                    <a:pt x="1017" y="503"/>
                    <a:pt x="1052" y="503"/>
                  </a:cubicBezTo>
                  <a:cubicBezTo>
                    <a:pt x="1100" y="503"/>
                    <a:pt x="1150" y="477"/>
                    <a:pt x="1191" y="436"/>
                  </a:cubicBezTo>
                  <a:cubicBezTo>
                    <a:pt x="1263" y="364"/>
                    <a:pt x="1239" y="245"/>
                    <a:pt x="1167" y="198"/>
                  </a:cubicBezTo>
                  <a:cubicBezTo>
                    <a:pt x="1148" y="178"/>
                    <a:pt x="938"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5" name="Google Shape;14465;p115"/>
            <p:cNvSpPr/>
            <p:nvPr/>
          </p:nvSpPr>
          <p:spPr>
            <a:xfrm>
              <a:off x="6268683" y="2811571"/>
              <a:ext cx="47783" cy="62611"/>
            </a:xfrm>
            <a:custGeom>
              <a:avLst/>
              <a:gdLst/>
              <a:ahLst/>
              <a:cxnLst/>
              <a:rect l="l" t="t" r="r" b="b"/>
              <a:pathLst>
                <a:path w="1382" h="1811" extrusionOk="0">
                  <a:moveTo>
                    <a:pt x="691" y="763"/>
                  </a:moveTo>
                  <a:cubicBezTo>
                    <a:pt x="882" y="763"/>
                    <a:pt x="1049" y="930"/>
                    <a:pt x="1049" y="1120"/>
                  </a:cubicBezTo>
                  <a:cubicBezTo>
                    <a:pt x="1049" y="1311"/>
                    <a:pt x="882" y="1453"/>
                    <a:pt x="691" y="1453"/>
                  </a:cubicBezTo>
                  <a:cubicBezTo>
                    <a:pt x="501" y="1453"/>
                    <a:pt x="358" y="1311"/>
                    <a:pt x="358" y="1120"/>
                  </a:cubicBezTo>
                  <a:cubicBezTo>
                    <a:pt x="358" y="930"/>
                    <a:pt x="501" y="763"/>
                    <a:pt x="691" y="763"/>
                  </a:cubicBezTo>
                  <a:close/>
                  <a:moveTo>
                    <a:pt x="1215" y="1"/>
                  </a:moveTo>
                  <a:cubicBezTo>
                    <a:pt x="1120" y="1"/>
                    <a:pt x="1049" y="96"/>
                    <a:pt x="1049" y="191"/>
                  </a:cubicBezTo>
                  <a:lnTo>
                    <a:pt x="1049" y="501"/>
                  </a:lnTo>
                  <a:cubicBezTo>
                    <a:pt x="930" y="453"/>
                    <a:pt x="810" y="429"/>
                    <a:pt x="691" y="429"/>
                  </a:cubicBezTo>
                  <a:cubicBezTo>
                    <a:pt x="310" y="429"/>
                    <a:pt x="1" y="739"/>
                    <a:pt x="1" y="1120"/>
                  </a:cubicBezTo>
                  <a:cubicBezTo>
                    <a:pt x="1" y="1501"/>
                    <a:pt x="310" y="1811"/>
                    <a:pt x="691" y="1811"/>
                  </a:cubicBezTo>
                  <a:cubicBezTo>
                    <a:pt x="834" y="1811"/>
                    <a:pt x="977" y="1763"/>
                    <a:pt x="1072" y="1692"/>
                  </a:cubicBezTo>
                  <a:cubicBezTo>
                    <a:pt x="1120" y="1739"/>
                    <a:pt x="1168" y="1763"/>
                    <a:pt x="1215" y="1763"/>
                  </a:cubicBezTo>
                  <a:cubicBezTo>
                    <a:pt x="1311" y="1763"/>
                    <a:pt x="1382" y="1668"/>
                    <a:pt x="1382" y="1573"/>
                  </a:cubicBezTo>
                  <a:lnTo>
                    <a:pt x="1382" y="191"/>
                  </a:lnTo>
                  <a:cubicBezTo>
                    <a:pt x="1382" y="96"/>
                    <a:pt x="1311" y="1"/>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6" name="Google Shape;14466;p115"/>
          <p:cNvGrpSpPr/>
          <p:nvPr/>
        </p:nvGrpSpPr>
        <p:grpSpPr>
          <a:xfrm>
            <a:off x="5968491" y="3014592"/>
            <a:ext cx="376699" cy="375907"/>
            <a:chOff x="6084267" y="3415918"/>
            <a:chExt cx="408434" cy="407575"/>
          </a:xfrm>
        </p:grpSpPr>
        <p:sp>
          <p:nvSpPr>
            <p:cNvPr id="14467" name="Google Shape;14467;p115"/>
            <p:cNvSpPr/>
            <p:nvPr/>
          </p:nvSpPr>
          <p:spPr>
            <a:xfrm>
              <a:off x="6084267" y="3415918"/>
              <a:ext cx="408434" cy="407575"/>
            </a:xfrm>
            <a:custGeom>
              <a:avLst/>
              <a:gdLst/>
              <a:ahLst/>
              <a:cxnLst/>
              <a:rect l="l" t="t" r="r" b="b"/>
              <a:pathLst>
                <a:path w="11813" h="11789" extrusionOk="0">
                  <a:moveTo>
                    <a:pt x="5359" y="1"/>
                  </a:moveTo>
                  <a:cubicBezTo>
                    <a:pt x="5097" y="1"/>
                    <a:pt x="4882" y="215"/>
                    <a:pt x="4882" y="477"/>
                  </a:cubicBezTo>
                  <a:lnTo>
                    <a:pt x="4882" y="1048"/>
                  </a:lnTo>
                  <a:cubicBezTo>
                    <a:pt x="4287" y="1167"/>
                    <a:pt x="3715" y="1406"/>
                    <a:pt x="3191" y="1739"/>
                  </a:cubicBezTo>
                  <a:lnTo>
                    <a:pt x="2787" y="1334"/>
                  </a:lnTo>
                  <a:cubicBezTo>
                    <a:pt x="2703" y="1239"/>
                    <a:pt x="2584" y="1191"/>
                    <a:pt x="2462" y="1191"/>
                  </a:cubicBezTo>
                  <a:cubicBezTo>
                    <a:pt x="2340" y="1191"/>
                    <a:pt x="2215" y="1239"/>
                    <a:pt x="2120" y="1334"/>
                  </a:cubicBezTo>
                  <a:lnTo>
                    <a:pt x="1358" y="2096"/>
                  </a:lnTo>
                  <a:cubicBezTo>
                    <a:pt x="1167" y="2287"/>
                    <a:pt x="1167" y="2596"/>
                    <a:pt x="1358" y="2787"/>
                  </a:cubicBezTo>
                  <a:lnTo>
                    <a:pt x="1739" y="3168"/>
                  </a:lnTo>
                  <a:cubicBezTo>
                    <a:pt x="1382" y="3692"/>
                    <a:pt x="1143" y="4263"/>
                    <a:pt x="1024" y="4859"/>
                  </a:cubicBezTo>
                  <a:lnTo>
                    <a:pt x="477" y="4859"/>
                  </a:lnTo>
                  <a:cubicBezTo>
                    <a:pt x="215" y="4859"/>
                    <a:pt x="0" y="5097"/>
                    <a:pt x="0" y="5359"/>
                  </a:cubicBezTo>
                  <a:lnTo>
                    <a:pt x="0" y="6430"/>
                  </a:lnTo>
                  <a:cubicBezTo>
                    <a:pt x="0" y="6692"/>
                    <a:pt x="215" y="6931"/>
                    <a:pt x="477" y="6931"/>
                  </a:cubicBezTo>
                  <a:lnTo>
                    <a:pt x="1001" y="6931"/>
                  </a:lnTo>
                  <a:cubicBezTo>
                    <a:pt x="1143" y="7526"/>
                    <a:pt x="1382" y="8121"/>
                    <a:pt x="1715" y="8645"/>
                  </a:cubicBezTo>
                  <a:lnTo>
                    <a:pt x="1262" y="9074"/>
                  </a:lnTo>
                  <a:cubicBezTo>
                    <a:pt x="1120" y="9241"/>
                    <a:pt x="1120" y="9455"/>
                    <a:pt x="1262" y="9598"/>
                  </a:cubicBezTo>
                  <a:lnTo>
                    <a:pt x="2120" y="10455"/>
                  </a:lnTo>
                  <a:cubicBezTo>
                    <a:pt x="2215" y="10550"/>
                    <a:pt x="2340" y="10598"/>
                    <a:pt x="2462" y="10598"/>
                  </a:cubicBezTo>
                  <a:cubicBezTo>
                    <a:pt x="2584" y="10598"/>
                    <a:pt x="2703" y="10550"/>
                    <a:pt x="2787" y="10455"/>
                  </a:cubicBezTo>
                  <a:lnTo>
                    <a:pt x="3168" y="10098"/>
                  </a:lnTo>
                  <a:cubicBezTo>
                    <a:pt x="3358" y="10217"/>
                    <a:pt x="3549" y="10336"/>
                    <a:pt x="3763" y="10431"/>
                  </a:cubicBezTo>
                  <a:cubicBezTo>
                    <a:pt x="3785" y="10437"/>
                    <a:pt x="3808" y="10440"/>
                    <a:pt x="3830" y="10440"/>
                  </a:cubicBezTo>
                  <a:cubicBezTo>
                    <a:pt x="3901" y="10440"/>
                    <a:pt x="3965" y="10409"/>
                    <a:pt x="4001" y="10336"/>
                  </a:cubicBezTo>
                  <a:cubicBezTo>
                    <a:pt x="4025" y="10265"/>
                    <a:pt x="4001" y="10145"/>
                    <a:pt x="3906" y="10122"/>
                  </a:cubicBezTo>
                  <a:cubicBezTo>
                    <a:pt x="3715" y="10003"/>
                    <a:pt x="3501" y="9907"/>
                    <a:pt x="3311" y="9764"/>
                  </a:cubicBezTo>
                  <a:cubicBezTo>
                    <a:pt x="3264" y="9736"/>
                    <a:pt x="3213" y="9723"/>
                    <a:pt x="3163" y="9723"/>
                  </a:cubicBezTo>
                  <a:cubicBezTo>
                    <a:pt x="3086" y="9723"/>
                    <a:pt x="3011" y="9754"/>
                    <a:pt x="2953" y="9812"/>
                  </a:cubicBezTo>
                  <a:lnTo>
                    <a:pt x="2548" y="10217"/>
                  </a:lnTo>
                  <a:cubicBezTo>
                    <a:pt x="2525" y="10241"/>
                    <a:pt x="2489" y="10253"/>
                    <a:pt x="2453" y="10253"/>
                  </a:cubicBezTo>
                  <a:cubicBezTo>
                    <a:pt x="2417" y="10253"/>
                    <a:pt x="2382" y="10241"/>
                    <a:pt x="2358" y="10217"/>
                  </a:cubicBezTo>
                  <a:lnTo>
                    <a:pt x="1501" y="9360"/>
                  </a:lnTo>
                  <a:cubicBezTo>
                    <a:pt x="1501" y="9360"/>
                    <a:pt x="1501" y="9336"/>
                    <a:pt x="1501" y="9336"/>
                  </a:cubicBezTo>
                  <a:lnTo>
                    <a:pt x="2001" y="8836"/>
                  </a:lnTo>
                  <a:cubicBezTo>
                    <a:pt x="2096" y="8740"/>
                    <a:pt x="2096" y="8598"/>
                    <a:pt x="2025" y="8478"/>
                  </a:cubicBezTo>
                  <a:cubicBezTo>
                    <a:pt x="1691" y="7978"/>
                    <a:pt x="1453" y="7407"/>
                    <a:pt x="1334" y="6811"/>
                  </a:cubicBezTo>
                  <a:cubicBezTo>
                    <a:pt x="1310" y="6669"/>
                    <a:pt x="1191" y="6573"/>
                    <a:pt x="1048" y="6573"/>
                  </a:cubicBezTo>
                  <a:lnTo>
                    <a:pt x="477" y="6573"/>
                  </a:lnTo>
                  <a:cubicBezTo>
                    <a:pt x="405" y="6573"/>
                    <a:pt x="358" y="6502"/>
                    <a:pt x="358" y="6430"/>
                  </a:cubicBezTo>
                  <a:lnTo>
                    <a:pt x="358" y="5359"/>
                  </a:lnTo>
                  <a:cubicBezTo>
                    <a:pt x="358" y="5287"/>
                    <a:pt x="405" y="5216"/>
                    <a:pt x="477" y="5216"/>
                  </a:cubicBezTo>
                  <a:lnTo>
                    <a:pt x="1072" y="5216"/>
                  </a:lnTo>
                  <a:cubicBezTo>
                    <a:pt x="1191" y="5216"/>
                    <a:pt x="1310" y="5121"/>
                    <a:pt x="1358" y="4978"/>
                  </a:cubicBezTo>
                  <a:cubicBezTo>
                    <a:pt x="1477" y="4382"/>
                    <a:pt x="1715" y="3835"/>
                    <a:pt x="2048" y="3335"/>
                  </a:cubicBezTo>
                  <a:cubicBezTo>
                    <a:pt x="2120" y="3215"/>
                    <a:pt x="2120" y="3049"/>
                    <a:pt x="2001" y="2954"/>
                  </a:cubicBezTo>
                  <a:lnTo>
                    <a:pt x="1596" y="2549"/>
                  </a:lnTo>
                  <a:cubicBezTo>
                    <a:pt x="1548" y="2477"/>
                    <a:pt x="1548" y="2406"/>
                    <a:pt x="1596" y="2358"/>
                  </a:cubicBezTo>
                  <a:lnTo>
                    <a:pt x="2358" y="1572"/>
                  </a:lnTo>
                  <a:cubicBezTo>
                    <a:pt x="2382" y="1548"/>
                    <a:pt x="2417" y="1537"/>
                    <a:pt x="2453" y="1537"/>
                  </a:cubicBezTo>
                  <a:cubicBezTo>
                    <a:pt x="2489" y="1537"/>
                    <a:pt x="2525" y="1548"/>
                    <a:pt x="2548" y="1572"/>
                  </a:cubicBezTo>
                  <a:lnTo>
                    <a:pt x="2977" y="2001"/>
                  </a:lnTo>
                  <a:cubicBezTo>
                    <a:pt x="3035" y="2059"/>
                    <a:pt x="3119" y="2090"/>
                    <a:pt x="3197" y="2090"/>
                  </a:cubicBezTo>
                  <a:cubicBezTo>
                    <a:pt x="3248" y="2090"/>
                    <a:pt x="3297" y="2077"/>
                    <a:pt x="3334" y="2049"/>
                  </a:cubicBezTo>
                  <a:cubicBezTo>
                    <a:pt x="3834" y="1715"/>
                    <a:pt x="4406" y="1477"/>
                    <a:pt x="5001" y="1358"/>
                  </a:cubicBezTo>
                  <a:cubicBezTo>
                    <a:pt x="5120" y="1334"/>
                    <a:pt x="5216" y="1215"/>
                    <a:pt x="5216" y="1096"/>
                  </a:cubicBezTo>
                  <a:lnTo>
                    <a:pt x="5216" y="477"/>
                  </a:lnTo>
                  <a:cubicBezTo>
                    <a:pt x="5216" y="405"/>
                    <a:pt x="5287" y="334"/>
                    <a:pt x="5359" y="334"/>
                  </a:cubicBezTo>
                  <a:lnTo>
                    <a:pt x="6454" y="334"/>
                  </a:lnTo>
                  <a:cubicBezTo>
                    <a:pt x="6525" y="334"/>
                    <a:pt x="6573" y="405"/>
                    <a:pt x="6573" y="477"/>
                  </a:cubicBezTo>
                  <a:lnTo>
                    <a:pt x="6573" y="1096"/>
                  </a:lnTo>
                  <a:cubicBezTo>
                    <a:pt x="6573" y="1239"/>
                    <a:pt x="6692" y="1358"/>
                    <a:pt x="6811" y="1382"/>
                  </a:cubicBezTo>
                  <a:cubicBezTo>
                    <a:pt x="7407" y="1501"/>
                    <a:pt x="7954" y="1715"/>
                    <a:pt x="8454" y="2049"/>
                  </a:cubicBezTo>
                  <a:cubicBezTo>
                    <a:pt x="8507" y="2090"/>
                    <a:pt x="8563" y="2109"/>
                    <a:pt x="8619" y="2109"/>
                  </a:cubicBezTo>
                  <a:cubicBezTo>
                    <a:pt x="8690" y="2109"/>
                    <a:pt x="8758" y="2078"/>
                    <a:pt x="8812" y="2025"/>
                  </a:cubicBezTo>
                  <a:lnTo>
                    <a:pt x="9264" y="1572"/>
                  </a:lnTo>
                  <a:cubicBezTo>
                    <a:pt x="9288" y="1548"/>
                    <a:pt x="9324" y="1537"/>
                    <a:pt x="9359" y="1537"/>
                  </a:cubicBezTo>
                  <a:cubicBezTo>
                    <a:pt x="9395" y="1537"/>
                    <a:pt x="9431" y="1548"/>
                    <a:pt x="9455" y="1572"/>
                  </a:cubicBezTo>
                  <a:lnTo>
                    <a:pt x="10217" y="2358"/>
                  </a:lnTo>
                  <a:cubicBezTo>
                    <a:pt x="10264" y="2406"/>
                    <a:pt x="10264" y="2477"/>
                    <a:pt x="10217" y="2549"/>
                  </a:cubicBezTo>
                  <a:lnTo>
                    <a:pt x="9788" y="2977"/>
                  </a:lnTo>
                  <a:cubicBezTo>
                    <a:pt x="9693" y="3073"/>
                    <a:pt x="9669" y="3239"/>
                    <a:pt x="9740" y="3335"/>
                  </a:cubicBezTo>
                  <a:cubicBezTo>
                    <a:pt x="10074" y="3835"/>
                    <a:pt x="10312" y="4406"/>
                    <a:pt x="10431" y="4978"/>
                  </a:cubicBezTo>
                  <a:cubicBezTo>
                    <a:pt x="10455" y="5121"/>
                    <a:pt x="10574" y="5216"/>
                    <a:pt x="10717" y="5216"/>
                  </a:cubicBezTo>
                  <a:lnTo>
                    <a:pt x="11336" y="5216"/>
                  </a:lnTo>
                  <a:cubicBezTo>
                    <a:pt x="11407" y="5216"/>
                    <a:pt x="11455" y="5287"/>
                    <a:pt x="11455" y="5359"/>
                  </a:cubicBezTo>
                  <a:lnTo>
                    <a:pt x="11455" y="6430"/>
                  </a:lnTo>
                  <a:cubicBezTo>
                    <a:pt x="11455" y="6502"/>
                    <a:pt x="11407" y="6573"/>
                    <a:pt x="11336" y="6573"/>
                  </a:cubicBezTo>
                  <a:lnTo>
                    <a:pt x="10717" y="6573"/>
                  </a:lnTo>
                  <a:cubicBezTo>
                    <a:pt x="10574" y="6573"/>
                    <a:pt x="10455" y="6669"/>
                    <a:pt x="10431" y="6811"/>
                  </a:cubicBezTo>
                  <a:cubicBezTo>
                    <a:pt x="10312" y="7407"/>
                    <a:pt x="10098" y="7955"/>
                    <a:pt x="9764" y="8455"/>
                  </a:cubicBezTo>
                  <a:cubicBezTo>
                    <a:pt x="9693" y="8574"/>
                    <a:pt x="9693" y="8740"/>
                    <a:pt x="9788" y="8836"/>
                  </a:cubicBezTo>
                  <a:lnTo>
                    <a:pt x="10312" y="9336"/>
                  </a:lnTo>
                  <a:cubicBezTo>
                    <a:pt x="10312" y="9336"/>
                    <a:pt x="10312" y="9360"/>
                    <a:pt x="10312" y="9360"/>
                  </a:cubicBezTo>
                  <a:lnTo>
                    <a:pt x="9455" y="10217"/>
                  </a:lnTo>
                  <a:cubicBezTo>
                    <a:pt x="9431" y="10241"/>
                    <a:pt x="9395" y="10253"/>
                    <a:pt x="9359" y="10253"/>
                  </a:cubicBezTo>
                  <a:cubicBezTo>
                    <a:pt x="9324" y="10253"/>
                    <a:pt x="9288" y="10241"/>
                    <a:pt x="9264" y="10217"/>
                  </a:cubicBezTo>
                  <a:lnTo>
                    <a:pt x="8835" y="9788"/>
                  </a:lnTo>
                  <a:cubicBezTo>
                    <a:pt x="8784" y="9737"/>
                    <a:pt x="8720" y="9714"/>
                    <a:pt x="8652" y="9714"/>
                  </a:cubicBezTo>
                  <a:cubicBezTo>
                    <a:pt x="8594" y="9714"/>
                    <a:pt x="8534" y="9731"/>
                    <a:pt x="8478" y="9764"/>
                  </a:cubicBezTo>
                  <a:cubicBezTo>
                    <a:pt x="7978" y="10098"/>
                    <a:pt x="7407" y="10336"/>
                    <a:pt x="6811" y="10455"/>
                  </a:cubicBezTo>
                  <a:cubicBezTo>
                    <a:pt x="6692" y="10479"/>
                    <a:pt x="6573" y="10598"/>
                    <a:pt x="6573" y="10741"/>
                  </a:cubicBezTo>
                  <a:lnTo>
                    <a:pt x="6573" y="11312"/>
                  </a:lnTo>
                  <a:cubicBezTo>
                    <a:pt x="6573" y="11384"/>
                    <a:pt x="6525" y="11455"/>
                    <a:pt x="6454" y="11455"/>
                  </a:cubicBezTo>
                  <a:lnTo>
                    <a:pt x="5359" y="11455"/>
                  </a:lnTo>
                  <a:cubicBezTo>
                    <a:pt x="5287" y="11455"/>
                    <a:pt x="5216" y="11384"/>
                    <a:pt x="5216" y="11312"/>
                  </a:cubicBezTo>
                  <a:lnTo>
                    <a:pt x="5216" y="10741"/>
                  </a:lnTo>
                  <a:cubicBezTo>
                    <a:pt x="5216" y="10622"/>
                    <a:pt x="5120" y="10503"/>
                    <a:pt x="5001" y="10455"/>
                  </a:cubicBezTo>
                  <a:cubicBezTo>
                    <a:pt x="4858" y="10431"/>
                    <a:pt x="4716" y="10407"/>
                    <a:pt x="4573" y="10360"/>
                  </a:cubicBezTo>
                  <a:cubicBezTo>
                    <a:pt x="4556" y="10356"/>
                    <a:pt x="4540" y="10354"/>
                    <a:pt x="4524" y="10354"/>
                  </a:cubicBezTo>
                  <a:cubicBezTo>
                    <a:pt x="4447" y="10354"/>
                    <a:pt x="4378" y="10400"/>
                    <a:pt x="4358" y="10479"/>
                  </a:cubicBezTo>
                  <a:cubicBezTo>
                    <a:pt x="4335" y="10574"/>
                    <a:pt x="4382" y="10669"/>
                    <a:pt x="4477" y="10693"/>
                  </a:cubicBezTo>
                  <a:cubicBezTo>
                    <a:pt x="4620" y="10741"/>
                    <a:pt x="4739" y="10765"/>
                    <a:pt x="4882" y="10788"/>
                  </a:cubicBezTo>
                  <a:lnTo>
                    <a:pt x="4882" y="11312"/>
                  </a:lnTo>
                  <a:cubicBezTo>
                    <a:pt x="4882" y="11574"/>
                    <a:pt x="5097" y="11789"/>
                    <a:pt x="5359" y="11789"/>
                  </a:cubicBezTo>
                  <a:lnTo>
                    <a:pt x="6454" y="11789"/>
                  </a:lnTo>
                  <a:cubicBezTo>
                    <a:pt x="6716" y="11789"/>
                    <a:pt x="6930" y="11574"/>
                    <a:pt x="6930" y="11312"/>
                  </a:cubicBezTo>
                  <a:lnTo>
                    <a:pt x="6930" y="10788"/>
                  </a:lnTo>
                  <a:cubicBezTo>
                    <a:pt x="7549" y="10669"/>
                    <a:pt x="8121" y="10407"/>
                    <a:pt x="8645" y="10074"/>
                  </a:cubicBezTo>
                  <a:lnTo>
                    <a:pt x="9026" y="10455"/>
                  </a:lnTo>
                  <a:cubicBezTo>
                    <a:pt x="9109" y="10550"/>
                    <a:pt x="9228" y="10598"/>
                    <a:pt x="9350" y="10598"/>
                  </a:cubicBezTo>
                  <a:cubicBezTo>
                    <a:pt x="9473" y="10598"/>
                    <a:pt x="9598" y="10550"/>
                    <a:pt x="9693" y="10455"/>
                  </a:cubicBezTo>
                  <a:lnTo>
                    <a:pt x="10550" y="9598"/>
                  </a:lnTo>
                  <a:cubicBezTo>
                    <a:pt x="10693" y="9455"/>
                    <a:pt x="10693" y="9217"/>
                    <a:pt x="10550" y="9074"/>
                  </a:cubicBezTo>
                  <a:lnTo>
                    <a:pt x="10074" y="8621"/>
                  </a:lnTo>
                  <a:cubicBezTo>
                    <a:pt x="10407" y="8097"/>
                    <a:pt x="10645" y="7526"/>
                    <a:pt x="10764" y="6931"/>
                  </a:cubicBezTo>
                  <a:lnTo>
                    <a:pt x="11336" y="6931"/>
                  </a:lnTo>
                  <a:cubicBezTo>
                    <a:pt x="11598" y="6931"/>
                    <a:pt x="11812" y="6692"/>
                    <a:pt x="11812" y="6430"/>
                  </a:cubicBezTo>
                  <a:lnTo>
                    <a:pt x="11812" y="5359"/>
                  </a:lnTo>
                  <a:cubicBezTo>
                    <a:pt x="11812" y="5097"/>
                    <a:pt x="11598" y="4859"/>
                    <a:pt x="11336" y="4859"/>
                  </a:cubicBezTo>
                  <a:lnTo>
                    <a:pt x="10764" y="4859"/>
                  </a:lnTo>
                  <a:cubicBezTo>
                    <a:pt x="10622" y="4263"/>
                    <a:pt x="10383" y="3716"/>
                    <a:pt x="10050" y="3192"/>
                  </a:cubicBezTo>
                  <a:lnTo>
                    <a:pt x="10455" y="2787"/>
                  </a:lnTo>
                  <a:cubicBezTo>
                    <a:pt x="10645" y="2596"/>
                    <a:pt x="10645" y="2287"/>
                    <a:pt x="10455" y="2096"/>
                  </a:cubicBezTo>
                  <a:lnTo>
                    <a:pt x="9693" y="1334"/>
                  </a:lnTo>
                  <a:cubicBezTo>
                    <a:pt x="9598" y="1239"/>
                    <a:pt x="9473" y="1191"/>
                    <a:pt x="9350" y="1191"/>
                  </a:cubicBezTo>
                  <a:cubicBezTo>
                    <a:pt x="9228" y="1191"/>
                    <a:pt x="9109" y="1239"/>
                    <a:pt x="9026" y="1334"/>
                  </a:cubicBezTo>
                  <a:lnTo>
                    <a:pt x="8597" y="1739"/>
                  </a:lnTo>
                  <a:cubicBezTo>
                    <a:pt x="8097" y="1406"/>
                    <a:pt x="7526" y="1167"/>
                    <a:pt x="6930" y="1048"/>
                  </a:cubicBezTo>
                  <a:lnTo>
                    <a:pt x="6930" y="477"/>
                  </a:lnTo>
                  <a:cubicBezTo>
                    <a:pt x="6930" y="215"/>
                    <a:pt x="6716" y="1"/>
                    <a:pt x="6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8" name="Google Shape;14468;p115"/>
            <p:cNvSpPr/>
            <p:nvPr/>
          </p:nvSpPr>
          <p:spPr>
            <a:xfrm>
              <a:off x="6150130" y="3483440"/>
              <a:ext cx="275044" cy="274194"/>
            </a:xfrm>
            <a:custGeom>
              <a:avLst/>
              <a:gdLst/>
              <a:ahLst/>
              <a:cxnLst/>
              <a:rect l="l" t="t" r="r" b="b"/>
              <a:pathLst>
                <a:path w="7955" h="7931" extrusionOk="0">
                  <a:moveTo>
                    <a:pt x="3977" y="0"/>
                  </a:moveTo>
                  <a:cubicBezTo>
                    <a:pt x="1787" y="0"/>
                    <a:pt x="0" y="1763"/>
                    <a:pt x="0" y="3954"/>
                  </a:cubicBezTo>
                  <a:cubicBezTo>
                    <a:pt x="0" y="6168"/>
                    <a:pt x="1787" y="7931"/>
                    <a:pt x="3977" y="7931"/>
                  </a:cubicBezTo>
                  <a:cubicBezTo>
                    <a:pt x="6168" y="7931"/>
                    <a:pt x="7955" y="6168"/>
                    <a:pt x="7955" y="3954"/>
                  </a:cubicBezTo>
                  <a:cubicBezTo>
                    <a:pt x="7955" y="3001"/>
                    <a:pt x="7621" y="2072"/>
                    <a:pt x="6978" y="1358"/>
                  </a:cubicBezTo>
                  <a:cubicBezTo>
                    <a:pt x="6937" y="1316"/>
                    <a:pt x="6887" y="1291"/>
                    <a:pt x="6839" y="1291"/>
                  </a:cubicBezTo>
                  <a:cubicBezTo>
                    <a:pt x="6804" y="1291"/>
                    <a:pt x="6770" y="1304"/>
                    <a:pt x="6740" y="1334"/>
                  </a:cubicBezTo>
                  <a:cubicBezTo>
                    <a:pt x="6669" y="1405"/>
                    <a:pt x="6645" y="1501"/>
                    <a:pt x="6716" y="1572"/>
                  </a:cubicBezTo>
                  <a:cubicBezTo>
                    <a:pt x="7288" y="2239"/>
                    <a:pt x="7621" y="3096"/>
                    <a:pt x="7621" y="3954"/>
                  </a:cubicBezTo>
                  <a:cubicBezTo>
                    <a:pt x="7621" y="5978"/>
                    <a:pt x="5978" y="7597"/>
                    <a:pt x="3977" y="7597"/>
                  </a:cubicBezTo>
                  <a:cubicBezTo>
                    <a:pt x="1977" y="7597"/>
                    <a:pt x="358" y="5954"/>
                    <a:pt x="358" y="3954"/>
                  </a:cubicBezTo>
                  <a:cubicBezTo>
                    <a:pt x="358" y="1953"/>
                    <a:pt x="1977" y="334"/>
                    <a:pt x="3977" y="334"/>
                  </a:cubicBezTo>
                  <a:cubicBezTo>
                    <a:pt x="4787" y="334"/>
                    <a:pt x="5573" y="596"/>
                    <a:pt x="6216" y="1096"/>
                  </a:cubicBezTo>
                  <a:cubicBezTo>
                    <a:pt x="6248" y="1117"/>
                    <a:pt x="6285" y="1129"/>
                    <a:pt x="6322" y="1129"/>
                  </a:cubicBezTo>
                  <a:cubicBezTo>
                    <a:pt x="6368" y="1129"/>
                    <a:pt x="6415" y="1111"/>
                    <a:pt x="6454" y="1072"/>
                  </a:cubicBezTo>
                  <a:cubicBezTo>
                    <a:pt x="6502" y="1001"/>
                    <a:pt x="6502" y="881"/>
                    <a:pt x="6430" y="834"/>
                  </a:cubicBezTo>
                  <a:cubicBezTo>
                    <a:pt x="5716" y="286"/>
                    <a:pt x="4882" y="0"/>
                    <a:pt x="3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9" name="Google Shape;14469;p115"/>
            <p:cNvSpPr/>
            <p:nvPr/>
          </p:nvSpPr>
          <p:spPr>
            <a:xfrm>
              <a:off x="6188818" y="3522958"/>
              <a:ext cx="198495" cy="195162"/>
            </a:xfrm>
            <a:custGeom>
              <a:avLst/>
              <a:gdLst/>
              <a:ahLst/>
              <a:cxnLst/>
              <a:rect l="l" t="t" r="r" b="b"/>
              <a:pathLst>
                <a:path w="5741" h="5645" extrusionOk="0">
                  <a:moveTo>
                    <a:pt x="4883" y="1882"/>
                  </a:moveTo>
                  <a:cubicBezTo>
                    <a:pt x="5168" y="1953"/>
                    <a:pt x="5407" y="2215"/>
                    <a:pt x="5407" y="2549"/>
                  </a:cubicBezTo>
                  <a:cubicBezTo>
                    <a:pt x="5407" y="2858"/>
                    <a:pt x="5168" y="3144"/>
                    <a:pt x="4883" y="3215"/>
                  </a:cubicBezTo>
                  <a:lnTo>
                    <a:pt x="4883" y="1882"/>
                  </a:lnTo>
                  <a:close/>
                  <a:moveTo>
                    <a:pt x="4287" y="358"/>
                  </a:moveTo>
                  <a:cubicBezTo>
                    <a:pt x="4430" y="358"/>
                    <a:pt x="4525" y="453"/>
                    <a:pt x="4525" y="596"/>
                  </a:cubicBezTo>
                  <a:lnTo>
                    <a:pt x="4525" y="4501"/>
                  </a:lnTo>
                  <a:cubicBezTo>
                    <a:pt x="4525" y="4620"/>
                    <a:pt x="4430" y="4739"/>
                    <a:pt x="4287" y="4739"/>
                  </a:cubicBezTo>
                  <a:cubicBezTo>
                    <a:pt x="4168" y="4739"/>
                    <a:pt x="4049" y="4620"/>
                    <a:pt x="4049" y="4501"/>
                  </a:cubicBezTo>
                  <a:lnTo>
                    <a:pt x="4049" y="596"/>
                  </a:lnTo>
                  <a:cubicBezTo>
                    <a:pt x="4049" y="453"/>
                    <a:pt x="4168" y="358"/>
                    <a:pt x="4287" y="358"/>
                  </a:cubicBezTo>
                  <a:close/>
                  <a:moveTo>
                    <a:pt x="1572" y="3477"/>
                  </a:moveTo>
                  <a:lnTo>
                    <a:pt x="1977" y="3501"/>
                  </a:lnTo>
                  <a:lnTo>
                    <a:pt x="2406" y="3739"/>
                  </a:lnTo>
                  <a:lnTo>
                    <a:pt x="2120" y="4192"/>
                  </a:lnTo>
                  <a:cubicBezTo>
                    <a:pt x="2096" y="4239"/>
                    <a:pt x="2096" y="4263"/>
                    <a:pt x="2096" y="4287"/>
                  </a:cubicBezTo>
                  <a:lnTo>
                    <a:pt x="2096" y="5168"/>
                  </a:lnTo>
                  <a:cubicBezTo>
                    <a:pt x="2096" y="5240"/>
                    <a:pt x="2025" y="5311"/>
                    <a:pt x="1954" y="5311"/>
                  </a:cubicBezTo>
                  <a:lnTo>
                    <a:pt x="1715" y="5311"/>
                  </a:lnTo>
                  <a:cubicBezTo>
                    <a:pt x="1644" y="5311"/>
                    <a:pt x="1572" y="5240"/>
                    <a:pt x="1572" y="5168"/>
                  </a:cubicBezTo>
                  <a:lnTo>
                    <a:pt x="1572" y="3477"/>
                  </a:lnTo>
                  <a:close/>
                  <a:moveTo>
                    <a:pt x="4287" y="0"/>
                  </a:moveTo>
                  <a:cubicBezTo>
                    <a:pt x="4002" y="0"/>
                    <a:pt x="3763" y="215"/>
                    <a:pt x="3716" y="477"/>
                  </a:cubicBezTo>
                  <a:lnTo>
                    <a:pt x="2930" y="882"/>
                  </a:lnTo>
                  <a:cubicBezTo>
                    <a:pt x="2835" y="929"/>
                    <a:pt x="2811" y="1048"/>
                    <a:pt x="2835" y="1120"/>
                  </a:cubicBezTo>
                  <a:cubicBezTo>
                    <a:pt x="2882" y="1191"/>
                    <a:pt x="2930" y="1215"/>
                    <a:pt x="3001" y="1215"/>
                  </a:cubicBezTo>
                  <a:cubicBezTo>
                    <a:pt x="3025" y="1215"/>
                    <a:pt x="3049" y="1215"/>
                    <a:pt x="3073" y="1191"/>
                  </a:cubicBezTo>
                  <a:lnTo>
                    <a:pt x="3692" y="882"/>
                  </a:lnTo>
                  <a:lnTo>
                    <a:pt x="3692" y="4001"/>
                  </a:lnTo>
                  <a:lnTo>
                    <a:pt x="2096" y="3192"/>
                  </a:lnTo>
                  <a:cubicBezTo>
                    <a:pt x="2073" y="3168"/>
                    <a:pt x="2073" y="3168"/>
                    <a:pt x="2049" y="3168"/>
                  </a:cubicBezTo>
                  <a:lnTo>
                    <a:pt x="906" y="3049"/>
                  </a:lnTo>
                  <a:cubicBezTo>
                    <a:pt x="596" y="3025"/>
                    <a:pt x="358" y="2763"/>
                    <a:pt x="358" y="2453"/>
                  </a:cubicBezTo>
                  <a:cubicBezTo>
                    <a:pt x="358" y="2120"/>
                    <a:pt x="596" y="1858"/>
                    <a:pt x="906" y="1834"/>
                  </a:cubicBezTo>
                  <a:lnTo>
                    <a:pt x="2049" y="1715"/>
                  </a:lnTo>
                  <a:cubicBezTo>
                    <a:pt x="2049" y="1715"/>
                    <a:pt x="2073" y="1715"/>
                    <a:pt x="2096" y="1691"/>
                  </a:cubicBezTo>
                  <a:lnTo>
                    <a:pt x="2382" y="1548"/>
                  </a:lnTo>
                  <a:cubicBezTo>
                    <a:pt x="2477" y="1501"/>
                    <a:pt x="2501" y="1405"/>
                    <a:pt x="2454" y="1310"/>
                  </a:cubicBezTo>
                  <a:cubicBezTo>
                    <a:pt x="2436" y="1259"/>
                    <a:pt x="2370" y="1220"/>
                    <a:pt x="2307" y="1220"/>
                  </a:cubicBezTo>
                  <a:cubicBezTo>
                    <a:pt x="2283" y="1220"/>
                    <a:pt x="2259" y="1225"/>
                    <a:pt x="2239" y="1239"/>
                  </a:cubicBezTo>
                  <a:lnTo>
                    <a:pt x="1977" y="1382"/>
                  </a:lnTo>
                  <a:lnTo>
                    <a:pt x="858" y="1501"/>
                  </a:lnTo>
                  <a:cubicBezTo>
                    <a:pt x="382" y="1548"/>
                    <a:pt x="1" y="1953"/>
                    <a:pt x="1" y="2453"/>
                  </a:cubicBezTo>
                  <a:cubicBezTo>
                    <a:pt x="1" y="2930"/>
                    <a:pt x="382" y="3334"/>
                    <a:pt x="858" y="3406"/>
                  </a:cubicBezTo>
                  <a:lnTo>
                    <a:pt x="1239" y="3430"/>
                  </a:lnTo>
                  <a:lnTo>
                    <a:pt x="1239" y="5168"/>
                  </a:lnTo>
                  <a:cubicBezTo>
                    <a:pt x="1239" y="5430"/>
                    <a:pt x="1453" y="5644"/>
                    <a:pt x="1715" y="5644"/>
                  </a:cubicBezTo>
                  <a:lnTo>
                    <a:pt x="1954" y="5644"/>
                  </a:lnTo>
                  <a:cubicBezTo>
                    <a:pt x="2215" y="5644"/>
                    <a:pt x="2430" y="5430"/>
                    <a:pt x="2430" y="5168"/>
                  </a:cubicBezTo>
                  <a:lnTo>
                    <a:pt x="2430" y="4335"/>
                  </a:lnTo>
                  <a:lnTo>
                    <a:pt x="2716" y="3882"/>
                  </a:lnTo>
                  <a:lnTo>
                    <a:pt x="3692" y="4406"/>
                  </a:lnTo>
                  <a:lnTo>
                    <a:pt x="3692" y="4501"/>
                  </a:lnTo>
                  <a:cubicBezTo>
                    <a:pt x="3692" y="4811"/>
                    <a:pt x="3978" y="5073"/>
                    <a:pt x="4287" y="5073"/>
                  </a:cubicBezTo>
                  <a:cubicBezTo>
                    <a:pt x="4621" y="5073"/>
                    <a:pt x="4883" y="4811"/>
                    <a:pt x="4883" y="4501"/>
                  </a:cubicBezTo>
                  <a:lnTo>
                    <a:pt x="4883" y="3573"/>
                  </a:lnTo>
                  <a:cubicBezTo>
                    <a:pt x="5359" y="3477"/>
                    <a:pt x="5740" y="3049"/>
                    <a:pt x="5740" y="2549"/>
                  </a:cubicBezTo>
                  <a:cubicBezTo>
                    <a:pt x="5740" y="2025"/>
                    <a:pt x="5359" y="1620"/>
                    <a:pt x="4883" y="1525"/>
                  </a:cubicBezTo>
                  <a:lnTo>
                    <a:pt x="4883" y="596"/>
                  </a:lnTo>
                  <a:cubicBezTo>
                    <a:pt x="4883" y="262"/>
                    <a:pt x="4621"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0" name="Google Shape;14470;p115"/>
          <p:cNvGrpSpPr/>
          <p:nvPr/>
        </p:nvGrpSpPr>
        <p:grpSpPr>
          <a:xfrm>
            <a:off x="7221472" y="3570206"/>
            <a:ext cx="376699" cy="365260"/>
            <a:chOff x="7442806" y="4100959"/>
            <a:chExt cx="408434" cy="396031"/>
          </a:xfrm>
        </p:grpSpPr>
        <p:sp>
          <p:nvSpPr>
            <p:cNvPr id="14471" name="Google Shape;14471;p115"/>
            <p:cNvSpPr/>
            <p:nvPr/>
          </p:nvSpPr>
          <p:spPr>
            <a:xfrm>
              <a:off x="7548187" y="4100959"/>
              <a:ext cx="198460" cy="195957"/>
            </a:xfrm>
            <a:custGeom>
              <a:avLst/>
              <a:gdLst/>
              <a:ahLst/>
              <a:cxnLst/>
              <a:rect l="l" t="t" r="r" b="b"/>
              <a:pathLst>
                <a:path w="5740" h="5668" extrusionOk="0">
                  <a:moveTo>
                    <a:pt x="4882" y="1881"/>
                  </a:moveTo>
                  <a:cubicBezTo>
                    <a:pt x="5168" y="1953"/>
                    <a:pt x="5406" y="2215"/>
                    <a:pt x="5406" y="2548"/>
                  </a:cubicBezTo>
                  <a:cubicBezTo>
                    <a:pt x="5406" y="2858"/>
                    <a:pt x="5168" y="3144"/>
                    <a:pt x="4882" y="3215"/>
                  </a:cubicBezTo>
                  <a:lnTo>
                    <a:pt x="4882" y="1881"/>
                  </a:lnTo>
                  <a:close/>
                  <a:moveTo>
                    <a:pt x="4287" y="357"/>
                  </a:moveTo>
                  <a:cubicBezTo>
                    <a:pt x="4430" y="357"/>
                    <a:pt x="4525" y="453"/>
                    <a:pt x="4525" y="595"/>
                  </a:cubicBezTo>
                  <a:lnTo>
                    <a:pt x="4525" y="4501"/>
                  </a:lnTo>
                  <a:cubicBezTo>
                    <a:pt x="4525" y="4644"/>
                    <a:pt x="4430" y="4739"/>
                    <a:pt x="4287" y="4739"/>
                  </a:cubicBezTo>
                  <a:cubicBezTo>
                    <a:pt x="4144" y="4739"/>
                    <a:pt x="4049" y="4644"/>
                    <a:pt x="4049" y="4501"/>
                  </a:cubicBezTo>
                  <a:lnTo>
                    <a:pt x="4049" y="2334"/>
                  </a:lnTo>
                  <a:cubicBezTo>
                    <a:pt x="4049" y="2239"/>
                    <a:pt x="3977" y="2167"/>
                    <a:pt x="3882" y="2167"/>
                  </a:cubicBezTo>
                  <a:cubicBezTo>
                    <a:pt x="3787" y="2167"/>
                    <a:pt x="3692" y="2239"/>
                    <a:pt x="3692" y="2334"/>
                  </a:cubicBezTo>
                  <a:lnTo>
                    <a:pt x="3692" y="4001"/>
                  </a:lnTo>
                  <a:lnTo>
                    <a:pt x="2096" y="3191"/>
                  </a:lnTo>
                  <a:cubicBezTo>
                    <a:pt x="2072" y="3167"/>
                    <a:pt x="2049" y="3167"/>
                    <a:pt x="2025" y="3167"/>
                  </a:cubicBezTo>
                  <a:lnTo>
                    <a:pt x="882" y="3048"/>
                  </a:lnTo>
                  <a:cubicBezTo>
                    <a:pt x="572" y="3025"/>
                    <a:pt x="334" y="2763"/>
                    <a:pt x="334" y="2453"/>
                  </a:cubicBezTo>
                  <a:cubicBezTo>
                    <a:pt x="334" y="2120"/>
                    <a:pt x="572" y="1858"/>
                    <a:pt x="882" y="1834"/>
                  </a:cubicBezTo>
                  <a:lnTo>
                    <a:pt x="2025" y="1715"/>
                  </a:lnTo>
                  <a:cubicBezTo>
                    <a:pt x="2049" y="1715"/>
                    <a:pt x="2072" y="1715"/>
                    <a:pt x="2096" y="1691"/>
                  </a:cubicBezTo>
                  <a:lnTo>
                    <a:pt x="3692" y="881"/>
                  </a:lnTo>
                  <a:lnTo>
                    <a:pt x="3692" y="1596"/>
                  </a:lnTo>
                  <a:cubicBezTo>
                    <a:pt x="3692" y="1691"/>
                    <a:pt x="3787" y="1762"/>
                    <a:pt x="3882" y="1762"/>
                  </a:cubicBezTo>
                  <a:cubicBezTo>
                    <a:pt x="3977" y="1762"/>
                    <a:pt x="4049" y="1691"/>
                    <a:pt x="4049" y="1596"/>
                  </a:cubicBezTo>
                  <a:lnTo>
                    <a:pt x="4049" y="595"/>
                  </a:lnTo>
                  <a:cubicBezTo>
                    <a:pt x="4049" y="453"/>
                    <a:pt x="4144" y="357"/>
                    <a:pt x="4287" y="357"/>
                  </a:cubicBezTo>
                  <a:close/>
                  <a:moveTo>
                    <a:pt x="1572" y="3477"/>
                  </a:moveTo>
                  <a:lnTo>
                    <a:pt x="1953" y="3501"/>
                  </a:lnTo>
                  <a:lnTo>
                    <a:pt x="2406" y="3739"/>
                  </a:lnTo>
                  <a:lnTo>
                    <a:pt x="2096" y="4191"/>
                  </a:lnTo>
                  <a:cubicBezTo>
                    <a:pt x="2096" y="4239"/>
                    <a:pt x="2072" y="4263"/>
                    <a:pt x="2072" y="4287"/>
                  </a:cubicBezTo>
                  <a:lnTo>
                    <a:pt x="2072" y="5192"/>
                  </a:lnTo>
                  <a:cubicBezTo>
                    <a:pt x="2072" y="5263"/>
                    <a:pt x="2025" y="5311"/>
                    <a:pt x="1953" y="5311"/>
                  </a:cubicBezTo>
                  <a:lnTo>
                    <a:pt x="1691" y="5311"/>
                  </a:lnTo>
                  <a:cubicBezTo>
                    <a:pt x="1620" y="5311"/>
                    <a:pt x="1572" y="5263"/>
                    <a:pt x="1572" y="5192"/>
                  </a:cubicBezTo>
                  <a:lnTo>
                    <a:pt x="1572" y="3477"/>
                  </a:lnTo>
                  <a:close/>
                  <a:moveTo>
                    <a:pt x="4287" y="0"/>
                  </a:moveTo>
                  <a:cubicBezTo>
                    <a:pt x="4001" y="0"/>
                    <a:pt x="3763" y="214"/>
                    <a:pt x="3716" y="476"/>
                  </a:cubicBezTo>
                  <a:lnTo>
                    <a:pt x="1953" y="1381"/>
                  </a:lnTo>
                  <a:lnTo>
                    <a:pt x="858" y="1477"/>
                  </a:lnTo>
                  <a:cubicBezTo>
                    <a:pt x="358" y="1548"/>
                    <a:pt x="0" y="1953"/>
                    <a:pt x="0" y="2453"/>
                  </a:cubicBezTo>
                  <a:cubicBezTo>
                    <a:pt x="0" y="2929"/>
                    <a:pt x="358" y="3334"/>
                    <a:pt x="858" y="3406"/>
                  </a:cubicBezTo>
                  <a:lnTo>
                    <a:pt x="1215" y="3429"/>
                  </a:lnTo>
                  <a:lnTo>
                    <a:pt x="1215" y="5192"/>
                  </a:lnTo>
                  <a:cubicBezTo>
                    <a:pt x="1215" y="5454"/>
                    <a:pt x="1429" y="5668"/>
                    <a:pt x="1691" y="5668"/>
                  </a:cubicBezTo>
                  <a:lnTo>
                    <a:pt x="1953" y="5668"/>
                  </a:lnTo>
                  <a:cubicBezTo>
                    <a:pt x="2215" y="5668"/>
                    <a:pt x="2430" y="5454"/>
                    <a:pt x="2430" y="5192"/>
                  </a:cubicBezTo>
                  <a:lnTo>
                    <a:pt x="2430" y="4334"/>
                  </a:lnTo>
                  <a:lnTo>
                    <a:pt x="2715" y="3906"/>
                  </a:lnTo>
                  <a:lnTo>
                    <a:pt x="3692" y="4406"/>
                  </a:lnTo>
                  <a:lnTo>
                    <a:pt x="3692" y="4501"/>
                  </a:lnTo>
                  <a:cubicBezTo>
                    <a:pt x="3692" y="4834"/>
                    <a:pt x="3954" y="5096"/>
                    <a:pt x="4287" y="5096"/>
                  </a:cubicBezTo>
                  <a:cubicBezTo>
                    <a:pt x="4620" y="5096"/>
                    <a:pt x="4882" y="4834"/>
                    <a:pt x="4882" y="4501"/>
                  </a:cubicBezTo>
                  <a:lnTo>
                    <a:pt x="4882" y="3572"/>
                  </a:lnTo>
                  <a:cubicBezTo>
                    <a:pt x="5359" y="3477"/>
                    <a:pt x="5740" y="3048"/>
                    <a:pt x="5740" y="2548"/>
                  </a:cubicBezTo>
                  <a:cubicBezTo>
                    <a:pt x="5740" y="2024"/>
                    <a:pt x="5359" y="1596"/>
                    <a:pt x="4882" y="1524"/>
                  </a:cubicBezTo>
                  <a:lnTo>
                    <a:pt x="4882" y="595"/>
                  </a:lnTo>
                  <a:cubicBezTo>
                    <a:pt x="4882" y="262"/>
                    <a:pt x="462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2" name="Google Shape;14472;p115"/>
            <p:cNvSpPr/>
            <p:nvPr/>
          </p:nvSpPr>
          <p:spPr>
            <a:xfrm>
              <a:off x="7442806" y="4199736"/>
              <a:ext cx="408434" cy="297254"/>
            </a:xfrm>
            <a:custGeom>
              <a:avLst/>
              <a:gdLst/>
              <a:ahLst/>
              <a:cxnLst/>
              <a:rect l="l" t="t" r="r" b="b"/>
              <a:pathLst>
                <a:path w="11813" h="8598" extrusionOk="0">
                  <a:moveTo>
                    <a:pt x="11455" y="7383"/>
                  </a:moveTo>
                  <a:lnTo>
                    <a:pt x="11455" y="7598"/>
                  </a:lnTo>
                  <a:cubicBezTo>
                    <a:pt x="11455" y="7955"/>
                    <a:pt x="11169" y="8241"/>
                    <a:pt x="10812" y="8241"/>
                  </a:cubicBezTo>
                  <a:lnTo>
                    <a:pt x="1000" y="8241"/>
                  </a:lnTo>
                  <a:cubicBezTo>
                    <a:pt x="643" y="8241"/>
                    <a:pt x="357" y="7955"/>
                    <a:pt x="357" y="7598"/>
                  </a:cubicBezTo>
                  <a:lnTo>
                    <a:pt x="357" y="7383"/>
                  </a:lnTo>
                  <a:close/>
                  <a:moveTo>
                    <a:pt x="1096" y="1"/>
                  </a:moveTo>
                  <a:cubicBezTo>
                    <a:pt x="738" y="1"/>
                    <a:pt x="476" y="263"/>
                    <a:pt x="476" y="620"/>
                  </a:cubicBezTo>
                  <a:lnTo>
                    <a:pt x="476" y="7050"/>
                  </a:lnTo>
                  <a:lnTo>
                    <a:pt x="238" y="7050"/>
                  </a:lnTo>
                  <a:cubicBezTo>
                    <a:pt x="95" y="7050"/>
                    <a:pt x="0" y="7145"/>
                    <a:pt x="0" y="7264"/>
                  </a:cubicBezTo>
                  <a:lnTo>
                    <a:pt x="0" y="7598"/>
                  </a:lnTo>
                  <a:cubicBezTo>
                    <a:pt x="0" y="8145"/>
                    <a:pt x="453" y="8598"/>
                    <a:pt x="1000" y="8598"/>
                  </a:cubicBezTo>
                  <a:lnTo>
                    <a:pt x="10812" y="8598"/>
                  </a:lnTo>
                  <a:cubicBezTo>
                    <a:pt x="11360" y="8598"/>
                    <a:pt x="11812" y="8145"/>
                    <a:pt x="11812" y="7598"/>
                  </a:cubicBezTo>
                  <a:lnTo>
                    <a:pt x="11812" y="7264"/>
                  </a:lnTo>
                  <a:cubicBezTo>
                    <a:pt x="11812" y="7145"/>
                    <a:pt x="11717" y="7050"/>
                    <a:pt x="11574" y="7050"/>
                  </a:cubicBezTo>
                  <a:lnTo>
                    <a:pt x="11336" y="7050"/>
                  </a:lnTo>
                  <a:lnTo>
                    <a:pt x="11336" y="620"/>
                  </a:lnTo>
                  <a:cubicBezTo>
                    <a:pt x="11336" y="263"/>
                    <a:pt x="11074" y="1"/>
                    <a:pt x="10717" y="1"/>
                  </a:cubicBezTo>
                  <a:lnTo>
                    <a:pt x="9240" y="1"/>
                  </a:lnTo>
                  <a:cubicBezTo>
                    <a:pt x="9145" y="1"/>
                    <a:pt x="9074" y="72"/>
                    <a:pt x="9074" y="168"/>
                  </a:cubicBezTo>
                  <a:cubicBezTo>
                    <a:pt x="9074" y="263"/>
                    <a:pt x="9145" y="334"/>
                    <a:pt x="9240" y="334"/>
                  </a:cubicBezTo>
                  <a:lnTo>
                    <a:pt x="10717" y="334"/>
                  </a:lnTo>
                  <a:cubicBezTo>
                    <a:pt x="10883" y="334"/>
                    <a:pt x="11002" y="453"/>
                    <a:pt x="11002" y="620"/>
                  </a:cubicBezTo>
                  <a:lnTo>
                    <a:pt x="11002" y="7050"/>
                  </a:lnTo>
                  <a:lnTo>
                    <a:pt x="810" y="7050"/>
                  </a:lnTo>
                  <a:lnTo>
                    <a:pt x="810" y="620"/>
                  </a:lnTo>
                  <a:cubicBezTo>
                    <a:pt x="810" y="453"/>
                    <a:pt x="929" y="334"/>
                    <a:pt x="1096" y="334"/>
                  </a:cubicBezTo>
                  <a:lnTo>
                    <a:pt x="2644" y="334"/>
                  </a:lnTo>
                  <a:cubicBezTo>
                    <a:pt x="2739" y="334"/>
                    <a:pt x="2810" y="263"/>
                    <a:pt x="2810" y="168"/>
                  </a:cubicBezTo>
                  <a:cubicBezTo>
                    <a:pt x="2810" y="72"/>
                    <a:pt x="2739"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3" name="Google Shape;14473;p115"/>
            <p:cNvSpPr/>
            <p:nvPr/>
          </p:nvSpPr>
          <p:spPr>
            <a:xfrm>
              <a:off x="7740036" y="4223626"/>
              <a:ext cx="70844" cy="207504"/>
            </a:xfrm>
            <a:custGeom>
              <a:avLst/>
              <a:gdLst/>
              <a:ahLst/>
              <a:cxnLst/>
              <a:rect l="l" t="t" r="r" b="b"/>
              <a:pathLst>
                <a:path w="2049" h="6002" extrusionOk="0">
                  <a:moveTo>
                    <a:pt x="167" y="0"/>
                  </a:moveTo>
                  <a:cubicBezTo>
                    <a:pt x="72" y="0"/>
                    <a:pt x="0" y="72"/>
                    <a:pt x="0" y="167"/>
                  </a:cubicBezTo>
                  <a:cubicBezTo>
                    <a:pt x="0" y="262"/>
                    <a:pt x="72" y="358"/>
                    <a:pt x="167" y="358"/>
                  </a:cubicBezTo>
                  <a:lnTo>
                    <a:pt x="1691" y="358"/>
                  </a:lnTo>
                  <a:lnTo>
                    <a:pt x="1691" y="5644"/>
                  </a:lnTo>
                  <a:lnTo>
                    <a:pt x="381" y="5644"/>
                  </a:lnTo>
                  <a:cubicBezTo>
                    <a:pt x="286" y="5644"/>
                    <a:pt x="215" y="5740"/>
                    <a:pt x="215" y="5835"/>
                  </a:cubicBezTo>
                  <a:cubicBezTo>
                    <a:pt x="215" y="5930"/>
                    <a:pt x="286" y="6002"/>
                    <a:pt x="381" y="6002"/>
                  </a:cubicBezTo>
                  <a:lnTo>
                    <a:pt x="1882" y="6002"/>
                  </a:lnTo>
                  <a:cubicBezTo>
                    <a:pt x="1977" y="6002"/>
                    <a:pt x="2048" y="5930"/>
                    <a:pt x="2048" y="5835"/>
                  </a:cubicBezTo>
                  <a:lnTo>
                    <a:pt x="2048" y="167"/>
                  </a:lnTo>
                  <a:cubicBezTo>
                    <a:pt x="2048" y="72"/>
                    <a:pt x="1977" y="0"/>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4" name="Google Shape;14474;p115"/>
            <p:cNvSpPr/>
            <p:nvPr/>
          </p:nvSpPr>
          <p:spPr>
            <a:xfrm>
              <a:off x="7483154" y="4223626"/>
              <a:ext cx="251153" cy="207504"/>
            </a:xfrm>
            <a:custGeom>
              <a:avLst/>
              <a:gdLst/>
              <a:ahLst/>
              <a:cxnLst/>
              <a:rect l="l" t="t" r="r" b="b"/>
              <a:pathLst>
                <a:path w="7264" h="6002" extrusionOk="0">
                  <a:moveTo>
                    <a:pt x="167" y="0"/>
                  </a:moveTo>
                  <a:cubicBezTo>
                    <a:pt x="72" y="0"/>
                    <a:pt x="0" y="72"/>
                    <a:pt x="0" y="167"/>
                  </a:cubicBezTo>
                  <a:lnTo>
                    <a:pt x="0" y="5835"/>
                  </a:lnTo>
                  <a:cubicBezTo>
                    <a:pt x="0" y="5930"/>
                    <a:pt x="72" y="6002"/>
                    <a:pt x="167" y="6002"/>
                  </a:cubicBezTo>
                  <a:lnTo>
                    <a:pt x="7073" y="6002"/>
                  </a:lnTo>
                  <a:cubicBezTo>
                    <a:pt x="7168" y="6002"/>
                    <a:pt x="7264" y="5930"/>
                    <a:pt x="7264" y="5835"/>
                  </a:cubicBezTo>
                  <a:cubicBezTo>
                    <a:pt x="7264" y="5740"/>
                    <a:pt x="7168" y="5644"/>
                    <a:pt x="7073" y="5644"/>
                  </a:cubicBezTo>
                  <a:lnTo>
                    <a:pt x="357" y="5644"/>
                  </a:lnTo>
                  <a:lnTo>
                    <a:pt x="357" y="358"/>
                  </a:lnTo>
                  <a:lnTo>
                    <a:pt x="2096" y="358"/>
                  </a:lnTo>
                  <a:cubicBezTo>
                    <a:pt x="2191" y="358"/>
                    <a:pt x="2262" y="262"/>
                    <a:pt x="2262" y="167"/>
                  </a:cubicBezTo>
                  <a:cubicBezTo>
                    <a:pt x="2262" y="72"/>
                    <a:pt x="2191"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5" name="Google Shape;14475;p115"/>
            <p:cNvSpPr/>
            <p:nvPr/>
          </p:nvSpPr>
          <p:spPr>
            <a:xfrm>
              <a:off x="7551471" y="4338065"/>
              <a:ext cx="191061" cy="53553"/>
            </a:xfrm>
            <a:custGeom>
              <a:avLst/>
              <a:gdLst/>
              <a:ahLst/>
              <a:cxnLst/>
              <a:rect l="l" t="t" r="r" b="b"/>
              <a:pathLst>
                <a:path w="5526" h="1549" extrusionOk="0">
                  <a:moveTo>
                    <a:pt x="382" y="1"/>
                  </a:moveTo>
                  <a:cubicBezTo>
                    <a:pt x="167" y="1"/>
                    <a:pt x="1" y="167"/>
                    <a:pt x="1" y="358"/>
                  </a:cubicBezTo>
                  <a:lnTo>
                    <a:pt x="1" y="1168"/>
                  </a:lnTo>
                  <a:cubicBezTo>
                    <a:pt x="1" y="1382"/>
                    <a:pt x="167" y="1549"/>
                    <a:pt x="382" y="1549"/>
                  </a:cubicBezTo>
                  <a:lnTo>
                    <a:pt x="5145" y="1549"/>
                  </a:lnTo>
                  <a:cubicBezTo>
                    <a:pt x="5359" y="1549"/>
                    <a:pt x="5526" y="1382"/>
                    <a:pt x="5526" y="1168"/>
                  </a:cubicBezTo>
                  <a:lnTo>
                    <a:pt x="5526" y="358"/>
                  </a:lnTo>
                  <a:cubicBezTo>
                    <a:pt x="5526" y="167"/>
                    <a:pt x="5359" y="1"/>
                    <a:pt x="5145" y="1"/>
                  </a:cubicBezTo>
                  <a:lnTo>
                    <a:pt x="2025" y="1"/>
                  </a:lnTo>
                  <a:cubicBezTo>
                    <a:pt x="1906" y="1"/>
                    <a:pt x="1834" y="72"/>
                    <a:pt x="1834" y="167"/>
                  </a:cubicBezTo>
                  <a:cubicBezTo>
                    <a:pt x="1834" y="263"/>
                    <a:pt x="1906" y="334"/>
                    <a:pt x="2025" y="334"/>
                  </a:cubicBezTo>
                  <a:lnTo>
                    <a:pt x="5145" y="334"/>
                  </a:lnTo>
                  <a:cubicBezTo>
                    <a:pt x="5168" y="334"/>
                    <a:pt x="5168" y="358"/>
                    <a:pt x="5168" y="358"/>
                  </a:cubicBezTo>
                  <a:lnTo>
                    <a:pt x="5168" y="1168"/>
                  </a:lnTo>
                  <a:cubicBezTo>
                    <a:pt x="5168" y="1191"/>
                    <a:pt x="5168" y="1191"/>
                    <a:pt x="5145" y="1191"/>
                  </a:cubicBezTo>
                  <a:lnTo>
                    <a:pt x="382" y="1191"/>
                  </a:lnTo>
                  <a:cubicBezTo>
                    <a:pt x="358" y="1191"/>
                    <a:pt x="358" y="1191"/>
                    <a:pt x="358" y="1168"/>
                  </a:cubicBezTo>
                  <a:lnTo>
                    <a:pt x="358" y="358"/>
                  </a:lnTo>
                  <a:cubicBezTo>
                    <a:pt x="358" y="358"/>
                    <a:pt x="358" y="334"/>
                    <a:pt x="382" y="334"/>
                  </a:cubicBezTo>
                  <a:lnTo>
                    <a:pt x="1263" y="334"/>
                  </a:lnTo>
                  <a:cubicBezTo>
                    <a:pt x="1382" y="334"/>
                    <a:pt x="1453" y="263"/>
                    <a:pt x="1453" y="167"/>
                  </a:cubicBezTo>
                  <a:cubicBezTo>
                    <a:pt x="1453" y="72"/>
                    <a:pt x="1382"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6" name="Google Shape;14476;p115"/>
          <p:cNvGrpSpPr/>
          <p:nvPr/>
        </p:nvGrpSpPr>
        <p:grpSpPr>
          <a:xfrm>
            <a:off x="6631428" y="3564881"/>
            <a:ext cx="322776" cy="375907"/>
            <a:chOff x="6803054" y="4095185"/>
            <a:chExt cx="349968" cy="407575"/>
          </a:xfrm>
        </p:grpSpPr>
        <p:sp>
          <p:nvSpPr>
            <p:cNvPr id="14477" name="Google Shape;14477;p115"/>
            <p:cNvSpPr/>
            <p:nvPr/>
          </p:nvSpPr>
          <p:spPr>
            <a:xfrm>
              <a:off x="6803054" y="4095185"/>
              <a:ext cx="349968" cy="407575"/>
            </a:xfrm>
            <a:custGeom>
              <a:avLst/>
              <a:gdLst/>
              <a:ahLst/>
              <a:cxnLst/>
              <a:rect l="l" t="t" r="r" b="b"/>
              <a:pathLst>
                <a:path w="10122" h="11789" extrusionOk="0">
                  <a:moveTo>
                    <a:pt x="5501" y="1477"/>
                  </a:moveTo>
                  <a:lnTo>
                    <a:pt x="5501" y="4025"/>
                  </a:lnTo>
                  <a:lnTo>
                    <a:pt x="4859" y="4025"/>
                  </a:lnTo>
                  <a:lnTo>
                    <a:pt x="4859" y="1477"/>
                  </a:lnTo>
                  <a:close/>
                  <a:moveTo>
                    <a:pt x="7764" y="3001"/>
                  </a:moveTo>
                  <a:cubicBezTo>
                    <a:pt x="8145" y="3049"/>
                    <a:pt x="8454" y="3406"/>
                    <a:pt x="8454" y="3811"/>
                  </a:cubicBezTo>
                  <a:cubicBezTo>
                    <a:pt x="8454" y="3882"/>
                    <a:pt x="8454" y="3954"/>
                    <a:pt x="8431" y="4025"/>
                  </a:cubicBezTo>
                  <a:lnTo>
                    <a:pt x="7764" y="4025"/>
                  </a:lnTo>
                  <a:lnTo>
                    <a:pt x="7764" y="3001"/>
                  </a:lnTo>
                  <a:close/>
                  <a:moveTo>
                    <a:pt x="9764" y="4382"/>
                  </a:moveTo>
                  <a:lnTo>
                    <a:pt x="9764" y="4930"/>
                  </a:lnTo>
                  <a:lnTo>
                    <a:pt x="358" y="4930"/>
                  </a:lnTo>
                  <a:lnTo>
                    <a:pt x="358" y="4382"/>
                  </a:lnTo>
                  <a:close/>
                  <a:moveTo>
                    <a:pt x="3787" y="0"/>
                  </a:moveTo>
                  <a:cubicBezTo>
                    <a:pt x="3644" y="0"/>
                    <a:pt x="3501" y="119"/>
                    <a:pt x="3501" y="286"/>
                  </a:cubicBezTo>
                  <a:lnTo>
                    <a:pt x="3501" y="810"/>
                  </a:lnTo>
                  <a:cubicBezTo>
                    <a:pt x="3501" y="905"/>
                    <a:pt x="3573" y="977"/>
                    <a:pt x="3668" y="977"/>
                  </a:cubicBezTo>
                  <a:cubicBezTo>
                    <a:pt x="3763" y="977"/>
                    <a:pt x="3858" y="905"/>
                    <a:pt x="3858" y="810"/>
                  </a:cubicBezTo>
                  <a:lnTo>
                    <a:pt x="3858" y="334"/>
                  </a:lnTo>
                  <a:lnTo>
                    <a:pt x="4501" y="334"/>
                  </a:lnTo>
                  <a:lnTo>
                    <a:pt x="4501" y="4025"/>
                  </a:lnTo>
                  <a:lnTo>
                    <a:pt x="3858" y="4025"/>
                  </a:lnTo>
                  <a:lnTo>
                    <a:pt x="3858" y="1548"/>
                  </a:lnTo>
                  <a:cubicBezTo>
                    <a:pt x="3858" y="1453"/>
                    <a:pt x="3763" y="1358"/>
                    <a:pt x="3668" y="1358"/>
                  </a:cubicBezTo>
                  <a:cubicBezTo>
                    <a:pt x="3573" y="1358"/>
                    <a:pt x="3501" y="1453"/>
                    <a:pt x="3501" y="1548"/>
                  </a:cubicBezTo>
                  <a:lnTo>
                    <a:pt x="3501" y="4025"/>
                  </a:lnTo>
                  <a:lnTo>
                    <a:pt x="2620" y="4025"/>
                  </a:lnTo>
                  <a:cubicBezTo>
                    <a:pt x="2620" y="3977"/>
                    <a:pt x="2620" y="3930"/>
                    <a:pt x="2620" y="3882"/>
                  </a:cubicBezTo>
                  <a:lnTo>
                    <a:pt x="2620" y="3501"/>
                  </a:lnTo>
                  <a:cubicBezTo>
                    <a:pt x="2620" y="3192"/>
                    <a:pt x="2787" y="2882"/>
                    <a:pt x="3072" y="2715"/>
                  </a:cubicBezTo>
                  <a:cubicBezTo>
                    <a:pt x="3144" y="2668"/>
                    <a:pt x="3191" y="2572"/>
                    <a:pt x="3144" y="2477"/>
                  </a:cubicBezTo>
                  <a:cubicBezTo>
                    <a:pt x="3113" y="2431"/>
                    <a:pt x="3053" y="2405"/>
                    <a:pt x="2994" y="2405"/>
                  </a:cubicBezTo>
                  <a:cubicBezTo>
                    <a:pt x="2962" y="2405"/>
                    <a:pt x="2931" y="2413"/>
                    <a:pt x="2906" y="2429"/>
                  </a:cubicBezTo>
                  <a:cubicBezTo>
                    <a:pt x="2501" y="2644"/>
                    <a:pt x="2263" y="3049"/>
                    <a:pt x="2263" y="3501"/>
                  </a:cubicBezTo>
                  <a:lnTo>
                    <a:pt x="2263" y="3882"/>
                  </a:lnTo>
                  <a:cubicBezTo>
                    <a:pt x="2263" y="3930"/>
                    <a:pt x="2263" y="3977"/>
                    <a:pt x="2287" y="4025"/>
                  </a:cubicBezTo>
                  <a:lnTo>
                    <a:pt x="1834" y="4025"/>
                  </a:lnTo>
                  <a:lnTo>
                    <a:pt x="1834" y="1429"/>
                  </a:lnTo>
                  <a:lnTo>
                    <a:pt x="2501" y="1429"/>
                  </a:lnTo>
                  <a:lnTo>
                    <a:pt x="2501" y="1953"/>
                  </a:lnTo>
                  <a:cubicBezTo>
                    <a:pt x="2501" y="2048"/>
                    <a:pt x="2572" y="2120"/>
                    <a:pt x="2668" y="2120"/>
                  </a:cubicBezTo>
                  <a:cubicBezTo>
                    <a:pt x="2763" y="2120"/>
                    <a:pt x="2834" y="2048"/>
                    <a:pt x="2834" y="1953"/>
                  </a:cubicBezTo>
                  <a:lnTo>
                    <a:pt x="2834" y="1382"/>
                  </a:lnTo>
                  <a:cubicBezTo>
                    <a:pt x="2834" y="1215"/>
                    <a:pt x="2691" y="1072"/>
                    <a:pt x="2525" y="1072"/>
                  </a:cubicBezTo>
                  <a:lnTo>
                    <a:pt x="1786" y="1072"/>
                  </a:lnTo>
                  <a:cubicBezTo>
                    <a:pt x="1620" y="1072"/>
                    <a:pt x="1501" y="1215"/>
                    <a:pt x="1501" y="1382"/>
                  </a:cubicBezTo>
                  <a:lnTo>
                    <a:pt x="1501" y="4025"/>
                  </a:lnTo>
                  <a:lnTo>
                    <a:pt x="358" y="4025"/>
                  </a:lnTo>
                  <a:cubicBezTo>
                    <a:pt x="167" y="4025"/>
                    <a:pt x="0" y="4192"/>
                    <a:pt x="0" y="4382"/>
                  </a:cubicBezTo>
                  <a:lnTo>
                    <a:pt x="0" y="5097"/>
                  </a:lnTo>
                  <a:cubicBezTo>
                    <a:pt x="0" y="5192"/>
                    <a:pt x="48" y="5263"/>
                    <a:pt x="96" y="5335"/>
                  </a:cubicBezTo>
                  <a:lnTo>
                    <a:pt x="1715" y="7073"/>
                  </a:lnTo>
                  <a:cubicBezTo>
                    <a:pt x="1741" y="7113"/>
                    <a:pt x="1789" y="7130"/>
                    <a:pt x="1839" y="7130"/>
                  </a:cubicBezTo>
                  <a:cubicBezTo>
                    <a:pt x="1879" y="7130"/>
                    <a:pt x="1921" y="7118"/>
                    <a:pt x="1953" y="7097"/>
                  </a:cubicBezTo>
                  <a:cubicBezTo>
                    <a:pt x="2025" y="7026"/>
                    <a:pt x="2025" y="6907"/>
                    <a:pt x="1953" y="6835"/>
                  </a:cubicBezTo>
                  <a:lnTo>
                    <a:pt x="500" y="5263"/>
                  </a:lnTo>
                  <a:lnTo>
                    <a:pt x="9621" y="5263"/>
                  </a:lnTo>
                  <a:lnTo>
                    <a:pt x="5763" y="9455"/>
                  </a:lnTo>
                  <a:cubicBezTo>
                    <a:pt x="5740" y="9479"/>
                    <a:pt x="5716" y="9526"/>
                    <a:pt x="5716" y="9574"/>
                  </a:cubicBezTo>
                  <a:lnTo>
                    <a:pt x="5716" y="11431"/>
                  </a:lnTo>
                  <a:lnTo>
                    <a:pt x="4406" y="10741"/>
                  </a:lnTo>
                  <a:lnTo>
                    <a:pt x="4406" y="9574"/>
                  </a:lnTo>
                  <a:cubicBezTo>
                    <a:pt x="4406" y="9526"/>
                    <a:pt x="4382" y="9479"/>
                    <a:pt x="4358" y="9455"/>
                  </a:cubicBezTo>
                  <a:lnTo>
                    <a:pt x="2453" y="7383"/>
                  </a:lnTo>
                  <a:cubicBezTo>
                    <a:pt x="2429" y="7347"/>
                    <a:pt x="2388" y="7329"/>
                    <a:pt x="2343" y="7329"/>
                  </a:cubicBezTo>
                  <a:cubicBezTo>
                    <a:pt x="2298" y="7329"/>
                    <a:pt x="2251" y="7347"/>
                    <a:pt x="2215" y="7383"/>
                  </a:cubicBezTo>
                  <a:cubicBezTo>
                    <a:pt x="2144" y="7430"/>
                    <a:pt x="2144" y="7550"/>
                    <a:pt x="2215" y="7621"/>
                  </a:cubicBezTo>
                  <a:lnTo>
                    <a:pt x="4073" y="9645"/>
                  </a:lnTo>
                  <a:lnTo>
                    <a:pt x="4073" y="10764"/>
                  </a:lnTo>
                  <a:cubicBezTo>
                    <a:pt x="4073" y="10884"/>
                    <a:pt x="4120" y="10979"/>
                    <a:pt x="4239" y="11050"/>
                  </a:cubicBezTo>
                  <a:lnTo>
                    <a:pt x="5597" y="11765"/>
                  </a:lnTo>
                  <a:cubicBezTo>
                    <a:pt x="5644" y="11789"/>
                    <a:pt x="5692" y="11789"/>
                    <a:pt x="5740" y="11789"/>
                  </a:cubicBezTo>
                  <a:cubicBezTo>
                    <a:pt x="5787" y="11789"/>
                    <a:pt x="5859" y="11789"/>
                    <a:pt x="5906" y="11741"/>
                  </a:cubicBezTo>
                  <a:cubicBezTo>
                    <a:pt x="6002" y="11693"/>
                    <a:pt x="6049" y="11598"/>
                    <a:pt x="6049" y="11479"/>
                  </a:cubicBezTo>
                  <a:lnTo>
                    <a:pt x="6049" y="9645"/>
                  </a:lnTo>
                  <a:lnTo>
                    <a:pt x="10026" y="5335"/>
                  </a:lnTo>
                  <a:cubicBezTo>
                    <a:pt x="10074" y="5263"/>
                    <a:pt x="10122" y="5192"/>
                    <a:pt x="10122" y="5097"/>
                  </a:cubicBezTo>
                  <a:lnTo>
                    <a:pt x="10122" y="4382"/>
                  </a:lnTo>
                  <a:cubicBezTo>
                    <a:pt x="10122" y="4192"/>
                    <a:pt x="9955" y="4025"/>
                    <a:pt x="9764" y="4025"/>
                  </a:cubicBezTo>
                  <a:lnTo>
                    <a:pt x="8788" y="4025"/>
                  </a:lnTo>
                  <a:cubicBezTo>
                    <a:pt x="8788" y="3954"/>
                    <a:pt x="8812" y="3882"/>
                    <a:pt x="8812" y="3811"/>
                  </a:cubicBezTo>
                  <a:cubicBezTo>
                    <a:pt x="8812" y="3192"/>
                    <a:pt x="8335" y="2691"/>
                    <a:pt x="7764" y="2644"/>
                  </a:cubicBezTo>
                  <a:lnTo>
                    <a:pt x="7764" y="1453"/>
                  </a:lnTo>
                  <a:cubicBezTo>
                    <a:pt x="7764" y="1120"/>
                    <a:pt x="7502" y="858"/>
                    <a:pt x="7169" y="858"/>
                  </a:cubicBezTo>
                  <a:cubicBezTo>
                    <a:pt x="6954" y="858"/>
                    <a:pt x="6787" y="977"/>
                    <a:pt x="6668" y="1143"/>
                  </a:cubicBezTo>
                  <a:lnTo>
                    <a:pt x="6287" y="1310"/>
                  </a:lnTo>
                  <a:cubicBezTo>
                    <a:pt x="6216" y="1358"/>
                    <a:pt x="6168" y="1453"/>
                    <a:pt x="6216" y="1548"/>
                  </a:cubicBezTo>
                  <a:cubicBezTo>
                    <a:pt x="6240" y="1620"/>
                    <a:pt x="6311" y="1644"/>
                    <a:pt x="6359" y="1644"/>
                  </a:cubicBezTo>
                  <a:lnTo>
                    <a:pt x="6430" y="1644"/>
                  </a:lnTo>
                  <a:lnTo>
                    <a:pt x="6597" y="1572"/>
                  </a:lnTo>
                  <a:lnTo>
                    <a:pt x="6597" y="2858"/>
                  </a:lnTo>
                  <a:cubicBezTo>
                    <a:pt x="6597" y="2953"/>
                    <a:pt x="6668" y="3049"/>
                    <a:pt x="6764" y="3049"/>
                  </a:cubicBezTo>
                  <a:cubicBezTo>
                    <a:pt x="6859" y="3049"/>
                    <a:pt x="6930" y="2953"/>
                    <a:pt x="6930" y="2858"/>
                  </a:cubicBezTo>
                  <a:lnTo>
                    <a:pt x="6930" y="1453"/>
                  </a:lnTo>
                  <a:cubicBezTo>
                    <a:pt x="6930" y="1310"/>
                    <a:pt x="7049" y="1215"/>
                    <a:pt x="7169" y="1215"/>
                  </a:cubicBezTo>
                  <a:cubicBezTo>
                    <a:pt x="7311" y="1215"/>
                    <a:pt x="7407" y="1310"/>
                    <a:pt x="7407" y="1453"/>
                  </a:cubicBezTo>
                  <a:lnTo>
                    <a:pt x="7407" y="4025"/>
                  </a:lnTo>
                  <a:lnTo>
                    <a:pt x="6930" y="4025"/>
                  </a:lnTo>
                  <a:lnTo>
                    <a:pt x="6930" y="3596"/>
                  </a:lnTo>
                  <a:cubicBezTo>
                    <a:pt x="6930" y="3501"/>
                    <a:pt x="6859" y="3430"/>
                    <a:pt x="6764" y="3430"/>
                  </a:cubicBezTo>
                  <a:cubicBezTo>
                    <a:pt x="6668" y="3430"/>
                    <a:pt x="6597" y="3501"/>
                    <a:pt x="6597" y="3596"/>
                  </a:cubicBezTo>
                  <a:lnTo>
                    <a:pt x="6597" y="4025"/>
                  </a:lnTo>
                  <a:lnTo>
                    <a:pt x="5859" y="4025"/>
                  </a:lnTo>
                  <a:lnTo>
                    <a:pt x="5859" y="1405"/>
                  </a:lnTo>
                  <a:cubicBezTo>
                    <a:pt x="5859" y="1263"/>
                    <a:pt x="5716" y="1120"/>
                    <a:pt x="5573" y="1120"/>
                  </a:cubicBezTo>
                  <a:lnTo>
                    <a:pt x="4859" y="1120"/>
                  </a:lnTo>
                  <a:lnTo>
                    <a:pt x="4859" y="286"/>
                  </a:lnTo>
                  <a:cubicBezTo>
                    <a:pt x="4859" y="119"/>
                    <a:pt x="4716" y="0"/>
                    <a:pt x="4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8" name="Google Shape;14478;p115"/>
            <p:cNvSpPr/>
            <p:nvPr/>
          </p:nvSpPr>
          <p:spPr>
            <a:xfrm>
              <a:off x="7122515" y="4200566"/>
              <a:ext cx="22266" cy="11582"/>
            </a:xfrm>
            <a:custGeom>
              <a:avLst/>
              <a:gdLst/>
              <a:ahLst/>
              <a:cxnLst/>
              <a:rect l="l" t="t" r="r" b="b"/>
              <a:pathLst>
                <a:path w="644" h="335" extrusionOk="0">
                  <a:moveTo>
                    <a:pt x="191" y="1"/>
                  </a:moveTo>
                  <a:cubicBezTo>
                    <a:pt x="72" y="1"/>
                    <a:pt x="0" y="72"/>
                    <a:pt x="0" y="167"/>
                  </a:cubicBezTo>
                  <a:cubicBezTo>
                    <a:pt x="0" y="263"/>
                    <a:pt x="72" y="334"/>
                    <a:pt x="191" y="334"/>
                  </a:cubicBezTo>
                  <a:lnTo>
                    <a:pt x="453" y="334"/>
                  </a:lnTo>
                  <a:cubicBezTo>
                    <a:pt x="548" y="334"/>
                    <a:pt x="643" y="263"/>
                    <a:pt x="643" y="167"/>
                  </a:cubicBezTo>
                  <a:cubicBezTo>
                    <a:pt x="643" y="72"/>
                    <a:pt x="548"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9" name="Google Shape;14479;p115"/>
            <p:cNvSpPr/>
            <p:nvPr/>
          </p:nvSpPr>
          <p:spPr>
            <a:xfrm>
              <a:off x="7112627" y="4158732"/>
              <a:ext cx="21437" cy="18012"/>
            </a:xfrm>
            <a:custGeom>
              <a:avLst/>
              <a:gdLst/>
              <a:ahLst/>
              <a:cxnLst/>
              <a:rect l="l" t="t" r="r" b="b"/>
              <a:pathLst>
                <a:path w="620" h="521" extrusionOk="0">
                  <a:moveTo>
                    <a:pt x="440" y="1"/>
                  </a:moveTo>
                  <a:cubicBezTo>
                    <a:pt x="402" y="1"/>
                    <a:pt x="364" y="14"/>
                    <a:pt x="334" y="44"/>
                  </a:cubicBezTo>
                  <a:lnTo>
                    <a:pt x="96" y="210"/>
                  </a:lnTo>
                  <a:cubicBezTo>
                    <a:pt x="24" y="258"/>
                    <a:pt x="1" y="377"/>
                    <a:pt x="72" y="449"/>
                  </a:cubicBezTo>
                  <a:cubicBezTo>
                    <a:pt x="96" y="496"/>
                    <a:pt x="143" y="520"/>
                    <a:pt x="215" y="520"/>
                  </a:cubicBezTo>
                  <a:cubicBezTo>
                    <a:pt x="239" y="520"/>
                    <a:pt x="286" y="496"/>
                    <a:pt x="310" y="472"/>
                  </a:cubicBezTo>
                  <a:lnTo>
                    <a:pt x="525" y="306"/>
                  </a:lnTo>
                  <a:cubicBezTo>
                    <a:pt x="620" y="258"/>
                    <a:pt x="620" y="139"/>
                    <a:pt x="572" y="68"/>
                  </a:cubicBezTo>
                  <a:cubicBezTo>
                    <a:pt x="544" y="26"/>
                    <a:pt x="493"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0" name="Google Shape;14480;p115"/>
          <p:cNvGrpSpPr/>
          <p:nvPr/>
        </p:nvGrpSpPr>
        <p:grpSpPr>
          <a:xfrm>
            <a:off x="5342000" y="3624095"/>
            <a:ext cx="377464" cy="257449"/>
            <a:chOff x="5404997" y="4159389"/>
            <a:chExt cx="409264" cy="279138"/>
          </a:xfrm>
        </p:grpSpPr>
        <p:sp>
          <p:nvSpPr>
            <p:cNvPr id="14481" name="Google Shape;14481;p115"/>
            <p:cNvSpPr/>
            <p:nvPr/>
          </p:nvSpPr>
          <p:spPr>
            <a:xfrm>
              <a:off x="5499694" y="4188223"/>
              <a:ext cx="220692" cy="221506"/>
            </a:xfrm>
            <a:custGeom>
              <a:avLst/>
              <a:gdLst/>
              <a:ahLst/>
              <a:cxnLst/>
              <a:rect l="l" t="t" r="r" b="b"/>
              <a:pathLst>
                <a:path w="6383" h="6407" extrusionOk="0">
                  <a:moveTo>
                    <a:pt x="3191" y="0"/>
                  </a:moveTo>
                  <a:cubicBezTo>
                    <a:pt x="1429" y="0"/>
                    <a:pt x="0" y="1453"/>
                    <a:pt x="0" y="3215"/>
                  </a:cubicBezTo>
                  <a:cubicBezTo>
                    <a:pt x="0" y="3954"/>
                    <a:pt x="262" y="4692"/>
                    <a:pt x="762" y="5287"/>
                  </a:cubicBezTo>
                  <a:cubicBezTo>
                    <a:pt x="786" y="5323"/>
                    <a:pt x="828" y="5341"/>
                    <a:pt x="872" y="5341"/>
                  </a:cubicBezTo>
                  <a:cubicBezTo>
                    <a:pt x="917" y="5341"/>
                    <a:pt x="965" y="5323"/>
                    <a:pt x="1000" y="5287"/>
                  </a:cubicBezTo>
                  <a:cubicBezTo>
                    <a:pt x="1072" y="5240"/>
                    <a:pt x="1072" y="5121"/>
                    <a:pt x="1024" y="5049"/>
                  </a:cubicBezTo>
                  <a:cubicBezTo>
                    <a:pt x="572" y="4549"/>
                    <a:pt x="333" y="3882"/>
                    <a:pt x="333" y="3215"/>
                  </a:cubicBezTo>
                  <a:cubicBezTo>
                    <a:pt x="333" y="1644"/>
                    <a:pt x="1619" y="358"/>
                    <a:pt x="3191" y="358"/>
                  </a:cubicBezTo>
                  <a:cubicBezTo>
                    <a:pt x="4763" y="358"/>
                    <a:pt x="6025" y="1644"/>
                    <a:pt x="6025" y="3215"/>
                  </a:cubicBezTo>
                  <a:cubicBezTo>
                    <a:pt x="6025" y="4763"/>
                    <a:pt x="4763" y="6049"/>
                    <a:pt x="3191" y="6049"/>
                  </a:cubicBezTo>
                  <a:cubicBezTo>
                    <a:pt x="2596" y="6049"/>
                    <a:pt x="2024" y="5859"/>
                    <a:pt x="1524" y="5525"/>
                  </a:cubicBezTo>
                  <a:cubicBezTo>
                    <a:pt x="1495" y="5506"/>
                    <a:pt x="1457" y="5494"/>
                    <a:pt x="1419" y="5494"/>
                  </a:cubicBezTo>
                  <a:cubicBezTo>
                    <a:pt x="1366" y="5494"/>
                    <a:pt x="1314" y="5517"/>
                    <a:pt x="1286" y="5573"/>
                  </a:cubicBezTo>
                  <a:cubicBezTo>
                    <a:pt x="1238" y="5644"/>
                    <a:pt x="1262" y="5740"/>
                    <a:pt x="1334" y="5811"/>
                  </a:cubicBezTo>
                  <a:cubicBezTo>
                    <a:pt x="1881" y="6192"/>
                    <a:pt x="2524" y="6406"/>
                    <a:pt x="3191" y="6406"/>
                  </a:cubicBezTo>
                  <a:cubicBezTo>
                    <a:pt x="4953" y="6406"/>
                    <a:pt x="6382" y="4954"/>
                    <a:pt x="6382" y="3215"/>
                  </a:cubicBezTo>
                  <a:cubicBezTo>
                    <a:pt x="6382" y="1453"/>
                    <a:pt x="4953" y="0"/>
                    <a:pt x="3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2" name="Google Shape;14482;p115"/>
            <p:cNvSpPr/>
            <p:nvPr/>
          </p:nvSpPr>
          <p:spPr>
            <a:xfrm>
              <a:off x="5404997" y="4159389"/>
              <a:ext cx="409264" cy="279138"/>
            </a:xfrm>
            <a:custGeom>
              <a:avLst/>
              <a:gdLst/>
              <a:ahLst/>
              <a:cxnLst/>
              <a:rect l="l" t="t" r="r" b="b"/>
              <a:pathLst>
                <a:path w="11837" h="8074" extrusionOk="0">
                  <a:moveTo>
                    <a:pt x="5930" y="1"/>
                  </a:moveTo>
                  <a:cubicBezTo>
                    <a:pt x="4978" y="1"/>
                    <a:pt x="3977" y="334"/>
                    <a:pt x="3001" y="977"/>
                  </a:cubicBezTo>
                  <a:cubicBezTo>
                    <a:pt x="2906" y="1025"/>
                    <a:pt x="2882" y="1144"/>
                    <a:pt x="2953" y="1215"/>
                  </a:cubicBezTo>
                  <a:cubicBezTo>
                    <a:pt x="2982" y="1273"/>
                    <a:pt x="3028" y="1305"/>
                    <a:pt x="3082" y="1305"/>
                  </a:cubicBezTo>
                  <a:cubicBezTo>
                    <a:pt x="3116" y="1305"/>
                    <a:pt x="3154" y="1291"/>
                    <a:pt x="3191" y="1263"/>
                  </a:cubicBezTo>
                  <a:cubicBezTo>
                    <a:pt x="4120" y="644"/>
                    <a:pt x="5049" y="334"/>
                    <a:pt x="5930" y="334"/>
                  </a:cubicBezTo>
                  <a:cubicBezTo>
                    <a:pt x="7097" y="334"/>
                    <a:pt x="8335" y="882"/>
                    <a:pt x="9574" y="1978"/>
                  </a:cubicBezTo>
                  <a:cubicBezTo>
                    <a:pt x="10574" y="2811"/>
                    <a:pt x="11265" y="3764"/>
                    <a:pt x="11455" y="4049"/>
                  </a:cubicBezTo>
                  <a:cubicBezTo>
                    <a:pt x="11265" y="4311"/>
                    <a:pt x="10574" y="5264"/>
                    <a:pt x="9574" y="6097"/>
                  </a:cubicBezTo>
                  <a:cubicBezTo>
                    <a:pt x="8335" y="7193"/>
                    <a:pt x="7097" y="7741"/>
                    <a:pt x="5930" y="7741"/>
                  </a:cubicBezTo>
                  <a:cubicBezTo>
                    <a:pt x="5240" y="7741"/>
                    <a:pt x="4501" y="7526"/>
                    <a:pt x="3763" y="7145"/>
                  </a:cubicBezTo>
                  <a:cubicBezTo>
                    <a:pt x="3168" y="6836"/>
                    <a:pt x="2572" y="6407"/>
                    <a:pt x="1977" y="5859"/>
                  </a:cubicBezTo>
                  <a:cubicBezTo>
                    <a:pt x="1143" y="5073"/>
                    <a:pt x="572" y="4311"/>
                    <a:pt x="381" y="4049"/>
                  </a:cubicBezTo>
                  <a:cubicBezTo>
                    <a:pt x="620" y="3716"/>
                    <a:pt x="1429" y="2621"/>
                    <a:pt x="2596" y="1692"/>
                  </a:cubicBezTo>
                  <a:cubicBezTo>
                    <a:pt x="2668" y="1644"/>
                    <a:pt x="2668" y="1525"/>
                    <a:pt x="2620" y="1454"/>
                  </a:cubicBezTo>
                  <a:cubicBezTo>
                    <a:pt x="2581" y="1414"/>
                    <a:pt x="2534" y="1397"/>
                    <a:pt x="2488" y="1397"/>
                  </a:cubicBezTo>
                  <a:cubicBezTo>
                    <a:pt x="2451" y="1397"/>
                    <a:pt x="2414" y="1408"/>
                    <a:pt x="2382" y="1430"/>
                  </a:cubicBezTo>
                  <a:cubicBezTo>
                    <a:pt x="977" y="2549"/>
                    <a:pt x="72" y="3883"/>
                    <a:pt x="24" y="3930"/>
                  </a:cubicBezTo>
                  <a:cubicBezTo>
                    <a:pt x="0" y="4002"/>
                    <a:pt x="0" y="4073"/>
                    <a:pt x="24" y="4145"/>
                  </a:cubicBezTo>
                  <a:cubicBezTo>
                    <a:pt x="48" y="4168"/>
                    <a:pt x="691" y="5121"/>
                    <a:pt x="1739" y="6097"/>
                  </a:cubicBezTo>
                  <a:cubicBezTo>
                    <a:pt x="2358" y="6669"/>
                    <a:pt x="2977" y="7121"/>
                    <a:pt x="3596" y="7455"/>
                  </a:cubicBezTo>
                  <a:cubicBezTo>
                    <a:pt x="4382" y="7860"/>
                    <a:pt x="5168" y="8074"/>
                    <a:pt x="5930" y="8074"/>
                  </a:cubicBezTo>
                  <a:cubicBezTo>
                    <a:pt x="8883" y="8074"/>
                    <a:pt x="11288" y="4883"/>
                    <a:pt x="11741" y="4240"/>
                  </a:cubicBezTo>
                  <a:cubicBezTo>
                    <a:pt x="11836" y="4121"/>
                    <a:pt x="11836" y="3954"/>
                    <a:pt x="11741" y="3835"/>
                  </a:cubicBezTo>
                  <a:cubicBezTo>
                    <a:pt x="11288" y="3192"/>
                    <a:pt x="8883" y="1"/>
                    <a:pt x="5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3" name="Google Shape;14483;p115"/>
            <p:cNvSpPr/>
            <p:nvPr/>
          </p:nvSpPr>
          <p:spPr>
            <a:xfrm>
              <a:off x="5530154" y="4219512"/>
              <a:ext cx="159771" cy="158930"/>
            </a:xfrm>
            <a:custGeom>
              <a:avLst/>
              <a:gdLst/>
              <a:ahLst/>
              <a:cxnLst/>
              <a:rect l="l" t="t" r="r" b="b"/>
              <a:pathLst>
                <a:path w="4621" h="4597" extrusionOk="0">
                  <a:moveTo>
                    <a:pt x="2310" y="0"/>
                  </a:moveTo>
                  <a:cubicBezTo>
                    <a:pt x="1024" y="0"/>
                    <a:pt x="0" y="1024"/>
                    <a:pt x="0" y="2287"/>
                  </a:cubicBezTo>
                  <a:cubicBezTo>
                    <a:pt x="0" y="3573"/>
                    <a:pt x="1024" y="4597"/>
                    <a:pt x="2310" y="4597"/>
                  </a:cubicBezTo>
                  <a:cubicBezTo>
                    <a:pt x="3572" y="4597"/>
                    <a:pt x="4620" y="3573"/>
                    <a:pt x="4620" y="2287"/>
                  </a:cubicBezTo>
                  <a:cubicBezTo>
                    <a:pt x="4620" y="1739"/>
                    <a:pt x="4406" y="1191"/>
                    <a:pt x="4049" y="762"/>
                  </a:cubicBezTo>
                  <a:cubicBezTo>
                    <a:pt x="4013" y="727"/>
                    <a:pt x="3965" y="709"/>
                    <a:pt x="3918" y="709"/>
                  </a:cubicBezTo>
                  <a:cubicBezTo>
                    <a:pt x="3870" y="709"/>
                    <a:pt x="3822" y="727"/>
                    <a:pt x="3787" y="762"/>
                  </a:cubicBezTo>
                  <a:cubicBezTo>
                    <a:pt x="3715" y="810"/>
                    <a:pt x="3715" y="929"/>
                    <a:pt x="3787" y="1001"/>
                  </a:cubicBezTo>
                  <a:cubicBezTo>
                    <a:pt x="4096" y="1358"/>
                    <a:pt x="4263" y="1810"/>
                    <a:pt x="4263" y="2287"/>
                  </a:cubicBezTo>
                  <a:cubicBezTo>
                    <a:pt x="4263" y="3382"/>
                    <a:pt x="3382" y="4263"/>
                    <a:pt x="2310" y="4263"/>
                  </a:cubicBezTo>
                  <a:cubicBezTo>
                    <a:pt x="1215" y="4263"/>
                    <a:pt x="334" y="3382"/>
                    <a:pt x="334" y="2287"/>
                  </a:cubicBezTo>
                  <a:cubicBezTo>
                    <a:pt x="334" y="1215"/>
                    <a:pt x="1215" y="334"/>
                    <a:pt x="2310" y="334"/>
                  </a:cubicBezTo>
                  <a:cubicBezTo>
                    <a:pt x="2644" y="334"/>
                    <a:pt x="2953" y="429"/>
                    <a:pt x="3239" y="572"/>
                  </a:cubicBezTo>
                  <a:cubicBezTo>
                    <a:pt x="3271" y="588"/>
                    <a:pt x="3302" y="596"/>
                    <a:pt x="3332" y="596"/>
                  </a:cubicBezTo>
                  <a:cubicBezTo>
                    <a:pt x="3392" y="596"/>
                    <a:pt x="3445" y="564"/>
                    <a:pt x="3477" y="500"/>
                  </a:cubicBezTo>
                  <a:cubicBezTo>
                    <a:pt x="3525" y="429"/>
                    <a:pt x="3501" y="310"/>
                    <a:pt x="3406" y="262"/>
                  </a:cubicBezTo>
                  <a:cubicBezTo>
                    <a:pt x="3072" y="96"/>
                    <a:pt x="2691" y="0"/>
                    <a:pt x="2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4" name="Google Shape;14484;p115"/>
            <p:cNvSpPr/>
            <p:nvPr/>
          </p:nvSpPr>
          <p:spPr>
            <a:xfrm>
              <a:off x="5557329" y="4269747"/>
              <a:ext cx="51067" cy="59499"/>
            </a:xfrm>
            <a:custGeom>
              <a:avLst/>
              <a:gdLst/>
              <a:ahLst/>
              <a:cxnLst/>
              <a:rect l="l" t="t" r="r" b="b"/>
              <a:pathLst>
                <a:path w="1477" h="1721" extrusionOk="0">
                  <a:moveTo>
                    <a:pt x="738" y="595"/>
                  </a:moveTo>
                  <a:lnTo>
                    <a:pt x="905" y="1048"/>
                  </a:lnTo>
                  <a:lnTo>
                    <a:pt x="572" y="1048"/>
                  </a:lnTo>
                  <a:lnTo>
                    <a:pt x="738" y="595"/>
                  </a:lnTo>
                  <a:close/>
                  <a:moveTo>
                    <a:pt x="738" y="0"/>
                  </a:moveTo>
                  <a:cubicBezTo>
                    <a:pt x="667" y="0"/>
                    <a:pt x="595" y="48"/>
                    <a:pt x="548" y="119"/>
                  </a:cubicBezTo>
                  <a:lnTo>
                    <a:pt x="48" y="1500"/>
                  </a:lnTo>
                  <a:cubicBezTo>
                    <a:pt x="0" y="1572"/>
                    <a:pt x="48" y="1667"/>
                    <a:pt x="143" y="1715"/>
                  </a:cubicBezTo>
                  <a:cubicBezTo>
                    <a:pt x="160" y="1719"/>
                    <a:pt x="177" y="1721"/>
                    <a:pt x="193" y="1721"/>
                  </a:cubicBezTo>
                  <a:cubicBezTo>
                    <a:pt x="270" y="1721"/>
                    <a:pt x="338" y="1678"/>
                    <a:pt x="357" y="1619"/>
                  </a:cubicBezTo>
                  <a:lnTo>
                    <a:pt x="453" y="1381"/>
                  </a:lnTo>
                  <a:lnTo>
                    <a:pt x="1048" y="1381"/>
                  </a:lnTo>
                  <a:lnTo>
                    <a:pt x="1119" y="1619"/>
                  </a:lnTo>
                  <a:cubicBezTo>
                    <a:pt x="1167" y="1691"/>
                    <a:pt x="1215" y="1715"/>
                    <a:pt x="1286" y="1715"/>
                  </a:cubicBezTo>
                  <a:lnTo>
                    <a:pt x="1357" y="1715"/>
                  </a:lnTo>
                  <a:cubicBezTo>
                    <a:pt x="1453" y="1667"/>
                    <a:pt x="1477" y="1572"/>
                    <a:pt x="1453" y="1500"/>
                  </a:cubicBezTo>
                  <a:lnTo>
                    <a:pt x="929" y="119"/>
                  </a:lnTo>
                  <a:cubicBezTo>
                    <a:pt x="905" y="48"/>
                    <a:pt x="834"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5" name="Google Shape;14485;p115"/>
            <p:cNvSpPr/>
            <p:nvPr/>
          </p:nvSpPr>
          <p:spPr>
            <a:xfrm>
              <a:off x="5617418" y="4270543"/>
              <a:ext cx="44498" cy="58497"/>
            </a:xfrm>
            <a:custGeom>
              <a:avLst/>
              <a:gdLst/>
              <a:ahLst/>
              <a:cxnLst/>
              <a:rect l="l" t="t" r="r" b="b"/>
              <a:pathLst>
                <a:path w="1287" h="1692" extrusionOk="0">
                  <a:moveTo>
                    <a:pt x="572" y="358"/>
                  </a:moveTo>
                  <a:cubicBezTo>
                    <a:pt x="620" y="358"/>
                    <a:pt x="929" y="382"/>
                    <a:pt x="929" y="858"/>
                  </a:cubicBezTo>
                  <a:cubicBezTo>
                    <a:pt x="929" y="1192"/>
                    <a:pt x="763" y="1358"/>
                    <a:pt x="572" y="1358"/>
                  </a:cubicBezTo>
                  <a:lnTo>
                    <a:pt x="358" y="1358"/>
                  </a:lnTo>
                  <a:cubicBezTo>
                    <a:pt x="358" y="1192"/>
                    <a:pt x="358" y="977"/>
                    <a:pt x="358" y="858"/>
                  </a:cubicBezTo>
                  <a:cubicBezTo>
                    <a:pt x="358" y="763"/>
                    <a:pt x="358" y="525"/>
                    <a:pt x="358" y="358"/>
                  </a:cubicBezTo>
                  <a:close/>
                  <a:moveTo>
                    <a:pt x="191" y="1"/>
                  </a:moveTo>
                  <a:cubicBezTo>
                    <a:pt x="143" y="1"/>
                    <a:pt x="96" y="25"/>
                    <a:pt x="72" y="72"/>
                  </a:cubicBezTo>
                  <a:cubicBezTo>
                    <a:pt x="24" y="96"/>
                    <a:pt x="0" y="144"/>
                    <a:pt x="0" y="191"/>
                  </a:cubicBezTo>
                  <a:lnTo>
                    <a:pt x="0" y="1501"/>
                  </a:lnTo>
                  <a:cubicBezTo>
                    <a:pt x="0" y="1525"/>
                    <a:pt x="24" y="1525"/>
                    <a:pt x="24" y="1549"/>
                  </a:cubicBezTo>
                  <a:cubicBezTo>
                    <a:pt x="24" y="1573"/>
                    <a:pt x="24" y="1620"/>
                    <a:pt x="72" y="1644"/>
                  </a:cubicBezTo>
                  <a:cubicBezTo>
                    <a:pt x="96" y="1692"/>
                    <a:pt x="143" y="1692"/>
                    <a:pt x="191" y="1692"/>
                  </a:cubicBezTo>
                  <a:lnTo>
                    <a:pt x="572" y="1692"/>
                  </a:lnTo>
                  <a:cubicBezTo>
                    <a:pt x="977" y="1692"/>
                    <a:pt x="1286" y="1334"/>
                    <a:pt x="1286" y="858"/>
                  </a:cubicBezTo>
                  <a:cubicBezTo>
                    <a:pt x="1286" y="358"/>
                    <a:pt x="100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6" name="Google Shape;14486;p115"/>
          <p:cNvGrpSpPr/>
          <p:nvPr/>
        </p:nvGrpSpPr>
        <p:grpSpPr>
          <a:xfrm>
            <a:off x="4741338" y="3564881"/>
            <a:ext cx="296946" cy="375907"/>
            <a:chOff x="4753732" y="4095185"/>
            <a:chExt cx="321962" cy="407575"/>
          </a:xfrm>
        </p:grpSpPr>
        <p:sp>
          <p:nvSpPr>
            <p:cNvPr id="14487" name="Google Shape;14487;p115"/>
            <p:cNvSpPr/>
            <p:nvPr/>
          </p:nvSpPr>
          <p:spPr>
            <a:xfrm>
              <a:off x="4753732" y="4095185"/>
              <a:ext cx="321962" cy="407575"/>
            </a:xfrm>
            <a:custGeom>
              <a:avLst/>
              <a:gdLst/>
              <a:ahLst/>
              <a:cxnLst/>
              <a:rect l="l" t="t" r="r" b="b"/>
              <a:pathLst>
                <a:path w="9312" h="11789" extrusionOk="0">
                  <a:moveTo>
                    <a:pt x="4644" y="0"/>
                  </a:moveTo>
                  <a:cubicBezTo>
                    <a:pt x="2096" y="0"/>
                    <a:pt x="0" y="2072"/>
                    <a:pt x="0" y="4644"/>
                  </a:cubicBezTo>
                  <a:cubicBezTo>
                    <a:pt x="0" y="5573"/>
                    <a:pt x="595" y="6930"/>
                    <a:pt x="1762" y="8693"/>
                  </a:cubicBezTo>
                  <a:cubicBezTo>
                    <a:pt x="1793" y="8739"/>
                    <a:pt x="1844" y="8765"/>
                    <a:pt x="1901" y="8765"/>
                  </a:cubicBezTo>
                  <a:cubicBezTo>
                    <a:pt x="1933" y="8765"/>
                    <a:pt x="1967" y="8757"/>
                    <a:pt x="2001" y="8740"/>
                  </a:cubicBezTo>
                  <a:cubicBezTo>
                    <a:pt x="2072" y="8669"/>
                    <a:pt x="2096" y="8574"/>
                    <a:pt x="2048" y="8502"/>
                  </a:cubicBezTo>
                  <a:cubicBezTo>
                    <a:pt x="929" y="6811"/>
                    <a:pt x="334" y="5478"/>
                    <a:pt x="334" y="4644"/>
                  </a:cubicBezTo>
                  <a:cubicBezTo>
                    <a:pt x="334" y="2263"/>
                    <a:pt x="2286" y="334"/>
                    <a:pt x="4644" y="334"/>
                  </a:cubicBezTo>
                  <a:cubicBezTo>
                    <a:pt x="7025" y="334"/>
                    <a:pt x="8954" y="2263"/>
                    <a:pt x="8954" y="4644"/>
                  </a:cubicBezTo>
                  <a:cubicBezTo>
                    <a:pt x="8954" y="5406"/>
                    <a:pt x="8502" y="6526"/>
                    <a:pt x="7597" y="7954"/>
                  </a:cubicBezTo>
                  <a:cubicBezTo>
                    <a:pt x="6835" y="9169"/>
                    <a:pt x="5930" y="10360"/>
                    <a:pt x="5287" y="11146"/>
                  </a:cubicBezTo>
                  <a:cubicBezTo>
                    <a:pt x="5120" y="11336"/>
                    <a:pt x="4906" y="11455"/>
                    <a:pt x="4644" y="11455"/>
                  </a:cubicBezTo>
                  <a:cubicBezTo>
                    <a:pt x="4406" y="11455"/>
                    <a:pt x="4168" y="11336"/>
                    <a:pt x="4025" y="11146"/>
                  </a:cubicBezTo>
                  <a:cubicBezTo>
                    <a:pt x="3620" y="10669"/>
                    <a:pt x="3048" y="9931"/>
                    <a:pt x="2453" y="9097"/>
                  </a:cubicBezTo>
                  <a:cubicBezTo>
                    <a:pt x="2425" y="9056"/>
                    <a:pt x="2382" y="9031"/>
                    <a:pt x="2331" y="9031"/>
                  </a:cubicBezTo>
                  <a:cubicBezTo>
                    <a:pt x="2295" y="9031"/>
                    <a:pt x="2255" y="9044"/>
                    <a:pt x="2215" y="9074"/>
                  </a:cubicBezTo>
                  <a:cubicBezTo>
                    <a:pt x="2143" y="9121"/>
                    <a:pt x="2120" y="9217"/>
                    <a:pt x="2167" y="9312"/>
                  </a:cubicBezTo>
                  <a:cubicBezTo>
                    <a:pt x="2763" y="10145"/>
                    <a:pt x="3358" y="10884"/>
                    <a:pt x="3739" y="11360"/>
                  </a:cubicBezTo>
                  <a:cubicBezTo>
                    <a:pt x="3977" y="11646"/>
                    <a:pt x="4287" y="11789"/>
                    <a:pt x="4644" y="11789"/>
                  </a:cubicBezTo>
                  <a:cubicBezTo>
                    <a:pt x="5001" y="11789"/>
                    <a:pt x="5335" y="11646"/>
                    <a:pt x="5549" y="11360"/>
                  </a:cubicBezTo>
                  <a:cubicBezTo>
                    <a:pt x="6954" y="9645"/>
                    <a:pt x="9312" y="6478"/>
                    <a:pt x="9312" y="4644"/>
                  </a:cubicBezTo>
                  <a:cubicBezTo>
                    <a:pt x="9312" y="2072"/>
                    <a:pt x="721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8" name="Google Shape;14488;p115"/>
            <p:cNvSpPr/>
            <p:nvPr/>
          </p:nvSpPr>
          <p:spPr>
            <a:xfrm>
              <a:off x="4802308" y="4142932"/>
              <a:ext cx="224807" cy="225620"/>
            </a:xfrm>
            <a:custGeom>
              <a:avLst/>
              <a:gdLst/>
              <a:ahLst/>
              <a:cxnLst/>
              <a:rect l="l" t="t" r="r" b="b"/>
              <a:pathLst>
                <a:path w="6502" h="6526" extrusionOk="0">
                  <a:moveTo>
                    <a:pt x="3239" y="1"/>
                  </a:moveTo>
                  <a:cubicBezTo>
                    <a:pt x="1453" y="1"/>
                    <a:pt x="0" y="1477"/>
                    <a:pt x="0" y="3263"/>
                  </a:cubicBezTo>
                  <a:cubicBezTo>
                    <a:pt x="0" y="5049"/>
                    <a:pt x="1453" y="6526"/>
                    <a:pt x="3239" y="6526"/>
                  </a:cubicBezTo>
                  <a:cubicBezTo>
                    <a:pt x="5049" y="6526"/>
                    <a:pt x="6502" y="5049"/>
                    <a:pt x="6502" y="3263"/>
                  </a:cubicBezTo>
                  <a:cubicBezTo>
                    <a:pt x="6502" y="2549"/>
                    <a:pt x="6263" y="1882"/>
                    <a:pt x="5859" y="1310"/>
                  </a:cubicBezTo>
                  <a:cubicBezTo>
                    <a:pt x="5812" y="1264"/>
                    <a:pt x="5756" y="1238"/>
                    <a:pt x="5697" y="1238"/>
                  </a:cubicBezTo>
                  <a:cubicBezTo>
                    <a:pt x="5664" y="1238"/>
                    <a:pt x="5630" y="1246"/>
                    <a:pt x="5597" y="1263"/>
                  </a:cubicBezTo>
                  <a:cubicBezTo>
                    <a:pt x="5525" y="1334"/>
                    <a:pt x="5525" y="1430"/>
                    <a:pt x="5573" y="1525"/>
                  </a:cubicBezTo>
                  <a:cubicBezTo>
                    <a:pt x="5954" y="2025"/>
                    <a:pt x="6144" y="2620"/>
                    <a:pt x="6144" y="3263"/>
                  </a:cubicBezTo>
                  <a:cubicBezTo>
                    <a:pt x="6144" y="4859"/>
                    <a:pt x="4858" y="6169"/>
                    <a:pt x="3239" y="6169"/>
                  </a:cubicBezTo>
                  <a:cubicBezTo>
                    <a:pt x="1643" y="6169"/>
                    <a:pt x="334" y="4859"/>
                    <a:pt x="334" y="3263"/>
                  </a:cubicBezTo>
                  <a:cubicBezTo>
                    <a:pt x="334" y="1668"/>
                    <a:pt x="1643" y="358"/>
                    <a:pt x="3239" y="358"/>
                  </a:cubicBezTo>
                  <a:cubicBezTo>
                    <a:pt x="3906" y="358"/>
                    <a:pt x="4573" y="596"/>
                    <a:pt x="5096" y="1001"/>
                  </a:cubicBezTo>
                  <a:cubicBezTo>
                    <a:pt x="5130" y="1034"/>
                    <a:pt x="5168" y="1052"/>
                    <a:pt x="5207" y="1052"/>
                  </a:cubicBezTo>
                  <a:cubicBezTo>
                    <a:pt x="5251" y="1052"/>
                    <a:pt x="5296" y="1028"/>
                    <a:pt x="5335" y="977"/>
                  </a:cubicBezTo>
                  <a:cubicBezTo>
                    <a:pt x="5382" y="906"/>
                    <a:pt x="5382" y="810"/>
                    <a:pt x="5311" y="739"/>
                  </a:cubicBezTo>
                  <a:cubicBezTo>
                    <a:pt x="4739" y="263"/>
                    <a:pt x="4001"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9" name="Google Shape;14489;p115"/>
            <p:cNvSpPr/>
            <p:nvPr/>
          </p:nvSpPr>
          <p:spPr>
            <a:xfrm>
              <a:off x="4832768" y="4178335"/>
              <a:ext cx="163056" cy="154816"/>
            </a:xfrm>
            <a:custGeom>
              <a:avLst/>
              <a:gdLst/>
              <a:ahLst/>
              <a:cxnLst/>
              <a:rect l="l" t="t" r="r" b="b"/>
              <a:pathLst>
                <a:path w="4716" h="4478" extrusionOk="0">
                  <a:moveTo>
                    <a:pt x="2358" y="1"/>
                  </a:moveTo>
                  <a:cubicBezTo>
                    <a:pt x="2191" y="1"/>
                    <a:pt x="2025" y="96"/>
                    <a:pt x="1953" y="263"/>
                  </a:cubicBezTo>
                  <a:lnTo>
                    <a:pt x="1501" y="1168"/>
                  </a:lnTo>
                  <a:cubicBezTo>
                    <a:pt x="1501" y="1191"/>
                    <a:pt x="1453" y="1215"/>
                    <a:pt x="1429" y="1215"/>
                  </a:cubicBezTo>
                  <a:lnTo>
                    <a:pt x="429" y="1358"/>
                  </a:lnTo>
                  <a:cubicBezTo>
                    <a:pt x="262" y="1382"/>
                    <a:pt x="119" y="1501"/>
                    <a:pt x="48" y="1668"/>
                  </a:cubicBezTo>
                  <a:cubicBezTo>
                    <a:pt x="0" y="1834"/>
                    <a:pt x="48" y="2025"/>
                    <a:pt x="167" y="2144"/>
                  </a:cubicBezTo>
                  <a:lnTo>
                    <a:pt x="310" y="2263"/>
                  </a:lnTo>
                  <a:cubicBezTo>
                    <a:pt x="334" y="2299"/>
                    <a:pt x="375" y="2317"/>
                    <a:pt x="420" y="2317"/>
                  </a:cubicBezTo>
                  <a:cubicBezTo>
                    <a:pt x="465" y="2317"/>
                    <a:pt x="512" y="2299"/>
                    <a:pt x="548" y="2263"/>
                  </a:cubicBezTo>
                  <a:cubicBezTo>
                    <a:pt x="619" y="2192"/>
                    <a:pt x="619" y="2096"/>
                    <a:pt x="548" y="2025"/>
                  </a:cubicBezTo>
                  <a:lnTo>
                    <a:pt x="405" y="1882"/>
                  </a:lnTo>
                  <a:cubicBezTo>
                    <a:pt x="358" y="1858"/>
                    <a:pt x="381" y="1811"/>
                    <a:pt x="381" y="1787"/>
                  </a:cubicBezTo>
                  <a:cubicBezTo>
                    <a:pt x="381" y="1763"/>
                    <a:pt x="405" y="1715"/>
                    <a:pt x="477" y="1715"/>
                  </a:cubicBezTo>
                  <a:lnTo>
                    <a:pt x="1477" y="1572"/>
                  </a:lnTo>
                  <a:cubicBezTo>
                    <a:pt x="1620" y="1549"/>
                    <a:pt x="1763" y="1453"/>
                    <a:pt x="1810" y="1310"/>
                  </a:cubicBezTo>
                  <a:lnTo>
                    <a:pt x="2263" y="406"/>
                  </a:lnTo>
                  <a:cubicBezTo>
                    <a:pt x="2286" y="358"/>
                    <a:pt x="2334" y="334"/>
                    <a:pt x="2358" y="334"/>
                  </a:cubicBezTo>
                  <a:cubicBezTo>
                    <a:pt x="2382" y="334"/>
                    <a:pt x="2429" y="358"/>
                    <a:pt x="2453" y="406"/>
                  </a:cubicBezTo>
                  <a:lnTo>
                    <a:pt x="2906" y="1310"/>
                  </a:lnTo>
                  <a:cubicBezTo>
                    <a:pt x="2977" y="1453"/>
                    <a:pt x="3096" y="1549"/>
                    <a:pt x="3239" y="1572"/>
                  </a:cubicBezTo>
                  <a:lnTo>
                    <a:pt x="4263" y="1715"/>
                  </a:lnTo>
                  <a:cubicBezTo>
                    <a:pt x="4311" y="1715"/>
                    <a:pt x="4335" y="1763"/>
                    <a:pt x="4335" y="1787"/>
                  </a:cubicBezTo>
                  <a:cubicBezTo>
                    <a:pt x="4358" y="1811"/>
                    <a:pt x="4358" y="1858"/>
                    <a:pt x="4311" y="1882"/>
                  </a:cubicBezTo>
                  <a:lnTo>
                    <a:pt x="3596" y="2596"/>
                  </a:lnTo>
                  <a:cubicBezTo>
                    <a:pt x="3477" y="2715"/>
                    <a:pt x="3430" y="2858"/>
                    <a:pt x="3453" y="3001"/>
                  </a:cubicBezTo>
                  <a:lnTo>
                    <a:pt x="3620" y="4001"/>
                  </a:lnTo>
                  <a:cubicBezTo>
                    <a:pt x="3644" y="4049"/>
                    <a:pt x="3596" y="4097"/>
                    <a:pt x="3596" y="4097"/>
                  </a:cubicBezTo>
                  <a:cubicBezTo>
                    <a:pt x="3579" y="4114"/>
                    <a:pt x="3551" y="4130"/>
                    <a:pt x="3518" y="4130"/>
                  </a:cubicBezTo>
                  <a:cubicBezTo>
                    <a:pt x="3505" y="4130"/>
                    <a:pt x="3491" y="4128"/>
                    <a:pt x="3477" y="4121"/>
                  </a:cubicBezTo>
                  <a:lnTo>
                    <a:pt x="2572" y="3644"/>
                  </a:lnTo>
                  <a:cubicBezTo>
                    <a:pt x="2513" y="3609"/>
                    <a:pt x="2441" y="3591"/>
                    <a:pt x="2367" y="3591"/>
                  </a:cubicBezTo>
                  <a:cubicBezTo>
                    <a:pt x="2292" y="3591"/>
                    <a:pt x="2215" y="3609"/>
                    <a:pt x="2144" y="3644"/>
                  </a:cubicBezTo>
                  <a:lnTo>
                    <a:pt x="1262" y="4121"/>
                  </a:lnTo>
                  <a:cubicBezTo>
                    <a:pt x="1242" y="4128"/>
                    <a:pt x="1225" y="4130"/>
                    <a:pt x="1211" y="4130"/>
                  </a:cubicBezTo>
                  <a:cubicBezTo>
                    <a:pt x="1177" y="4130"/>
                    <a:pt x="1160" y="4114"/>
                    <a:pt x="1143" y="4097"/>
                  </a:cubicBezTo>
                  <a:cubicBezTo>
                    <a:pt x="1120" y="4097"/>
                    <a:pt x="1096" y="4049"/>
                    <a:pt x="1096" y="4001"/>
                  </a:cubicBezTo>
                  <a:lnTo>
                    <a:pt x="1262" y="3001"/>
                  </a:lnTo>
                  <a:cubicBezTo>
                    <a:pt x="1286" y="2858"/>
                    <a:pt x="1239" y="2715"/>
                    <a:pt x="1143" y="2596"/>
                  </a:cubicBezTo>
                  <a:lnTo>
                    <a:pt x="1072" y="2525"/>
                  </a:lnTo>
                  <a:cubicBezTo>
                    <a:pt x="1036" y="2501"/>
                    <a:pt x="989" y="2489"/>
                    <a:pt x="944" y="2489"/>
                  </a:cubicBezTo>
                  <a:cubicBezTo>
                    <a:pt x="899" y="2489"/>
                    <a:pt x="858" y="2501"/>
                    <a:pt x="834" y="2525"/>
                  </a:cubicBezTo>
                  <a:cubicBezTo>
                    <a:pt x="762" y="2596"/>
                    <a:pt x="762" y="2715"/>
                    <a:pt x="834" y="2787"/>
                  </a:cubicBezTo>
                  <a:lnTo>
                    <a:pt x="905" y="2858"/>
                  </a:lnTo>
                  <a:cubicBezTo>
                    <a:pt x="929" y="2882"/>
                    <a:pt x="929" y="2906"/>
                    <a:pt x="929" y="2954"/>
                  </a:cubicBezTo>
                  <a:lnTo>
                    <a:pt x="762" y="3930"/>
                  </a:lnTo>
                  <a:cubicBezTo>
                    <a:pt x="715" y="4121"/>
                    <a:pt x="786" y="4287"/>
                    <a:pt x="929" y="4382"/>
                  </a:cubicBezTo>
                  <a:cubicBezTo>
                    <a:pt x="1016" y="4440"/>
                    <a:pt x="1120" y="4472"/>
                    <a:pt x="1220" y="4472"/>
                  </a:cubicBezTo>
                  <a:cubicBezTo>
                    <a:pt x="1285" y="4472"/>
                    <a:pt x="1349" y="4458"/>
                    <a:pt x="1405" y="4430"/>
                  </a:cubicBezTo>
                  <a:lnTo>
                    <a:pt x="2310" y="3954"/>
                  </a:lnTo>
                  <a:cubicBezTo>
                    <a:pt x="2322" y="3942"/>
                    <a:pt x="2340" y="3936"/>
                    <a:pt x="2358" y="3936"/>
                  </a:cubicBezTo>
                  <a:cubicBezTo>
                    <a:pt x="2376" y="3936"/>
                    <a:pt x="2394" y="3942"/>
                    <a:pt x="2406" y="3954"/>
                  </a:cubicBezTo>
                  <a:lnTo>
                    <a:pt x="3311" y="4430"/>
                  </a:lnTo>
                  <a:cubicBezTo>
                    <a:pt x="3382" y="4454"/>
                    <a:pt x="3453" y="4478"/>
                    <a:pt x="3525" y="4478"/>
                  </a:cubicBezTo>
                  <a:cubicBezTo>
                    <a:pt x="3620" y="4478"/>
                    <a:pt x="3715" y="4454"/>
                    <a:pt x="3787" y="4382"/>
                  </a:cubicBezTo>
                  <a:cubicBezTo>
                    <a:pt x="3930" y="4287"/>
                    <a:pt x="4001" y="4121"/>
                    <a:pt x="3977" y="3930"/>
                  </a:cubicBezTo>
                  <a:lnTo>
                    <a:pt x="3787" y="2954"/>
                  </a:lnTo>
                  <a:cubicBezTo>
                    <a:pt x="3787" y="2906"/>
                    <a:pt x="3811" y="2882"/>
                    <a:pt x="3834" y="2858"/>
                  </a:cubicBezTo>
                  <a:lnTo>
                    <a:pt x="4549" y="2144"/>
                  </a:lnTo>
                  <a:cubicBezTo>
                    <a:pt x="4692" y="2025"/>
                    <a:pt x="4716" y="1834"/>
                    <a:pt x="4668" y="1668"/>
                  </a:cubicBezTo>
                  <a:cubicBezTo>
                    <a:pt x="4620" y="1501"/>
                    <a:pt x="4477" y="1382"/>
                    <a:pt x="4311" y="1358"/>
                  </a:cubicBezTo>
                  <a:lnTo>
                    <a:pt x="3311" y="1215"/>
                  </a:lnTo>
                  <a:cubicBezTo>
                    <a:pt x="3263" y="1215"/>
                    <a:pt x="3239" y="1191"/>
                    <a:pt x="3215" y="1168"/>
                  </a:cubicBezTo>
                  <a:lnTo>
                    <a:pt x="2763" y="263"/>
                  </a:lnTo>
                  <a:cubicBezTo>
                    <a:pt x="2691" y="96"/>
                    <a:pt x="2548"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0" name="Google Shape;14490;p115"/>
          <p:cNvGrpSpPr/>
          <p:nvPr/>
        </p:nvGrpSpPr>
        <p:grpSpPr>
          <a:xfrm>
            <a:off x="4060927" y="3595237"/>
            <a:ext cx="375934" cy="315163"/>
            <a:chOff x="4015998" y="4128099"/>
            <a:chExt cx="407605" cy="341715"/>
          </a:xfrm>
        </p:grpSpPr>
        <p:sp>
          <p:nvSpPr>
            <p:cNvPr id="14491" name="Google Shape;14491;p115"/>
            <p:cNvSpPr/>
            <p:nvPr/>
          </p:nvSpPr>
          <p:spPr>
            <a:xfrm>
              <a:off x="4015998" y="4128099"/>
              <a:ext cx="407605" cy="341715"/>
            </a:xfrm>
            <a:custGeom>
              <a:avLst/>
              <a:gdLst/>
              <a:ahLst/>
              <a:cxnLst/>
              <a:rect l="l" t="t" r="r" b="b"/>
              <a:pathLst>
                <a:path w="11789" h="9884" extrusionOk="0">
                  <a:moveTo>
                    <a:pt x="10836" y="358"/>
                  </a:moveTo>
                  <a:cubicBezTo>
                    <a:pt x="11169" y="358"/>
                    <a:pt x="11455" y="620"/>
                    <a:pt x="11455" y="977"/>
                  </a:cubicBezTo>
                  <a:lnTo>
                    <a:pt x="11455" y="1358"/>
                  </a:lnTo>
                  <a:lnTo>
                    <a:pt x="334" y="1358"/>
                  </a:lnTo>
                  <a:lnTo>
                    <a:pt x="334" y="977"/>
                  </a:lnTo>
                  <a:cubicBezTo>
                    <a:pt x="334" y="620"/>
                    <a:pt x="619" y="358"/>
                    <a:pt x="953" y="358"/>
                  </a:cubicBezTo>
                  <a:close/>
                  <a:moveTo>
                    <a:pt x="11455" y="1716"/>
                  </a:moveTo>
                  <a:lnTo>
                    <a:pt x="11455" y="8908"/>
                  </a:lnTo>
                  <a:cubicBezTo>
                    <a:pt x="11455" y="9265"/>
                    <a:pt x="11169" y="9527"/>
                    <a:pt x="10836" y="9527"/>
                  </a:cubicBezTo>
                  <a:lnTo>
                    <a:pt x="953" y="9527"/>
                  </a:lnTo>
                  <a:cubicBezTo>
                    <a:pt x="619" y="9527"/>
                    <a:pt x="334" y="9265"/>
                    <a:pt x="334" y="8908"/>
                  </a:cubicBezTo>
                  <a:lnTo>
                    <a:pt x="334" y="1716"/>
                  </a:lnTo>
                  <a:close/>
                  <a:moveTo>
                    <a:pt x="953" y="1"/>
                  </a:moveTo>
                  <a:cubicBezTo>
                    <a:pt x="429" y="1"/>
                    <a:pt x="0" y="430"/>
                    <a:pt x="0" y="977"/>
                  </a:cubicBezTo>
                  <a:lnTo>
                    <a:pt x="0" y="8908"/>
                  </a:lnTo>
                  <a:cubicBezTo>
                    <a:pt x="0" y="9455"/>
                    <a:pt x="429" y="9884"/>
                    <a:pt x="953" y="9884"/>
                  </a:cubicBezTo>
                  <a:lnTo>
                    <a:pt x="10836" y="9884"/>
                  </a:lnTo>
                  <a:cubicBezTo>
                    <a:pt x="11360" y="9884"/>
                    <a:pt x="11788" y="9455"/>
                    <a:pt x="11788" y="8908"/>
                  </a:cubicBezTo>
                  <a:lnTo>
                    <a:pt x="11788" y="977"/>
                  </a:lnTo>
                  <a:cubicBezTo>
                    <a:pt x="11788" y="430"/>
                    <a:pt x="11360" y="1"/>
                    <a:pt x="10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2" name="Google Shape;14492;p115"/>
            <p:cNvSpPr/>
            <p:nvPr/>
          </p:nvSpPr>
          <p:spPr>
            <a:xfrm>
              <a:off x="4051402" y="4151990"/>
              <a:ext cx="14833" cy="11547"/>
            </a:xfrm>
            <a:custGeom>
              <a:avLst/>
              <a:gdLst/>
              <a:ahLst/>
              <a:cxnLst/>
              <a:rect l="l" t="t" r="r" b="b"/>
              <a:pathLst>
                <a:path w="429" h="334" extrusionOk="0">
                  <a:moveTo>
                    <a:pt x="167" y="1"/>
                  </a:moveTo>
                  <a:cubicBezTo>
                    <a:pt x="72" y="1"/>
                    <a:pt x="0" y="72"/>
                    <a:pt x="0" y="167"/>
                  </a:cubicBezTo>
                  <a:cubicBezTo>
                    <a:pt x="0" y="263"/>
                    <a:pt x="72" y="334"/>
                    <a:pt x="167" y="334"/>
                  </a:cubicBezTo>
                  <a:lnTo>
                    <a:pt x="238" y="334"/>
                  </a:lnTo>
                  <a:cubicBezTo>
                    <a:pt x="334" y="334"/>
                    <a:pt x="429" y="263"/>
                    <a:pt x="429" y="167"/>
                  </a:cubicBezTo>
                  <a:cubicBezTo>
                    <a:pt x="429" y="72"/>
                    <a:pt x="334"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3" name="Google Shape;14493;p115"/>
            <p:cNvSpPr/>
            <p:nvPr/>
          </p:nvSpPr>
          <p:spPr>
            <a:xfrm>
              <a:off x="4082691" y="4151990"/>
              <a:ext cx="14833" cy="11547"/>
            </a:xfrm>
            <a:custGeom>
              <a:avLst/>
              <a:gdLst/>
              <a:ahLst/>
              <a:cxnLst/>
              <a:rect l="l" t="t" r="r" b="b"/>
              <a:pathLst>
                <a:path w="429" h="334" extrusionOk="0">
                  <a:moveTo>
                    <a:pt x="191" y="1"/>
                  </a:moveTo>
                  <a:cubicBezTo>
                    <a:pt x="96" y="1"/>
                    <a:pt x="0" y="72"/>
                    <a:pt x="0" y="167"/>
                  </a:cubicBezTo>
                  <a:cubicBezTo>
                    <a:pt x="0" y="263"/>
                    <a:pt x="96" y="334"/>
                    <a:pt x="191" y="334"/>
                  </a:cubicBezTo>
                  <a:lnTo>
                    <a:pt x="262" y="334"/>
                  </a:lnTo>
                  <a:cubicBezTo>
                    <a:pt x="358" y="334"/>
                    <a:pt x="429" y="263"/>
                    <a:pt x="429" y="167"/>
                  </a:cubicBezTo>
                  <a:cubicBezTo>
                    <a:pt x="429" y="72"/>
                    <a:pt x="358"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4" name="Google Shape;14494;p115"/>
            <p:cNvSpPr/>
            <p:nvPr/>
          </p:nvSpPr>
          <p:spPr>
            <a:xfrm>
              <a:off x="4114810" y="4151990"/>
              <a:ext cx="14833" cy="11547"/>
            </a:xfrm>
            <a:custGeom>
              <a:avLst/>
              <a:gdLst/>
              <a:ahLst/>
              <a:cxnLst/>
              <a:rect l="l" t="t" r="r" b="b"/>
              <a:pathLst>
                <a:path w="429" h="334" extrusionOk="0">
                  <a:moveTo>
                    <a:pt x="167" y="1"/>
                  </a:moveTo>
                  <a:cubicBezTo>
                    <a:pt x="71" y="1"/>
                    <a:pt x="0" y="72"/>
                    <a:pt x="0" y="167"/>
                  </a:cubicBezTo>
                  <a:cubicBezTo>
                    <a:pt x="0" y="263"/>
                    <a:pt x="71" y="334"/>
                    <a:pt x="167" y="334"/>
                  </a:cubicBezTo>
                  <a:lnTo>
                    <a:pt x="262" y="334"/>
                  </a:lnTo>
                  <a:cubicBezTo>
                    <a:pt x="357" y="334"/>
                    <a:pt x="429" y="263"/>
                    <a:pt x="429" y="167"/>
                  </a:cubicBezTo>
                  <a:cubicBezTo>
                    <a:pt x="429" y="72"/>
                    <a:pt x="35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5" name="Google Shape;14495;p115"/>
            <p:cNvSpPr/>
            <p:nvPr/>
          </p:nvSpPr>
          <p:spPr>
            <a:xfrm>
              <a:off x="4050572" y="4204680"/>
              <a:ext cx="338455" cy="239622"/>
            </a:xfrm>
            <a:custGeom>
              <a:avLst/>
              <a:gdLst/>
              <a:ahLst/>
              <a:cxnLst/>
              <a:rect l="l" t="t" r="r" b="b"/>
              <a:pathLst>
                <a:path w="9789" h="6931" extrusionOk="0">
                  <a:moveTo>
                    <a:pt x="2858" y="4954"/>
                  </a:moveTo>
                  <a:lnTo>
                    <a:pt x="2858" y="5597"/>
                  </a:lnTo>
                  <a:lnTo>
                    <a:pt x="1977" y="5597"/>
                  </a:lnTo>
                  <a:lnTo>
                    <a:pt x="1977" y="4954"/>
                  </a:lnTo>
                  <a:close/>
                  <a:moveTo>
                    <a:pt x="4097" y="4525"/>
                  </a:moveTo>
                  <a:lnTo>
                    <a:pt x="4097" y="5597"/>
                  </a:lnTo>
                  <a:lnTo>
                    <a:pt x="3215" y="5597"/>
                  </a:lnTo>
                  <a:lnTo>
                    <a:pt x="3215" y="4835"/>
                  </a:lnTo>
                  <a:lnTo>
                    <a:pt x="3215" y="4525"/>
                  </a:lnTo>
                  <a:close/>
                  <a:moveTo>
                    <a:pt x="5335" y="3859"/>
                  </a:moveTo>
                  <a:lnTo>
                    <a:pt x="5335" y="5597"/>
                  </a:lnTo>
                  <a:lnTo>
                    <a:pt x="4430" y="5597"/>
                  </a:lnTo>
                  <a:lnTo>
                    <a:pt x="4430" y="4406"/>
                  </a:lnTo>
                  <a:lnTo>
                    <a:pt x="4430" y="3859"/>
                  </a:lnTo>
                  <a:close/>
                  <a:moveTo>
                    <a:pt x="6573" y="3192"/>
                  </a:moveTo>
                  <a:lnTo>
                    <a:pt x="6573" y="5597"/>
                  </a:lnTo>
                  <a:lnTo>
                    <a:pt x="5668" y="5597"/>
                  </a:lnTo>
                  <a:lnTo>
                    <a:pt x="5668" y="3740"/>
                  </a:lnTo>
                  <a:lnTo>
                    <a:pt x="5668" y="3192"/>
                  </a:lnTo>
                  <a:close/>
                  <a:moveTo>
                    <a:pt x="215" y="1"/>
                  </a:moveTo>
                  <a:cubicBezTo>
                    <a:pt x="96" y="1"/>
                    <a:pt x="1" y="96"/>
                    <a:pt x="1" y="239"/>
                  </a:cubicBezTo>
                  <a:lnTo>
                    <a:pt x="1" y="6693"/>
                  </a:lnTo>
                  <a:cubicBezTo>
                    <a:pt x="1" y="6835"/>
                    <a:pt x="96" y="6931"/>
                    <a:pt x="215" y="6931"/>
                  </a:cubicBezTo>
                  <a:lnTo>
                    <a:pt x="6978" y="6931"/>
                  </a:lnTo>
                  <a:cubicBezTo>
                    <a:pt x="7073" y="6931"/>
                    <a:pt x="7145" y="6859"/>
                    <a:pt x="7145" y="6764"/>
                  </a:cubicBezTo>
                  <a:cubicBezTo>
                    <a:pt x="7145" y="6669"/>
                    <a:pt x="7073" y="6597"/>
                    <a:pt x="6978" y="6597"/>
                  </a:cubicBezTo>
                  <a:lnTo>
                    <a:pt x="334" y="6597"/>
                  </a:lnTo>
                  <a:lnTo>
                    <a:pt x="334" y="5954"/>
                  </a:lnTo>
                  <a:lnTo>
                    <a:pt x="9455" y="5954"/>
                  </a:lnTo>
                  <a:lnTo>
                    <a:pt x="9455" y="6597"/>
                  </a:lnTo>
                  <a:lnTo>
                    <a:pt x="7716" y="6597"/>
                  </a:lnTo>
                  <a:cubicBezTo>
                    <a:pt x="7621" y="6597"/>
                    <a:pt x="7550" y="6669"/>
                    <a:pt x="7550" y="6764"/>
                  </a:cubicBezTo>
                  <a:cubicBezTo>
                    <a:pt x="7550" y="6859"/>
                    <a:pt x="7621" y="6931"/>
                    <a:pt x="7716" y="6931"/>
                  </a:cubicBezTo>
                  <a:lnTo>
                    <a:pt x="9574" y="6931"/>
                  </a:lnTo>
                  <a:cubicBezTo>
                    <a:pt x="9693" y="6931"/>
                    <a:pt x="9788" y="6835"/>
                    <a:pt x="9788" y="6693"/>
                  </a:cubicBezTo>
                  <a:lnTo>
                    <a:pt x="9788" y="239"/>
                  </a:lnTo>
                  <a:cubicBezTo>
                    <a:pt x="9788" y="96"/>
                    <a:pt x="9693" y="1"/>
                    <a:pt x="9574" y="1"/>
                  </a:cubicBezTo>
                  <a:lnTo>
                    <a:pt x="2477" y="1"/>
                  </a:lnTo>
                  <a:cubicBezTo>
                    <a:pt x="2382" y="1"/>
                    <a:pt x="2311" y="72"/>
                    <a:pt x="2311" y="167"/>
                  </a:cubicBezTo>
                  <a:cubicBezTo>
                    <a:pt x="2311" y="263"/>
                    <a:pt x="2382" y="334"/>
                    <a:pt x="2477" y="334"/>
                  </a:cubicBezTo>
                  <a:lnTo>
                    <a:pt x="9455" y="334"/>
                  </a:lnTo>
                  <a:lnTo>
                    <a:pt x="9455" y="5597"/>
                  </a:lnTo>
                  <a:lnTo>
                    <a:pt x="8145" y="5597"/>
                  </a:lnTo>
                  <a:lnTo>
                    <a:pt x="8145" y="4764"/>
                  </a:lnTo>
                  <a:cubicBezTo>
                    <a:pt x="8145" y="4668"/>
                    <a:pt x="8074" y="4597"/>
                    <a:pt x="7978" y="4597"/>
                  </a:cubicBezTo>
                  <a:cubicBezTo>
                    <a:pt x="7883" y="4597"/>
                    <a:pt x="7788" y="4668"/>
                    <a:pt x="7788" y="4764"/>
                  </a:cubicBezTo>
                  <a:lnTo>
                    <a:pt x="7788" y="5597"/>
                  </a:lnTo>
                  <a:lnTo>
                    <a:pt x="6907" y="5597"/>
                  </a:lnTo>
                  <a:lnTo>
                    <a:pt x="6907" y="3097"/>
                  </a:lnTo>
                  <a:lnTo>
                    <a:pt x="6907" y="2335"/>
                  </a:lnTo>
                  <a:lnTo>
                    <a:pt x="7788" y="2335"/>
                  </a:lnTo>
                  <a:lnTo>
                    <a:pt x="7788" y="4025"/>
                  </a:lnTo>
                  <a:cubicBezTo>
                    <a:pt x="7788" y="4121"/>
                    <a:pt x="7883" y="4192"/>
                    <a:pt x="7978" y="4192"/>
                  </a:cubicBezTo>
                  <a:cubicBezTo>
                    <a:pt x="8074" y="4192"/>
                    <a:pt x="8145" y="4121"/>
                    <a:pt x="8145" y="4025"/>
                  </a:cubicBezTo>
                  <a:lnTo>
                    <a:pt x="8145" y="2215"/>
                  </a:lnTo>
                  <a:cubicBezTo>
                    <a:pt x="8145" y="2096"/>
                    <a:pt x="8026" y="1977"/>
                    <a:pt x="7907" y="1977"/>
                  </a:cubicBezTo>
                  <a:lnTo>
                    <a:pt x="6811" y="1977"/>
                  </a:lnTo>
                  <a:cubicBezTo>
                    <a:pt x="6669" y="1977"/>
                    <a:pt x="6573" y="2096"/>
                    <a:pt x="6573" y="2215"/>
                  </a:cubicBezTo>
                  <a:lnTo>
                    <a:pt x="6573" y="2858"/>
                  </a:lnTo>
                  <a:lnTo>
                    <a:pt x="5573" y="2858"/>
                  </a:lnTo>
                  <a:cubicBezTo>
                    <a:pt x="5430" y="2858"/>
                    <a:pt x="5335" y="2954"/>
                    <a:pt x="5335" y="3097"/>
                  </a:cubicBezTo>
                  <a:lnTo>
                    <a:pt x="5335" y="3501"/>
                  </a:lnTo>
                  <a:lnTo>
                    <a:pt x="4335" y="3501"/>
                  </a:lnTo>
                  <a:cubicBezTo>
                    <a:pt x="4192" y="3501"/>
                    <a:pt x="4097" y="3620"/>
                    <a:pt x="4097" y="3740"/>
                  </a:cubicBezTo>
                  <a:lnTo>
                    <a:pt x="4097" y="4168"/>
                  </a:lnTo>
                  <a:lnTo>
                    <a:pt x="3096" y="4168"/>
                  </a:lnTo>
                  <a:cubicBezTo>
                    <a:pt x="2977" y="4168"/>
                    <a:pt x="2858" y="4287"/>
                    <a:pt x="2858" y="4406"/>
                  </a:cubicBezTo>
                  <a:lnTo>
                    <a:pt x="2858" y="4597"/>
                  </a:lnTo>
                  <a:lnTo>
                    <a:pt x="1858" y="4597"/>
                  </a:lnTo>
                  <a:cubicBezTo>
                    <a:pt x="1739" y="4597"/>
                    <a:pt x="1620" y="4716"/>
                    <a:pt x="1620" y="4835"/>
                  </a:cubicBezTo>
                  <a:lnTo>
                    <a:pt x="1620" y="5597"/>
                  </a:lnTo>
                  <a:lnTo>
                    <a:pt x="334" y="5597"/>
                  </a:lnTo>
                  <a:lnTo>
                    <a:pt x="334" y="334"/>
                  </a:lnTo>
                  <a:lnTo>
                    <a:pt x="1739" y="334"/>
                  </a:lnTo>
                  <a:cubicBezTo>
                    <a:pt x="1834" y="334"/>
                    <a:pt x="1929" y="263"/>
                    <a:pt x="1929" y="167"/>
                  </a:cubicBezTo>
                  <a:cubicBezTo>
                    <a:pt x="1929"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6" name="Google Shape;14496;p115"/>
            <p:cNvSpPr/>
            <p:nvPr/>
          </p:nvSpPr>
          <p:spPr>
            <a:xfrm>
              <a:off x="4094204" y="4240740"/>
              <a:ext cx="161431" cy="97356"/>
            </a:xfrm>
            <a:custGeom>
              <a:avLst/>
              <a:gdLst/>
              <a:ahLst/>
              <a:cxnLst/>
              <a:rect l="l" t="t" r="r" b="b"/>
              <a:pathLst>
                <a:path w="4669" h="2816" extrusionOk="0">
                  <a:moveTo>
                    <a:pt x="3821" y="1"/>
                  </a:moveTo>
                  <a:cubicBezTo>
                    <a:pt x="3740" y="1"/>
                    <a:pt x="3668" y="66"/>
                    <a:pt x="3668" y="148"/>
                  </a:cubicBezTo>
                  <a:cubicBezTo>
                    <a:pt x="3644" y="244"/>
                    <a:pt x="3716" y="339"/>
                    <a:pt x="3811" y="339"/>
                  </a:cubicBezTo>
                  <a:lnTo>
                    <a:pt x="3930" y="363"/>
                  </a:lnTo>
                  <a:lnTo>
                    <a:pt x="120" y="2482"/>
                  </a:lnTo>
                  <a:cubicBezTo>
                    <a:pt x="25" y="2530"/>
                    <a:pt x="1" y="2649"/>
                    <a:pt x="48" y="2720"/>
                  </a:cubicBezTo>
                  <a:cubicBezTo>
                    <a:pt x="72" y="2768"/>
                    <a:pt x="144" y="2816"/>
                    <a:pt x="191" y="2816"/>
                  </a:cubicBezTo>
                  <a:cubicBezTo>
                    <a:pt x="215" y="2816"/>
                    <a:pt x="239" y="2792"/>
                    <a:pt x="286" y="2792"/>
                  </a:cubicBezTo>
                  <a:lnTo>
                    <a:pt x="4144" y="649"/>
                  </a:lnTo>
                  <a:lnTo>
                    <a:pt x="4073" y="815"/>
                  </a:lnTo>
                  <a:cubicBezTo>
                    <a:pt x="4049" y="910"/>
                    <a:pt x="4097" y="1006"/>
                    <a:pt x="4168" y="1053"/>
                  </a:cubicBezTo>
                  <a:lnTo>
                    <a:pt x="4240" y="1053"/>
                  </a:lnTo>
                  <a:cubicBezTo>
                    <a:pt x="4311" y="1053"/>
                    <a:pt x="4383" y="1006"/>
                    <a:pt x="4406" y="934"/>
                  </a:cubicBezTo>
                  <a:lnTo>
                    <a:pt x="4645" y="315"/>
                  </a:lnTo>
                  <a:cubicBezTo>
                    <a:pt x="4668" y="268"/>
                    <a:pt x="4645" y="220"/>
                    <a:pt x="4621" y="172"/>
                  </a:cubicBezTo>
                  <a:cubicBezTo>
                    <a:pt x="4597" y="125"/>
                    <a:pt x="4549" y="101"/>
                    <a:pt x="4502" y="77"/>
                  </a:cubicBezTo>
                  <a:lnTo>
                    <a:pt x="3859" y="6"/>
                  </a:lnTo>
                  <a:cubicBezTo>
                    <a:pt x="3846" y="2"/>
                    <a:pt x="3834" y="1"/>
                    <a:pt x="3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7" name="Google Shape;14497;p115"/>
          <p:cNvGrpSpPr/>
          <p:nvPr/>
        </p:nvGrpSpPr>
        <p:grpSpPr>
          <a:xfrm>
            <a:off x="3467089" y="3570206"/>
            <a:ext cx="376687" cy="365257"/>
            <a:chOff x="3372132" y="4100959"/>
            <a:chExt cx="408421" cy="396028"/>
          </a:xfrm>
        </p:grpSpPr>
        <p:sp>
          <p:nvSpPr>
            <p:cNvPr id="14498" name="Google Shape;14498;p115"/>
            <p:cNvSpPr/>
            <p:nvPr/>
          </p:nvSpPr>
          <p:spPr>
            <a:xfrm>
              <a:off x="3402591" y="4131418"/>
              <a:ext cx="298935" cy="298879"/>
            </a:xfrm>
            <a:custGeom>
              <a:avLst/>
              <a:gdLst/>
              <a:ahLst/>
              <a:cxnLst/>
              <a:rect l="l" t="t" r="r" b="b"/>
              <a:pathLst>
                <a:path w="8646" h="8645" extrusionOk="0">
                  <a:moveTo>
                    <a:pt x="4335" y="0"/>
                  </a:moveTo>
                  <a:cubicBezTo>
                    <a:pt x="1929" y="0"/>
                    <a:pt x="1" y="1929"/>
                    <a:pt x="1" y="4311"/>
                  </a:cubicBezTo>
                  <a:cubicBezTo>
                    <a:pt x="1" y="5192"/>
                    <a:pt x="262" y="6049"/>
                    <a:pt x="763" y="6764"/>
                  </a:cubicBezTo>
                  <a:cubicBezTo>
                    <a:pt x="793" y="6810"/>
                    <a:pt x="854" y="6836"/>
                    <a:pt x="912" y="6836"/>
                  </a:cubicBezTo>
                  <a:cubicBezTo>
                    <a:pt x="944" y="6836"/>
                    <a:pt x="975" y="6828"/>
                    <a:pt x="1001" y="6811"/>
                  </a:cubicBezTo>
                  <a:cubicBezTo>
                    <a:pt x="1072" y="6764"/>
                    <a:pt x="1096" y="6644"/>
                    <a:pt x="1048" y="6573"/>
                  </a:cubicBezTo>
                  <a:cubicBezTo>
                    <a:pt x="596" y="5906"/>
                    <a:pt x="358" y="5120"/>
                    <a:pt x="358" y="4311"/>
                  </a:cubicBezTo>
                  <a:cubicBezTo>
                    <a:pt x="358" y="2120"/>
                    <a:pt x="2120" y="334"/>
                    <a:pt x="4335" y="334"/>
                  </a:cubicBezTo>
                  <a:cubicBezTo>
                    <a:pt x="6526" y="334"/>
                    <a:pt x="8288" y="2120"/>
                    <a:pt x="8288" y="4311"/>
                  </a:cubicBezTo>
                  <a:cubicBezTo>
                    <a:pt x="8288" y="6502"/>
                    <a:pt x="6526" y="8288"/>
                    <a:pt x="4335" y="8288"/>
                  </a:cubicBezTo>
                  <a:cubicBezTo>
                    <a:pt x="3263" y="8288"/>
                    <a:pt x="2263" y="7883"/>
                    <a:pt x="1501" y="7121"/>
                  </a:cubicBezTo>
                  <a:cubicBezTo>
                    <a:pt x="1465" y="7085"/>
                    <a:pt x="1423" y="7067"/>
                    <a:pt x="1382" y="7067"/>
                  </a:cubicBezTo>
                  <a:cubicBezTo>
                    <a:pt x="1340" y="7067"/>
                    <a:pt x="1298" y="7085"/>
                    <a:pt x="1263" y="7121"/>
                  </a:cubicBezTo>
                  <a:cubicBezTo>
                    <a:pt x="1191" y="7192"/>
                    <a:pt x="1191" y="7287"/>
                    <a:pt x="1263" y="7359"/>
                  </a:cubicBezTo>
                  <a:cubicBezTo>
                    <a:pt x="2072" y="8192"/>
                    <a:pt x="3168" y="8645"/>
                    <a:pt x="4311" y="8645"/>
                  </a:cubicBezTo>
                  <a:cubicBezTo>
                    <a:pt x="6716" y="8645"/>
                    <a:pt x="8645" y="6692"/>
                    <a:pt x="8645" y="4311"/>
                  </a:cubicBezTo>
                  <a:cubicBezTo>
                    <a:pt x="8645" y="1929"/>
                    <a:pt x="6716" y="0"/>
                    <a:pt x="4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9" name="Google Shape;14499;p115"/>
            <p:cNvSpPr/>
            <p:nvPr/>
          </p:nvSpPr>
          <p:spPr>
            <a:xfrm>
              <a:off x="3372132" y="4100959"/>
              <a:ext cx="405150" cy="396028"/>
            </a:xfrm>
            <a:custGeom>
              <a:avLst/>
              <a:gdLst/>
              <a:ahLst/>
              <a:cxnLst/>
              <a:rect l="l" t="t" r="r" b="b"/>
              <a:pathLst>
                <a:path w="11718" h="11455" extrusionOk="0">
                  <a:moveTo>
                    <a:pt x="5216" y="357"/>
                  </a:moveTo>
                  <a:cubicBezTo>
                    <a:pt x="7883" y="357"/>
                    <a:pt x="10050" y="2524"/>
                    <a:pt x="10050" y="5192"/>
                  </a:cubicBezTo>
                  <a:cubicBezTo>
                    <a:pt x="10050" y="7883"/>
                    <a:pt x="7883" y="10050"/>
                    <a:pt x="5216" y="10050"/>
                  </a:cubicBezTo>
                  <a:cubicBezTo>
                    <a:pt x="2525" y="10050"/>
                    <a:pt x="358" y="7883"/>
                    <a:pt x="358" y="5192"/>
                  </a:cubicBezTo>
                  <a:cubicBezTo>
                    <a:pt x="358" y="2524"/>
                    <a:pt x="2525" y="357"/>
                    <a:pt x="5216" y="357"/>
                  </a:cubicBezTo>
                  <a:close/>
                  <a:moveTo>
                    <a:pt x="5216" y="0"/>
                  </a:moveTo>
                  <a:cubicBezTo>
                    <a:pt x="3811" y="0"/>
                    <a:pt x="2501" y="548"/>
                    <a:pt x="1525" y="1524"/>
                  </a:cubicBezTo>
                  <a:cubicBezTo>
                    <a:pt x="548" y="2501"/>
                    <a:pt x="0" y="3810"/>
                    <a:pt x="0" y="5192"/>
                  </a:cubicBezTo>
                  <a:cubicBezTo>
                    <a:pt x="0" y="6597"/>
                    <a:pt x="548" y="7883"/>
                    <a:pt x="1525" y="8883"/>
                  </a:cubicBezTo>
                  <a:cubicBezTo>
                    <a:pt x="2501" y="9859"/>
                    <a:pt x="3811" y="10407"/>
                    <a:pt x="5216" y="10407"/>
                  </a:cubicBezTo>
                  <a:cubicBezTo>
                    <a:pt x="6383" y="10407"/>
                    <a:pt x="7526" y="10002"/>
                    <a:pt x="8431" y="9264"/>
                  </a:cubicBezTo>
                  <a:lnTo>
                    <a:pt x="10503" y="11264"/>
                  </a:lnTo>
                  <a:cubicBezTo>
                    <a:pt x="10645" y="11383"/>
                    <a:pt x="10812" y="11455"/>
                    <a:pt x="11003" y="11455"/>
                  </a:cubicBezTo>
                  <a:lnTo>
                    <a:pt x="11026" y="11455"/>
                  </a:lnTo>
                  <a:cubicBezTo>
                    <a:pt x="11217" y="11455"/>
                    <a:pt x="11384" y="11360"/>
                    <a:pt x="11527" y="11240"/>
                  </a:cubicBezTo>
                  <a:cubicBezTo>
                    <a:pt x="11646" y="11098"/>
                    <a:pt x="11717" y="10907"/>
                    <a:pt x="11717" y="10717"/>
                  </a:cubicBezTo>
                  <a:cubicBezTo>
                    <a:pt x="11717" y="10526"/>
                    <a:pt x="11646" y="10359"/>
                    <a:pt x="11503" y="10216"/>
                  </a:cubicBezTo>
                  <a:lnTo>
                    <a:pt x="10217" y="9002"/>
                  </a:lnTo>
                  <a:cubicBezTo>
                    <a:pt x="10181" y="8966"/>
                    <a:pt x="10139" y="8948"/>
                    <a:pt x="10098" y="8948"/>
                  </a:cubicBezTo>
                  <a:cubicBezTo>
                    <a:pt x="10056" y="8948"/>
                    <a:pt x="10014" y="8966"/>
                    <a:pt x="9979" y="9002"/>
                  </a:cubicBezTo>
                  <a:cubicBezTo>
                    <a:pt x="9907" y="9073"/>
                    <a:pt x="9907" y="9192"/>
                    <a:pt x="9979" y="9240"/>
                  </a:cubicBezTo>
                  <a:lnTo>
                    <a:pt x="11265" y="10478"/>
                  </a:lnTo>
                  <a:cubicBezTo>
                    <a:pt x="11336" y="10526"/>
                    <a:pt x="11384" y="10621"/>
                    <a:pt x="11384" y="10717"/>
                  </a:cubicBezTo>
                  <a:cubicBezTo>
                    <a:pt x="11384" y="10836"/>
                    <a:pt x="11336" y="10931"/>
                    <a:pt x="11265" y="11002"/>
                  </a:cubicBezTo>
                  <a:cubicBezTo>
                    <a:pt x="11193" y="11074"/>
                    <a:pt x="11122" y="11098"/>
                    <a:pt x="11003" y="11098"/>
                  </a:cubicBezTo>
                  <a:cubicBezTo>
                    <a:pt x="10907" y="11098"/>
                    <a:pt x="10812" y="11074"/>
                    <a:pt x="10741" y="11002"/>
                  </a:cubicBezTo>
                  <a:lnTo>
                    <a:pt x="8693" y="9050"/>
                  </a:lnTo>
                  <a:cubicBezTo>
                    <a:pt x="8764" y="9002"/>
                    <a:pt x="8812" y="8930"/>
                    <a:pt x="8883" y="8883"/>
                  </a:cubicBezTo>
                  <a:cubicBezTo>
                    <a:pt x="9002" y="8764"/>
                    <a:pt x="9098" y="8645"/>
                    <a:pt x="9217" y="8502"/>
                  </a:cubicBezTo>
                  <a:lnTo>
                    <a:pt x="9455" y="8740"/>
                  </a:lnTo>
                  <a:cubicBezTo>
                    <a:pt x="9479" y="8764"/>
                    <a:pt x="9526" y="8788"/>
                    <a:pt x="9574" y="8788"/>
                  </a:cubicBezTo>
                  <a:cubicBezTo>
                    <a:pt x="9621" y="8788"/>
                    <a:pt x="9669" y="8764"/>
                    <a:pt x="9693" y="8740"/>
                  </a:cubicBezTo>
                  <a:cubicBezTo>
                    <a:pt x="9764" y="8669"/>
                    <a:pt x="9764" y="8549"/>
                    <a:pt x="9693" y="8478"/>
                  </a:cubicBezTo>
                  <a:lnTo>
                    <a:pt x="9431" y="8240"/>
                  </a:lnTo>
                  <a:cubicBezTo>
                    <a:pt x="10050" y="7359"/>
                    <a:pt x="10407" y="6311"/>
                    <a:pt x="10407" y="5192"/>
                  </a:cubicBezTo>
                  <a:cubicBezTo>
                    <a:pt x="10407" y="3810"/>
                    <a:pt x="9860" y="2501"/>
                    <a:pt x="8883" y="1524"/>
                  </a:cubicBezTo>
                  <a:cubicBezTo>
                    <a:pt x="7907" y="548"/>
                    <a:pt x="6597" y="0"/>
                    <a:pt x="5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0" name="Google Shape;14500;p115"/>
            <p:cNvSpPr/>
            <p:nvPr/>
          </p:nvSpPr>
          <p:spPr>
            <a:xfrm>
              <a:off x="3485741" y="4192337"/>
              <a:ext cx="170489" cy="162214"/>
            </a:xfrm>
            <a:custGeom>
              <a:avLst/>
              <a:gdLst/>
              <a:ahLst/>
              <a:cxnLst/>
              <a:rect l="l" t="t" r="r" b="b"/>
              <a:pathLst>
                <a:path w="4931" h="4692" extrusionOk="0">
                  <a:moveTo>
                    <a:pt x="1025" y="1"/>
                  </a:moveTo>
                  <a:cubicBezTo>
                    <a:pt x="453" y="1"/>
                    <a:pt x="1" y="477"/>
                    <a:pt x="1" y="1048"/>
                  </a:cubicBezTo>
                  <a:lnTo>
                    <a:pt x="1" y="3644"/>
                  </a:lnTo>
                  <a:cubicBezTo>
                    <a:pt x="1" y="4216"/>
                    <a:pt x="453" y="4692"/>
                    <a:pt x="1025" y="4692"/>
                  </a:cubicBezTo>
                  <a:lnTo>
                    <a:pt x="4764" y="4692"/>
                  </a:lnTo>
                  <a:cubicBezTo>
                    <a:pt x="4859" y="4692"/>
                    <a:pt x="4930" y="4620"/>
                    <a:pt x="4930" y="4525"/>
                  </a:cubicBezTo>
                  <a:cubicBezTo>
                    <a:pt x="4930" y="4430"/>
                    <a:pt x="4859" y="4359"/>
                    <a:pt x="4764" y="4359"/>
                  </a:cubicBezTo>
                  <a:lnTo>
                    <a:pt x="1025" y="4359"/>
                  </a:lnTo>
                  <a:cubicBezTo>
                    <a:pt x="644" y="4359"/>
                    <a:pt x="334" y="4025"/>
                    <a:pt x="334" y="3644"/>
                  </a:cubicBezTo>
                  <a:lnTo>
                    <a:pt x="334" y="1048"/>
                  </a:lnTo>
                  <a:cubicBezTo>
                    <a:pt x="334" y="667"/>
                    <a:pt x="644" y="358"/>
                    <a:pt x="1025" y="358"/>
                  </a:cubicBezTo>
                  <a:lnTo>
                    <a:pt x="4430" y="358"/>
                  </a:lnTo>
                  <a:cubicBezTo>
                    <a:pt x="4526" y="358"/>
                    <a:pt x="4597" y="262"/>
                    <a:pt x="4597" y="167"/>
                  </a:cubicBezTo>
                  <a:cubicBezTo>
                    <a:pt x="4597" y="72"/>
                    <a:pt x="4526" y="1"/>
                    <a:pt x="4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1" name="Google Shape;14501;p115"/>
            <p:cNvSpPr/>
            <p:nvPr/>
          </p:nvSpPr>
          <p:spPr>
            <a:xfrm>
              <a:off x="3509632" y="4216228"/>
              <a:ext cx="159771" cy="114470"/>
            </a:xfrm>
            <a:custGeom>
              <a:avLst/>
              <a:gdLst/>
              <a:ahLst/>
              <a:cxnLst/>
              <a:rect l="l" t="t" r="r" b="b"/>
              <a:pathLst>
                <a:path w="4621" h="3311" extrusionOk="0">
                  <a:moveTo>
                    <a:pt x="334" y="0"/>
                  </a:moveTo>
                  <a:cubicBezTo>
                    <a:pt x="143" y="0"/>
                    <a:pt x="0" y="167"/>
                    <a:pt x="0" y="357"/>
                  </a:cubicBezTo>
                  <a:lnTo>
                    <a:pt x="0" y="2953"/>
                  </a:lnTo>
                  <a:cubicBezTo>
                    <a:pt x="0" y="3144"/>
                    <a:pt x="143" y="3310"/>
                    <a:pt x="334" y="3310"/>
                  </a:cubicBezTo>
                  <a:lnTo>
                    <a:pt x="4454" y="3310"/>
                  </a:lnTo>
                  <a:cubicBezTo>
                    <a:pt x="4549" y="3310"/>
                    <a:pt x="4620" y="3239"/>
                    <a:pt x="4620" y="3144"/>
                  </a:cubicBezTo>
                  <a:cubicBezTo>
                    <a:pt x="4620" y="3048"/>
                    <a:pt x="4549" y="2977"/>
                    <a:pt x="4454" y="2977"/>
                  </a:cubicBezTo>
                  <a:lnTo>
                    <a:pt x="334" y="2977"/>
                  </a:lnTo>
                  <a:lnTo>
                    <a:pt x="334" y="357"/>
                  </a:lnTo>
                  <a:lnTo>
                    <a:pt x="2310" y="357"/>
                  </a:lnTo>
                  <a:cubicBezTo>
                    <a:pt x="2406" y="357"/>
                    <a:pt x="2477" y="262"/>
                    <a:pt x="2477" y="167"/>
                  </a:cubicBezTo>
                  <a:cubicBezTo>
                    <a:pt x="2477" y="72"/>
                    <a:pt x="2406" y="0"/>
                    <a:pt x="2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2" name="Google Shape;14502;p115"/>
            <p:cNvSpPr/>
            <p:nvPr/>
          </p:nvSpPr>
          <p:spPr>
            <a:xfrm>
              <a:off x="3608443" y="4216228"/>
              <a:ext cx="53557" cy="12377"/>
            </a:xfrm>
            <a:custGeom>
              <a:avLst/>
              <a:gdLst/>
              <a:ahLst/>
              <a:cxnLst/>
              <a:rect l="l" t="t" r="r" b="b"/>
              <a:pathLst>
                <a:path w="1549" h="358" extrusionOk="0">
                  <a:moveTo>
                    <a:pt x="191" y="0"/>
                  </a:moveTo>
                  <a:cubicBezTo>
                    <a:pt x="95" y="0"/>
                    <a:pt x="0" y="72"/>
                    <a:pt x="0" y="167"/>
                  </a:cubicBezTo>
                  <a:cubicBezTo>
                    <a:pt x="0" y="262"/>
                    <a:pt x="95" y="357"/>
                    <a:pt x="191" y="357"/>
                  </a:cubicBezTo>
                  <a:lnTo>
                    <a:pt x="1381" y="357"/>
                  </a:lnTo>
                  <a:cubicBezTo>
                    <a:pt x="1477" y="357"/>
                    <a:pt x="1548" y="262"/>
                    <a:pt x="1548" y="167"/>
                  </a:cubicBezTo>
                  <a:cubicBezTo>
                    <a:pt x="1548" y="72"/>
                    <a:pt x="1477"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3" name="Google Shape;14503;p115"/>
            <p:cNvSpPr/>
            <p:nvPr/>
          </p:nvSpPr>
          <p:spPr>
            <a:xfrm>
              <a:off x="3735225" y="4216228"/>
              <a:ext cx="45328" cy="12377"/>
            </a:xfrm>
            <a:custGeom>
              <a:avLst/>
              <a:gdLst/>
              <a:ahLst/>
              <a:cxnLst/>
              <a:rect l="l" t="t" r="r" b="b"/>
              <a:pathLst>
                <a:path w="1311" h="358" extrusionOk="0">
                  <a:moveTo>
                    <a:pt x="167" y="0"/>
                  </a:moveTo>
                  <a:cubicBezTo>
                    <a:pt x="72" y="0"/>
                    <a:pt x="1" y="72"/>
                    <a:pt x="1" y="167"/>
                  </a:cubicBezTo>
                  <a:cubicBezTo>
                    <a:pt x="1" y="262"/>
                    <a:pt x="72" y="357"/>
                    <a:pt x="167" y="357"/>
                  </a:cubicBezTo>
                  <a:lnTo>
                    <a:pt x="1144" y="357"/>
                  </a:lnTo>
                  <a:cubicBezTo>
                    <a:pt x="1239" y="357"/>
                    <a:pt x="1310" y="262"/>
                    <a:pt x="1310" y="167"/>
                  </a:cubicBezTo>
                  <a:cubicBezTo>
                    <a:pt x="1310" y="72"/>
                    <a:pt x="1239"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4" name="Google Shape;14504;p115"/>
            <p:cNvSpPr/>
            <p:nvPr/>
          </p:nvSpPr>
          <p:spPr>
            <a:xfrm>
              <a:off x="3738510" y="4318323"/>
              <a:ext cx="42043" cy="12377"/>
            </a:xfrm>
            <a:custGeom>
              <a:avLst/>
              <a:gdLst/>
              <a:ahLst/>
              <a:cxnLst/>
              <a:rect l="l" t="t" r="r" b="b"/>
              <a:pathLst>
                <a:path w="1216" h="358" extrusionOk="0">
                  <a:moveTo>
                    <a:pt x="191" y="0"/>
                  </a:moveTo>
                  <a:cubicBezTo>
                    <a:pt x="96" y="0"/>
                    <a:pt x="1" y="95"/>
                    <a:pt x="1" y="191"/>
                  </a:cubicBezTo>
                  <a:cubicBezTo>
                    <a:pt x="1" y="286"/>
                    <a:pt x="96" y="357"/>
                    <a:pt x="191" y="357"/>
                  </a:cubicBezTo>
                  <a:lnTo>
                    <a:pt x="1049" y="357"/>
                  </a:lnTo>
                  <a:cubicBezTo>
                    <a:pt x="1144" y="357"/>
                    <a:pt x="1215" y="286"/>
                    <a:pt x="1215" y="191"/>
                  </a:cubicBezTo>
                  <a:cubicBezTo>
                    <a:pt x="1215" y="95"/>
                    <a:pt x="1144"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5" name="Google Shape;14505;p115"/>
            <p:cNvSpPr/>
            <p:nvPr/>
          </p:nvSpPr>
          <p:spPr>
            <a:xfrm>
              <a:off x="3740999" y="4240083"/>
              <a:ext cx="39554" cy="12377"/>
            </a:xfrm>
            <a:custGeom>
              <a:avLst/>
              <a:gdLst/>
              <a:ahLst/>
              <a:cxnLst/>
              <a:rect l="l" t="t" r="r" b="b"/>
              <a:pathLst>
                <a:path w="1144" h="358" extrusionOk="0">
                  <a:moveTo>
                    <a:pt x="167" y="1"/>
                  </a:moveTo>
                  <a:cubicBezTo>
                    <a:pt x="72" y="1"/>
                    <a:pt x="0" y="72"/>
                    <a:pt x="0" y="167"/>
                  </a:cubicBezTo>
                  <a:cubicBezTo>
                    <a:pt x="0" y="263"/>
                    <a:pt x="72" y="358"/>
                    <a:pt x="167" y="358"/>
                  </a:cubicBezTo>
                  <a:lnTo>
                    <a:pt x="977" y="358"/>
                  </a:lnTo>
                  <a:cubicBezTo>
                    <a:pt x="1072" y="358"/>
                    <a:pt x="1143" y="263"/>
                    <a:pt x="1143" y="167"/>
                  </a:cubicBezTo>
                  <a:cubicBezTo>
                    <a:pt x="1143" y="72"/>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6" name="Google Shape;14506;p115"/>
            <p:cNvSpPr/>
            <p:nvPr/>
          </p:nvSpPr>
          <p:spPr>
            <a:xfrm>
              <a:off x="3742624" y="4294433"/>
              <a:ext cx="37929" cy="12377"/>
            </a:xfrm>
            <a:custGeom>
              <a:avLst/>
              <a:gdLst/>
              <a:ahLst/>
              <a:cxnLst/>
              <a:rect l="l" t="t" r="r" b="b"/>
              <a:pathLst>
                <a:path w="1097" h="358" extrusionOk="0">
                  <a:moveTo>
                    <a:pt x="168" y="0"/>
                  </a:moveTo>
                  <a:cubicBezTo>
                    <a:pt x="72" y="0"/>
                    <a:pt x="1" y="96"/>
                    <a:pt x="1" y="191"/>
                  </a:cubicBezTo>
                  <a:cubicBezTo>
                    <a:pt x="1" y="286"/>
                    <a:pt x="72" y="358"/>
                    <a:pt x="168" y="358"/>
                  </a:cubicBezTo>
                  <a:lnTo>
                    <a:pt x="930" y="358"/>
                  </a:lnTo>
                  <a:cubicBezTo>
                    <a:pt x="1025" y="358"/>
                    <a:pt x="1096" y="286"/>
                    <a:pt x="1096" y="191"/>
                  </a:cubicBezTo>
                  <a:cubicBezTo>
                    <a:pt x="1096" y="96"/>
                    <a:pt x="1025"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7" name="Google Shape;14507;p115"/>
            <p:cNvSpPr/>
            <p:nvPr/>
          </p:nvSpPr>
          <p:spPr>
            <a:xfrm>
              <a:off x="3540921" y="4255745"/>
              <a:ext cx="36269" cy="35437"/>
            </a:xfrm>
            <a:custGeom>
              <a:avLst/>
              <a:gdLst/>
              <a:ahLst/>
              <a:cxnLst/>
              <a:rect l="l" t="t" r="r" b="b"/>
              <a:pathLst>
                <a:path w="1049" h="1025" extrusionOk="0">
                  <a:moveTo>
                    <a:pt x="524" y="334"/>
                  </a:moveTo>
                  <a:cubicBezTo>
                    <a:pt x="620" y="334"/>
                    <a:pt x="691" y="429"/>
                    <a:pt x="691" y="524"/>
                  </a:cubicBezTo>
                  <a:cubicBezTo>
                    <a:pt x="691" y="619"/>
                    <a:pt x="620" y="691"/>
                    <a:pt x="524" y="691"/>
                  </a:cubicBezTo>
                  <a:cubicBezTo>
                    <a:pt x="429" y="691"/>
                    <a:pt x="358" y="619"/>
                    <a:pt x="358" y="524"/>
                  </a:cubicBezTo>
                  <a:cubicBezTo>
                    <a:pt x="358" y="429"/>
                    <a:pt x="429" y="334"/>
                    <a:pt x="524" y="334"/>
                  </a:cubicBezTo>
                  <a:close/>
                  <a:moveTo>
                    <a:pt x="524" y="0"/>
                  </a:moveTo>
                  <a:cubicBezTo>
                    <a:pt x="239" y="0"/>
                    <a:pt x="0" y="238"/>
                    <a:pt x="0" y="524"/>
                  </a:cubicBezTo>
                  <a:cubicBezTo>
                    <a:pt x="0" y="810"/>
                    <a:pt x="239" y="1024"/>
                    <a:pt x="524" y="1024"/>
                  </a:cubicBezTo>
                  <a:cubicBezTo>
                    <a:pt x="810" y="1024"/>
                    <a:pt x="1048" y="810"/>
                    <a:pt x="1048" y="524"/>
                  </a:cubicBezTo>
                  <a:cubicBezTo>
                    <a:pt x="1048" y="238"/>
                    <a:pt x="810"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8" name="Google Shape;14508;p115"/>
            <p:cNvSpPr/>
            <p:nvPr/>
          </p:nvSpPr>
          <p:spPr>
            <a:xfrm>
              <a:off x="3587837" y="4255745"/>
              <a:ext cx="36269" cy="35437"/>
            </a:xfrm>
            <a:custGeom>
              <a:avLst/>
              <a:gdLst/>
              <a:ahLst/>
              <a:cxnLst/>
              <a:rect l="l" t="t" r="r" b="b"/>
              <a:pathLst>
                <a:path w="1049" h="1025" extrusionOk="0">
                  <a:moveTo>
                    <a:pt x="525" y="334"/>
                  </a:moveTo>
                  <a:cubicBezTo>
                    <a:pt x="620" y="334"/>
                    <a:pt x="691" y="429"/>
                    <a:pt x="691" y="524"/>
                  </a:cubicBezTo>
                  <a:cubicBezTo>
                    <a:pt x="691" y="619"/>
                    <a:pt x="620" y="691"/>
                    <a:pt x="525" y="691"/>
                  </a:cubicBezTo>
                  <a:cubicBezTo>
                    <a:pt x="429" y="691"/>
                    <a:pt x="358" y="619"/>
                    <a:pt x="358" y="524"/>
                  </a:cubicBezTo>
                  <a:cubicBezTo>
                    <a:pt x="358" y="429"/>
                    <a:pt x="429" y="334"/>
                    <a:pt x="525" y="334"/>
                  </a:cubicBezTo>
                  <a:close/>
                  <a:moveTo>
                    <a:pt x="525" y="0"/>
                  </a:moveTo>
                  <a:cubicBezTo>
                    <a:pt x="239" y="0"/>
                    <a:pt x="1" y="238"/>
                    <a:pt x="1" y="524"/>
                  </a:cubicBezTo>
                  <a:cubicBezTo>
                    <a:pt x="1" y="810"/>
                    <a:pt x="239" y="1024"/>
                    <a:pt x="525" y="1024"/>
                  </a:cubicBezTo>
                  <a:cubicBezTo>
                    <a:pt x="810" y="1024"/>
                    <a:pt x="1049" y="810"/>
                    <a:pt x="1049" y="524"/>
                  </a:cubicBezTo>
                  <a:cubicBezTo>
                    <a:pt x="1049" y="238"/>
                    <a:pt x="810"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9" name="Google Shape;14509;p115"/>
            <p:cNvSpPr/>
            <p:nvPr/>
          </p:nvSpPr>
          <p:spPr>
            <a:xfrm>
              <a:off x="3634788" y="4255745"/>
              <a:ext cx="35439" cy="35437"/>
            </a:xfrm>
            <a:custGeom>
              <a:avLst/>
              <a:gdLst/>
              <a:ahLst/>
              <a:cxnLst/>
              <a:rect l="l" t="t" r="r" b="b"/>
              <a:pathLst>
                <a:path w="1025" h="1025" extrusionOk="0">
                  <a:moveTo>
                    <a:pt x="524" y="334"/>
                  </a:moveTo>
                  <a:cubicBezTo>
                    <a:pt x="619" y="334"/>
                    <a:pt x="691" y="429"/>
                    <a:pt x="691" y="524"/>
                  </a:cubicBezTo>
                  <a:cubicBezTo>
                    <a:pt x="691" y="619"/>
                    <a:pt x="619" y="691"/>
                    <a:pt x="524" y="691"/>
                  </a:cubicBezTo>
                  <a:cubicBezTo>
                    <a:pt x="429" y="691"/>
                    <a:pt x="357" y="619"/>
                    <a:pt x="357" y="524"/>
                  </a:cubicBezTo>
                  <a:cubicBezTo>
                    <a:pt x="357" y="429"/>
                    <a:pt x="429" y="334"/>
                    <a:pt x="524" y="334"/>
                  </a:cubicBezTo>
                  <a:close/>
                  <a:moveTo>
                    <a:pt x="524" y="0"/>
                  </a:moveTo>
                  <a:cubicBezTo>
                    <a:pt x="238" y="0"/>
                    <a:pt x="0" y="238"/>
                    <a:pt x="0" y="524"/>
                  </a:cubicBezTo>
                  <a:cubicBezTo>
                    <a:pt x="0" y="810"/>
                    <a:pt x="238" y="1024"/>
                    <a:pt x="524" y="1024"/>
                  </a:cubicBezTo>
                  <a:cubicBezTo>
                    <a:pt x="810" y="1024"/>
                    <a:pt x="1024" y="810"/>
                    <a:pt x="1024" y="524"/>
                  </a:cubicBezTo>
                  <a:cubicBezTo>
                    <a:pt x="1024" y="238"/>
                    <a:pt x="810"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0" name="Google Shape;14510;p115"/>
            <p:cNvSpPr/>
            <p:nvPr/>
          </p:nvSpPr>
          <p:spPr>
            <a:xfrm>
              <a:off x="3755001" y="4267258"/>
              <a:ext cx="14833" cy="12377"/>
            </a:xfrm>
            <a:custGeom>
              <a:avLst/>
              <a:gdLst/>
              <a:ahLst/>
              <a:cxnLst/>
              <a:rect l="l" t="t" r="r" b="b"/>
              <a:pathLst>
                <a:path w="429" h="358" extrusionOk="0">
                  <a:moveTo>
                    <a:pt x="167" y="1"/>
                  </a:moveTo>
                  <a:cubicBezTo>
                    <a:pt x="72" y="1"/>
                    <a:pt x="0" y="96"/>
                    <a:pt x="0" y="191"/>
                  </a:cubicBezTo>
                  <a:cubicBezTo>
                    <a:pt x="0" y="286"/>
                    <a:pt x="72" y="358"/>
                    <a:pt x="167" y="358"/>
                  </a:cubicBezTo>
                  <a:lnTo>
                    <a:pt x="262" y="358"/>
                  </a:lnTo>
                  <a:cubicBezTo>
                    <a:pt x="357" y="358"/>
                    <a:pt x="429" y="286"/>
                    <a:pt x="429" y="191"/>
                  </a:cubicBezTo>
                  <a:cubicBezTo>
                    <a:pt x="429" y="96"/>
                    <a:pt x="35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1" name="Google Shape;14511;p115"/>
          <p:cNvGrpSpPr/>
          <p:nvPr/>
        </p:nvGrpSpPr>
        <p:grpSpPr>
          <a:xfrm>
            <a:off x="2190575" y="3591443"/>
            <a:ext cx="376699" cy="322752"/>
            <a:chOff x="1988077" y="4123985"/>
            <a:chExt cx="408434" cy="349943"/>
          </a:xfrm>
        </p:grpSpPr>
        <p:sp>
          <p:nvSpPr>
            <p:cNvPr id="14512" name="Google Shape;14512;p115"/>
            <p:cNvSpPr/>
            <p:nvPr/>
          </p:nvSpPr>
          <p:spPr>
            <a:xfrm>
              <a:off x="1988077" y="4123985"/>
              <a:ext cx="408434" cy="349943"/>
            </a:xfrm>
            <a:custGeom>
              <a:avLst/>
              <a:gdLst/>
              <a:ahLst/>
              <a:cxnLst/>
              <a:rect l="l" t="t" r="r" b="b"/>
              <a:pathLst>
                <a:path w="11813" h="10122" extrusionOk="0">
                  <a:moveTo>
                    <a:pt x="1262" y="1"/>
                  </a:moveTo>
                  <a:cubicBezTo>
                    <a:pt x="572" y="1"/>
                    <a:pt x="0" y="549"/>
                    <a:pt x="0" y="1263"/>
                  </a:cubicBezTo>
                  <a:lnTo>
                    <a:pt x="0" y="8860"/>
                  </a:lnTo>
                  <a:cubicBezTo>
                    <a:pt x="0" y="9550"/>
                    <a:pt x="572" y="10122"/>
                    <a:pt x="1262" y="10122"/>
                  </a:cubicBezTo>
                  <a:lnTo>
                    <a:pt x="2525" y="10122"/>
                  </a:lnTo>
                  <a:cubicBezTo>
                    <a:pt x="2620" y="10122"/>
                    <a:pt x="2691" y="10051"/>
                    <a:pt x="2691" y="9955"/>
                  </a:cubicBezTo>
                  <a:cubicBezTo>
                    <a:pt x="2691" y="9860"/>
                    <a:pt x="2620" y="9789"/>
                    <a:pt x="2525" y="9789"/>
                  </a:cubicBezTo>
                  <a:lnTo>
                    <a:pt x="1262" y="9789"/>
                  </a:lnTo>
                  <a:cubicBezTo>
                    <a:pt x="762" y="9789"/>
                    <a:pt x="357" y="9360"/>
                    <a:pt x="357" y="8860"/>
                  </a:cubicBezTo>
                  <a:lnTo>
                    <a:pt x="357" y="1763"/>
                  </a:lnTo>
                  <a:lnTo>
                    <a:pt x="8859" y="1763"/>
                  </a:lnTo>
                  <a:cubicBezTo>
                    <a:pt x="8954" y="1763"/>
                    <a:pt x="9026" y="1692"/>
                    <a:pt x="9026" y="1596"/>
                  </a:cubicBezTo>
                  <a:cubicBezTo>
                    <a:pt x="9026" y="1501"/>
                    <a:pt x="8954" y="1406"/>
                    <a:pt x="8859" y="1406"/>
                  </a:cubicBezTo>
                  <a:lnTo>
                    <a:pt x="357" y="1406"/>
                  </a:lnTo>
                  <a:lnTo>
                    <a:pt x="357" y="1263"/>
                  </a:lnTo>
                  <a:cubicBezTo>
                    <a:pt x="357" y="739"/>
                    <a:pt x="762" y="334"/>
                    <a:pt x="1262" y="334"/>
                  </a:cubicBezTo>
                  <a:lnTo>
                    <a:pt x="10550" y="334"/>
                  </a:lnTo>
                  <a:cubicBezTo>
                    <a:pt x="11050" y="334"/>
                    <a:pt x="11455" y="739"/>
                    <a:pt x="11455" y="1263"/>
                  </a:cubicBezTo>
                  <a:lnTo>
                    <a:pt x="11455" y="1406"/>
                  </a:lnTo>
                  <a:lnTo>
                    <a:pt x="9597" y="1406"/>
                  </a:lnTo>
                  <a:cubicBezTo>
                    <a:pt x="9502" y="1406"/>
                    <a:pt x="9431" y="1501"/>
                    <a:pt x="9431" y="1596"/>
                  </a:cubicBezTo>
                  <a:cubicBezTo>
                    <a:pt x="9431" y="1692"/>
                    <a:pt x="9502" y="1763"/>
                    <a:pt x="9597" y="1763"/>
                  </a:cubicBezTo>
                  <a:lnTo>
                    <a:pt x="11455" y="1763"/>
                  </a:lnTo>
                  <a:lnTo>
                    <a:pt x="11455" y="8860"/>
                  </a:lnTo>
                  <a:cubicBezTo>
                    <a:pt x="11455" y="9360"/>
                    <a:pt x="11050" y="9789"/>
                    <a:pt x="10550" y="9789"/>
                  </a:cubicBezTo>
                  <a:lnTo>
                    <a:pt x="3263" y="9789"/>
                  </a:lnTo>
                  <a:cubicBezTo>
                    <a:pt x="3168" y="9789"/>
                    <a:pt x="3072" y="9860"/>
                    <a:pt x="3072" y="9955"/>
                  </a:cubicBezTo>
                  <a:cubicBezTo>
                    <a:pt x="3072" y="10051"/>
                    <a:pt x="3168" y="10122"/>
                    <a:pt x="3263" y="10122"/>
                  </a:cubicBezTo>
                  <a:lnTo>
                    <a:pt x="10550" y="10122"/>
                  </a:lnTo>
                  <a:cubicBezTo>
                    <a:pt x="11241" y="10122"/>
                    <a:pt x="11812" y="9550"/>
                    <a:pt x="11812" y="8860"/>
                  </a:cubicBezTo>
                  <a:lnTo>
                    <a:pt x="11812" y="1263"/>
                  </a:lnTo>
                  <a:cubicBezTo>
                    <a:pt x="11812" y="549"/>
                    <a:pt x="11241" y="1"/>
                    <a:pt x="10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3" name="Google Shape;14513;p115"/>
            <p:cNvSpPr/>
            <p:nvPr/>
          </p:nvSpPr>
          <p:spPr>
            <a:xfrm>
              <a:off x="2029220" y="4202225"/>
              <a:ext cx="325282" cy="167988"/>
            </a:xfrm>
            <a:custGeom>
              <a:avLst/>
              <a:gdLst/>
              <a:ahLst/>
              <a:cxnLst/>
              <a:rect l="l" t="t" r="r" b="b"/>
              <a:pathLst>
                <a:path w="9408" h="4859" extrusionOk="0">
                  <a:moveTo>
                    <a:pt x="4716" y="334"/>
                  </a:moveTo>
                  <a:cubicBezTo>
                    <a:pt x="5145" y="334"/>
                    <a:pt x="5550" y="405"/>
                    <a:pt x="5955" y="524"/>
                  </a:cubicBezTo>
                  <a:lnTo>
                    <a:pt x="5693" y="1334"/>
                  </a:lnTo>
                  <a:cubicBezTo>
                    <a:pt x="5383" y="1239"/>
                    <a:pt x="5050" y="1191"/>
                    <a:pt x="4716" y="1191"/>
                  </a:cubicBezTo>
                  <a:cubicBezTo>
                    <a:pt x="4359" y="1191"/>
                    <a:pt x="4026" y="1239"/>
                    <a:pt x="3716" y="1334"/>
                  </a:cubicBezTo>
                  <a:lnTo>
                    <a:pt x="3454" y="524"/>
                  </a:lnTo>
                  <a:cubicBezTo>
                    <a:pt x="3859" y="405"/>
                    <a:pt x="4264" y="334"/>
                    <a:pt x="4716" y="334"/>
                  </a:cubicBezTo>
                  <a:close/>
                  <a:moveTo>
                    <a:pt x="6288" y="643"/>
                  </a:moveTo>
                  <a:cubicBezTo>
                    <a:pt x="6836" y="834"/>
                    <a:pt x="7312" y="1167"/>
                    <a:pt x="7741" y="1572"/>
                  </a:cubicBezTo>
                  <a:cubicBezTo>
                    <a:pt x="7955" y="1786"/>
                    <a:pt x="8146" y="2001"/>
                    <a:pt x="8288" y="2239"/>
                  </a:cubicBezTo>
                  <a:lnTo>
                    <a:pt x="7598" y="2715"/>
                  </a:lnTo>
                  <a:cubicBezTo>
                    <a:pt x="7479" y="2525"/>
                    <a:pt x="7312" y="2334"/>
                    <a:pt x="7145" y="2167"/>
                  </a:cubicBezTo>
                  <a:cubicBezTo>
                    <a:pt x="6812" y="1858"/>
                    <a:pt x="6431" y="1620"/>
                    <a:pt x="6026" y="1453"/>
                  </a:cubicBezTo>
                  <a:lnTo>
                    <a:pt x="6288" y="643"/>
                  </a:lnTo>
                  <a:close/>
                  <a:moveTo>
                    <a:pt x="930" y="2525"/>
                  </a:moveTo>
                  <a:lnTo>
                    <a:pt x="1620" y="3025"/>
                  </a:lnTo>
                  <a:cubicBezTo>
                    <a:pt x="1382" y="3477"/>
                    <a:pt x="1239" y="3977"/>
                    <a:pt x="1216" y="4525"/>
                  </a:cubicBezTo>
                  <a:lnTo>
                    <a:pt x="358" y="4525"/>
                  </a:lnTo>
                  <a:cubicBezTo>
                    <a:pt x="382" y="3811"/>
                    <a:pt x="573" y="3120"/>
                    <a:pt x="930" y="2525"/>
                  </a:cubicBezTo>
                  <a:close/>
                  <a:moveTo>
                    <a:pt x="8479" y="2525"/>
                  </a:moveTo>
                  <a:cubicBezTo>
                    <a:pt x="8836" y="3120"/>
                    <a:pt x="9027" y="3811"/>
                    <a:pt x="9050" y="4525"/>
                  </a:cubicBezTo>
                  <a:lnTo>
                    <a:pt x="8193" y="4525"/>
                  </a:lnTo>
                  <a:cubicBezTo>
                    <a:pt x="8169" y="3977"/>
                    <a:pt x="8026" y="3477"/>
                    <a:pt x="7788" y="3025"/>
                  </a:cubicBezTo>
                  <a:lnTo>
                    <a:pt x="8479" y="2525"/>
                  </a:lnTo>
                  <a:close/>
                  <a:moveTo>
                    <a:pt x="4716" y="0"/>
                  </a:moveTo>
                  <a:cubicBezTo>
                    <a:pt x="3478" y="0"/>
                    <a:pt x="2311" y="477"/>
                    <a:pt x="1430" y="1334"/>
                  </a:cubicBezTo>
                  <a:cubicBezTo>
                    <a:pt x="549" y="2191"/>
                    <a:pt x="49" y="3334"/>
                    <a:pt x="1" y="4573"/>
                  </a:cubicBezTo>
                  <a:cubicBezTo>
                    <a:pt x="1" y="4644"/>
                    <a:pt x="25" y="4716"/>
                    <a:pt x="96" y="4787"/>
                  </a:cubicBezTo>
                  <a:cubicBezTo>
                    <a:pt x="144" y="4835"/>
                    <a:pt x="215" y="4858"/>
                    <a:pt x="287" y="4858"/>
                  </a:cubicBezTo>
                  <a:lnTo>
                    <a:pt x="1263" y="4858"/>
                  </a:lnTo>
                  <a:cubicBezTo>
                    <a:pt x="1430" y="4858"/>
                    <a:pt x="1549" y="4739"/>
                    <a:pt x="1549" y="4573"/>
                  </a:cubicBezTo>
                  <a:cubicBezTo>
                    <a:pt x="1573" y="3787"/>
                    <a:pt x="1906" y="3049"/>
                    <a:pt x="2454" y="2501"/>
                  </a:cubicBezTo>
                  <a:cubicBezTo>
                    <a:pt x="2501" y="2429"/>
                    <a:pt x="2501" y="2310"/>
                    <a:pt x="2430" y="2239"/>
                  </a:cubicBezTo>
                  <a:cubicBezTo>
                    <a:pt x="2409" y="2217"/>
                    <a:pt x="2373" y="2206"/>
                    <a:pt x="2333" y="2206"/>
                  </a:cubicBezTo>
                  <a:cubicBezTo>
                    <a:pt x="2285" y="2206"/>
                    <a:pt x="2231" y="2223"/>
                    <a:pt x="2192" y="2263"/>
                  </a:cubicBezTo>
                  <a:cubicBezTo>
                    <a:pt x="2049" y="2406"/>
                    <a:pt x="1930" y="2548"/>
                    <a:pt x="1811" y="2715"/>
                  </a:cubicBezTo>
                  <a:lnTo>
                    <a:pt x="1120" y="2239"/>
                  </a:lnTo>
                  <a:cubicBezTo>
                    <a:pt x="1263" y="2001"/>
                    <a:pt x="1454" y="1786"/>
                    <a:pt x="1668" y="1572"/>
                  </a:cubicBezTo>
                  <a:cubicBezTo>
                    <a:pt x="2097" y="1167"/>
                    <a:pt x="2597" y="834"/>
                    <a:pt x="3121" y="643"/>
                  </a:cubicBezTo>
                  <a:lnTo>
                    <a:pt x="3383" y="1453"/>
                  </a:lnTo>
                  <a:cubicBezTo>
                    <a:pt x="3192" y="1524"/>
                    <a:pt x="2978" y="1643"/>
                    <a:pt x="2787" y="1763"/>
                  </a:cubicBezTo>
                  <a:cubicBezTo>
                    <a:pt x="2716" y="1810"/>
                    <a:pt x="2692" y="1905"/>
                    <a:pt x="2740" y="2001"/>
                  </a:cubicBezTo>
                  <a:cubicBezTo>
                    <a:pt x="2770" y="2047"/>
                    <a:pt x="2831" y="2073"/>
                    <a:pt x="2889" y="2073"/>
                  </a:cubicBezTo>
                  <a:cubicBezTo>
                    <a:pt x="2921" y="2073"/>
                    <a:pt x="2952" y="2065"/>
                    <a:pt x="2978" y="2048"/>
                  </a:cubicBezTo>
                  <a:cubicBezTo>
                    <a:pt x="3502" y="1715"/>
                    <a:pt x="4097" y="1548"/>
                    <a:pt x="4716" y="1548"/>
                  </a:cubicBezTo>
                  <a:cubicBezTo>
                    <a:pt x="5526" y="1548"/>
                    <a:pt x="6312" y="1858"/>
                    <a:pt x="6907" y="2429"/>
                  </a:cubicBezTo>
                  <a:cubicBezTo>
                    <a:pt x="7479" y="3001"/>
                    <a:pt x="7836" y="3763"/>
                    <a:pt x="7860" y="4573"/>
                  </a:cubicBezTo>
                  <a:cubicBezTo>
                    <a:pt x="7860" y="4739"/>
                    <a:pt x="7979" y="4858"/>
                    <a:pt x="8146" y="4858"/>
                  </a:cubicBezTo>
                  <a:lnTo>
                    <a:pt x="9122" y="4858"/>
                  </a:lnTo>
                  <a:cubicBezTo>
                    <a:pt x="9193" y="4858"/>
                    <a:pt x="9265" y="4835"/>
                    <a:pt x="9312" y="4787"/>
                  </a:cubicBezTo>
                  <a:cubicBezTo>
                    <a:pt x="9384" y="4716"/>
                    <a:pt x="9408" y="4644"/>
                    <a:pt x="9408" y="4573"/>
                  </a:cubicBezTo>
                  <a:cubicBezTo>
                    <a:pt x="9360" y="3334"/>
                    <a:pt x="8860" y="2191"/>
                    <a:pt x="7979" y="1334"/>
                  </a:cubicBezTo>
                  <a:cubicBezTo>
                    <a:pt x="7098" y="477"/>
                    <a:pt x="5931"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4" name="Google Shape;14514;p115"/>
            <p:cNvSpPr/>
            <p:nvPr/>
          </p:nvSpPr>
          <p:spPr>
            <a:xfrm>
              <a:off x="2160151" y="4320571"/>
              <a:ext cx="73299" cy="85878"/>
            </a:xfrm>
            <a:custGeom>
              <a:avLst/>
              <a:gdLst/>
              <a:ahLst/>
              <a:cxnLst/>
              <a:rect l="l" t="t" r="r" b="b"/>
              <a:pathLst>
                <a:path w="2120" h="2484" extrusionOk="0">
                  <a:moveTo>
                    <a:pt x="1739" y="364"/>
                  </a:moveTo>
                  <a:lnTo>
                    <a:pt x="1620" y="983"/>
                  </a:lnTo>
                  <a:cubicBezTo>
                    <a:pt x="1501" y="840"/>
                    <a:pt x="1382" y="769"/>
                    <a:pt x="1215" y="697"/>
                  </a:cubicBezTo>
                  <a:lnTo>
                    <a:pt x="1739" y="364"/>
                  </a:lnTo>
                  <a:close/>
                  <a:moveTo>
                    <a:pt x="929" y="1007"/>
                  </a:moveTo>
                  <a:cubicBezTo>
                    <a:pt x="1239" y="1007"/>
                    <a:pt x="1477" y="1245"/>
                    <a:pt x="1477" y="1554"/>
                  </a:cubicBezTo>
                  <a:cubicBezTo>
                    <a:pt x="1477" y="1888"/>
                    <a:pt x="1239" y="2126"/>
                    <a:pt x="929" y="2126"/>
                  </a:cubicBezTo>
                  <a:cubicBezTo>
                    <a:pt x="596" y="2126"/>
                    <a:pt x="358" y="1888"/>
                    <a:pt x="358" y="1554"/>
                  </a:cubicBezTo>
                  <a:cubicBezTo>
                    <a:pt x="358" y="1245"/>
                    <a:pt x="596" y="1007"/>
                    <a:pt x="929" y="1007"/>
                  </a:cubicBezTo>
                  <a:close/>
                  <a:moveTo>
                    <a:pt x="1784" y="1"/>
                  </a:moveTo>
                  <a:cubicBezTo>
                    <a:pt x="1721" y="1"/>
                    <a:pt x="1656" y="18"/>
                    <a:pt x="1596" y="54"/>
                  </a:cubicBezTo>
                  <a:lnTo>
                    <a:pt x="548" y="721"/>
                  </a:lnTo>
                  <a:cubicBezTo>
                    <a:pt x="239" y="864"/>
                    <a:pt x="0" y="1197"/>
                    <a:pt x="0" y="1578"/>
                  </a:cubicBezTo>
                  <a:cubicBezTo>
                    <a:pt x="0" y="2078"/>
                    <a:pt x="405" y="2483"/>
                    <a:pt x="929" y="2483"/>
                  </a:cubicBezTo>
                  <a:cubicBezTo>
                    <a:pt x="1406" y="2483"/>
                    <a:pt x="1810" y="2078"/>
                    <a:pt x="1834" y="1602"/>
                  </a:cubicBezTo>
                  <a:lnTo>
                    <a:pt x="2096" y="388"/>
                  </a:lnTo>
                  <a:cubicBezTo>
                    <a:pt x="2120" y="268"/>
                    <a:pt x="2072" y="126"/>
                    <a:pt x="1953" y="54"/>
                  </a:cubicBezTo>
                  <a:cubicBezTo>
                    <a:pt x="1906" y="18"/>
                    <a:pt x="1846" y="1"/>
                    <a:pt x="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5" name="Google Shape;14515;p115"/>
            <p:cNvSpPr/>
            <p:nvPr/>
          </p:nvSpPr>
          <p:spPr>
            <a:xfrm>
              <a:off x="2025106" y="4148705"/>
              <a:ext cx="14037" cy="12377"/>
            </a:xfrm>
            <a:custGeom>
              <a:avLst/>
              <a:gdLst/>
              <a:ahLst/>
              <a:cxnLst/>
              <a:rect l="l" t="t" r="r" b="b"/>
              <a:pathLst>
                <a:path w="406" h="358" extrusionOk="0">
                  <a:moveTo>
                    <a:pt x="168" y="0"/>
                  </a:moveTo>
                  <a:cubicBezTo>
                    <a:pt x="72" y="0"/>
                    <a:pt x="1" y="96"/>
                    <a:pt x="1" y="191"/>
                  </a:cubicBezTo>
                  <a:cubicBezTo>
                    <a:pt x="1" y="286"/>
                    <a:pt x="72" y="358"/>
                    <a:pt x="168" y="358"/>
                  </a:cubicBezTo>
                  <a:lnTo>
                    <a:pt x="239" y="358"/>
                  </a:lnTo>
                  <a:cubicBezTo>
                    <a:pt x="334" y="358"/>
                    <a:pt x="406" y="286"/>
                    <a:pt x="406" y="191"/>
                  </a:cubicBezTo>
                  <a:cubicBezTo>
                    <a:pt x="406" y="96"/>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6" name="Google Shape;14516;p115"/>
            <p:cNvSpPr/>
            <p:nvPr/>
          </p:nvSpPr>
          <p:spPr>
            <a:xfrm>
              <a:off x="2053940" y="4148705"/>
              <a:ext cx="14867" cy="12377"/>
            </a:xfrm>
            <a:custGeom>
              <a:avLst/>
              <a:gdLst/>
              <a:ahLst/>
              <a:cxnLst/>
              <a:rect l="l" t="t" r="r" b="b"/>
              <a:pathLst>
                <a:path w="430" h="358" extrusionOk="0">
                  <a:moveTo>
                    <a:pt x="191" y="0"/>
                  </a:moveTo>
                  <a:cubicBezTo>
                    <a:pt x="96" y="0"/>
                    <a:pt x="0" y="96"/>
                    <a:pt x="0" y="191"/>
                  </a:cubicBezTo>
                  <a:cubicBezTo>
                    <a:pt x="0" y="286"/>
                    <a:pt x="96" y="358"/>
                    <a:pt x="191" y="358"/>
                  </a:cubicBezTo>
                  <a:lnTo>
                    <a:pt x="262" y="358"/>
                  </a:lnTo>
                  <a:cubicBezTo>
                    <a:pt x="358" y="358"/>
                    <a:pt x="429" y="286"/>
                    <a:pt x="429" y="191"/>
                  </a:cubicBezTo>
                  <a:cubicBezTo>
                    <a:pt x="429" y="96"/>
                    <a:pt x="358"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7" name="Google Shape;14517;p115"/>
            <p:cNvSpPr/>
            <p:nvPr/>
          </p:nvSpPr>
          <p:spPr>
            <a:xfrm>
              <a:off x="2083570" y="4148705"/>
              <a:ext cx="14867" cy="12377"/>
            </a:xfrm>
            <a:custGeom>
              <a:avLst/>
              <a:gdLst/>
              <a:ahLst/>
              <a:cxnLst/>
              <a:rect l="l" t="t" r="r" b="b"/>
              <a:pathLst>
                <a:path w="430" h="358" extrusionOk="0">
                  <a:moveTo>
                    <a:pt x="167" y="0"/>
                  </a:moveTo>
                  <a:cubicBezTo>
                    <a:pt x="72" y="0"/>
                    <a:pt x="1" y="96"/>
                    <a:pt x="1" y="191"/>
                  </a:cubicBezTo>
                  <a:cubicBezTo>
                    <a:pt x="1" y="286"/>
                    <a:pt x="72" y="358"/>
                    <a:pt x="167" y="358"/>
                  </a:cubicBezTo>
                  <a:lnTo>
                    <a:pt x="239" y="358"/>
                  </a:lnTo>
                  <a:cubicBezTo>
                    <a:pt x="334" y="358"/>
                    <a:pt x="429" y="286"/>
                    <a:pt x="429" y="191"/>
                  </a:cubicBezTo>
                  <a:cubicBezTo>
                    <a:pt x="429" y="96"/>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8" name="Google Shape;14518;p115"/>
          <p:cNvGrpSpPr/>
          <p:nvPr/>
        </p:nvGrpSpPr>
        <p:grpSpPr>
          <a:xfrm>
            <a:off x="2841364" y="3564881"/>
            <a:ext cx="337944" cy="375910"/>
            <a:chOff x="2693692" y="4095185"/>
            <a:chExt cx="366415" cy="407578"/>
          </a:xfrm>
        </p:grpSpPr>
        <p:sp>
          <p:nvSpPr>
            <p:cNvPr id="14519" name="Google Shape;14519;p115"/>
            <p:cNvSpPr/>
            <p:nvPr/>
          </p:nvSpPr>
          <p:spPr>
            <a:xfrm>
              <a:off x="2951404" y="4129932"/>
              <a:ext cx="69185" cy="111842"/>
            </a:xfrm>
            <a:custGeom>
              <a:avLst/>
              <a:gdLst/>
              <a:ahLst/>
              <a:cxnLst/>
              <a:rect l="l" t="t" r="r" b="b"/>
              <a:pathLst>
                <a:path w="2001" h="3235" extrusionOk="0">
                  <a:moveTo>
                    <a:pt x="211" y="0"/>
                  </a:moveTo>
                  <a:cubicBezTo>
                    <a:pt x="163" y="0"/>
                    <a:pt x="113" y="26"/>
                    <a:pt x="72" y="67"/>
                  </a:cubicBezTo>
                  <a:cubicBezTo>
                    <a:pt x="0" y="138"/>
                    <a:pt x="24" y="258"/>
                    <a:pt x="95" y="305"/>
                  </a:cubicBezTo>
                  <a:cubicBezTo>
                    <a:pt x="953" y="1020"/>
                    <a:pt x="1500" y="1996"/>
                    <a:pt x="1643" y="3068"/>
                  </a:cubicBezTo>
                  <a:cubicBezTo>
                    <a:pt x="1643" y="3163"/>
                    <a:pt x="1715" y="3234"/>
                    <a:pt x="1810" y="3234"/>
                  </a:cubicBezTo>
                  <a:lnTo>
                    <a:pt x="1834" y="3234"/>
                  </a:lnTo>
                  <a:cubicBezTo>
                    <a:pt x="1929" y="3211"/>
                    <a:pt x="2001" y="3115"/>
                    <a:pt x="1977" y="3020"/>
                  </a:cubicBezTo>
                  <a:cubicBezTo>
                    <a:pt x="1834" y="1853"/>
                    <a:pt x="1239" y="805"/>
                    <a:pt x="310" y="43"/>
                  </a:cubicBezTo>
                  <a:cubicBezTo>
                    <a:pt x="280" y="13"/>
                    <a:pt x="246"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0" name="Google Shape;14520;p115"/>
            <p:cNvSpPr/>
            <p:nvPr/>
          </p:nvSpPr>
          <p:spPr>
            <a:xfrm>
              <a:off x="2758725" y="4095185"/>
              <a:ext cx="185287" cy="43665"/>
            </a:xfrm>
            <a:custGeom>
              <a:avLst/>
              <a:gdLst/>
              <a:ahLst/>
              <a:cxnLst/>
              <a:rect l="l" t="t" r="r" b="b"/>
              <a:pathLst>
                <a:path w="5359" h="1263" extrusionOk="0">
                  <a:moveTo>
                    <a:pt x="2930" y="0"/>
                  </a:moveTo>
                  <a:cubicBezTo>
                    <a:pt x="1882" y="0"/>
                    <a:pt x="906" y="310"/>
                    <a:pt x="96" y="953"/>
                  </a:cubicBezTo>
                  <a:cubicBezTo>
                    <a:pt x="24" y="1001"/>
                    <a:pt x="1" y="1120"/>
                    <a:pt x="72" y="1191"/>
                  </a:cubicBezTo>
                  <a:cubicBezTo>
                    <a:pt x="96" y="1239"/>
                    <a:pt x="143" y="1263"/>
                    <a:pt x="191" y="1263"/>
                  </a:cubicBezTo>
                  <a:cubicBezTo>
                    <a:pt x="239" y="1263"/>
                    <a:pt x="263" y="1239"/>
                    <a:pt x="310" y="1215"/>
                  </a:cubicBezTo>
                  <a:cubicBezTo>
                    <a:pt x="1072" y="643"/>
                    <a:pt x="1977" y="334"/>
                    <a:pt x="2930" y="334"/>
                  </a:cubicBezTo>
                  <a:cubicBezTo>
                    <a:pt x="3692" y="334"/>
                    <a:pt x="4430" y="524"/>
                    <a:pt x="5073" y="905"/>
                  </a:cubicBezTo>
                  <a:cubicBezTo>
                    <a:pt x="5105" y="921"/>
                    <a:pt x="5137" y="929"/>
                    <a:pt x="5167" y="929"/>
                  </a:cubicBezTo>
                  <a:cubicBezTo>
                    <a:pt x="5227" y="929"/>
                    <a:pt x="5279" y="897"/>
                    <a:pt x="5311" y="834"/>
                  </a:cubicBezTo>
                  <a:cubicBezTo>
                    <a:pt x="5359" y="762"/>
                    <a:pt x="5335" y="643"/>
                    <a:pt x="5240" y="596"/>
                  </a:cubicBezTo>
                  <a:cubicBezTo>
                    <a:pt x="4549" y="215"/>
                    <a:pt x="3739"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1" name="Google Shape;14521;p115"/>
            <p:cNvSpPr/>
            <p:nvPr/>
          </p:nvSpPr>
          <p:spPr>
            <a:xfrm>
              <a:off x="2698636" y="4195414"/>
              <a:ext cx="311279" cy="307350"/>
            </a:xfrm>
            <a:custGeom>
              <a:avLst/>
              <a:gdLst/>
              <a:ahLst/>
              <a:cxnLst/>
              <a:rect l="l" t="t" r="r" b="b"/>
              <a:pathLst>
                <a:path w="9003" h="8890" extrusionOk="0">
                  <a:moveTo>
                    <a:pt x="1143" y="4817"/>
                  </a:moveTo>
                  <a:cubicBezTo>
                    <a:pt x="1572" y="5317"/>
                    <a:pt x="2096" y="5722"/>
                    <a:pt x="2715" y="5984"/>
                  </a:cubicBezTo>
                  <a:lnTo>
                    <a:pt x="2715" y="6699"/>
                  </a:lnTo>
                  <a:lnTo>
                    <a:pt x="2096" y="6318"/>
                  </a:lnTo>
                  <a:cubicBezTo>
                    <a:pt x="2036" y="6294"/>
                    <a:pt x="1977" y="6282"/>
                    <a:pt x="1920" y="6282"/>
                  </a:cubicBezTo>
                  <a:cubicBezTo>
                    <a:pt x="1864" y="6282"/>
                    <a:pt x="1810" y="6294"/>
                    <a:pt x="1762" y="6318"/>
                  </a:cubicBezTo>
                  <a:lnTo>
                    <a:pt x="1143" y="6699"/>
                  </a:lnTo>
                  <a:lnTo>
                    <a:pt x="1143" y="4817"/>
                  </a:lnTo>
                  <a:close/>
                  <a:moveTo>
                    <a:pt x="3668" y="6318"/>
                  </a:moveTo>
                  <a:cubicBezTo>
                    <a:pt x="3977" y="6389"/>
                    <a:pt x="4311" y="6413"/>
                    <a:pt x="4668" y="6413"/>
                  </a:cubicBezTo>
                  <a:cubicBezTo>
                    <a:pt x="5001" y="6413"/>
                    <a:pt x="5358" y="6389"/>
                    <a:pt x="5668" y="6318"/>
                  </a:cubicBezTo>
                  <a:lnTo>
                    <a:pt x="5668" y="6318"/>
                  </a:lnTo>
                  <a:lnTo>
                    <a:pt x="5406" y="7318"/>
                  </a:lnTo>
                  <a:lnTo>
                    <a:pt x="3930" y="7318"/>
                  </a:lnTo>
                  <a:lnTo>
                    <a:pt x="3668" y="6318"/>
                  </a:lnTo>
                  <a:close/>
                  <a:moveTo>
                    <a:pt x="6144" y="7651"/>
                  </a:moveTo>
                  <a:cubicBezTo>
                    <a:pt x="6216" y="7651"/>
                    <a:pt x="6287" y="7723"/>
                    <a:pt x="6287" y="7794"/>
                  </a:cubicBezTo>
                  <a:lnTo>
                    <a:pt x="6287" y="8413"/>
                  </a:lnTo>
                  <a:cubicBezTo>
                    <a:pt x="6287" y="8485"/>
                    <a:pt x="6216" y="8556"/>
                    <a:pt x="6144" y="8556"/>
                  </a:cubicBezTo>
                  <a:lnTo>
                    <a:pt x="3191" y="8556"/>
                  </a:lnTo>
                  <a:cubicBezTo>
                    <a:pt x="3120" y="8556"/>
                    <a:pt x="3048" y="8485"/>
                    <a:pt x="3048" y="8413"/>
                  </a:cubicBezTo>
                  <a:lnTo>
                    <a:pt x="3048" y="7794"/>
                  </a:lnTo>
                  <a:cubicBezTo>
                    <a:pt x="3048" y="7723"/>
                    <a:pt x="3120" y="7651"/>
                    <a:pt x="3191" y="7651"/>
                  </a:cubicBezTo>
                  <a:close/>
                  <a:moveTo>
                    <a:pt x="474" y="1"/>
                  </a:moveTo>
                  <a:cubicBezTo>
                    <a:pt x="397" y="1"/>
                    <a:pt x="329" y="43"/>
                    <a:pt x="310" y="102"/>
                  </a:cubicBezTo>
                  <a:cubicBezTo>
                    <a:pt x="95" y="626"/>
                    <a:pt x="0" y="1197"/>
                    <a:pt x="0" y="1745"/>
                  </a:cubicBezTo>
                  <a:cubicBezTo>
                    <a:pt x="0" y="2722"/>
                    <a:pt x="286" y="3603"/>
                    <a:pt x="786" y="4365"/>
                  </a:cubicBezTo>
                  <a:lnTo>
                    <a:pt x="786" y="6770"/>
                  </a:lnTo>
                  <a:cubicBezTo>
                    <a:pt x="786" y="6889"/>
                    <a:pt x="857" y="6984"/>
                    <a:pt x="929" y="7032"/>
                  </a:cubicBezTo>
                  <a:cubicBezTo>
                    <a:pt x="977" y="7056"/>
                    <a:pt x="1024" y="7080"/>
                    <a:pt x="1096" y="7080"/>
                  </a:cubicBezTo>
                  <a:cubicBezTo>
                    <a:pt x="1143" y="7080"/>
                    <a:pt x="1191" y="7056"/>
                    <a:pt x="1238" y="7032"/>
                  </a:cubicBezTo>
                  <a:lnTo>
                    <a:pt x="1929" y="6627"/>
                  </a:lnTo>
                  <a:lnTo>
                    <a:pt x="2620" y="7032"/>
                  </a:lnTo>
                  <a:cubicBezTo>
                    <a:pt x="2667" y="7056"/>
                    <a:pt x="2715" y="7068"/>
                    <a:pt x="2763" y="7068"/>
                  </a:cubicBezTo>
                  <a:cubicBezTo>
                    <a:pt x="2810" y="7068"/>
                    <a:pt x="2858" y="7056"/>
                    <a:pt x="2906" y="7032"/>
                  </a:cubicBezTo>
                  <a:cubicBezTo>
                    <a:pt x="3001" y="6984"/>
                    <a:pt x="3048" y="6889"/>
                    <a:pt x="3048" y="6770"/>
                  </a:cubicBezTo>
                  <a:lnTo>
                    <a:pt x="3048" y="6127"/>
                  </a:lnTo>
                  <a:cubicBezTo>
                    <a:pt x="3120" y="6151"/>
                    <a:pt x="3191" y="6175"/>
                    <a:pt x="3263" y="6198"/>
                  </a:cubicBezTo>
                  <a:lnTo>
                    <a:pt x="3572" y="7318"/>
                  </a:lnTo>
                  <a:lnTo>
                    <a:pt x="3191" y="7318"/>
                  </a:lnTo>
                  <a:cubicBezTo>
                    <a:pt x="2929" y="7318"/>
                    <a:pt x="2691" y="7532"/>
                    <a:pt x="2691" y="7794"/>
                  </a:cubicBezTo>
                  <a:lnTo>
                    <a:pt x="2691" y="8413"/>
                  </a:lnTo>
                  <a:cubicBezTo>
                    <a:pt x="2691" y="8675"/>
                    <a:pt x="2929" y="8890"/>
                    <a:pt x="3191" y="8890"/>
                  </a:cubicBezTo>
                  <a:lnTo>
                    <a:pt x="6144" y="8890"/>
                  </a:lnTo>
                  <a:cubicBezTo>
                    <a:pt x="6406" y="8890"/>
                    <a:pt x="6621" y="8675"/>
                    <a:pt x="6621" y="8413"/>
                  </a:cubicBezTo>
                  <a:lnTo>
                    <a:pt x="6621" y="7794"/>
                  </a:lnTo>
                  <a:cubicBezTo>
                    <a:pt x="6621" y="7532"/>
                    <a:pt x="6406" y="7318"/>
                    <a:pt x="6144" y="7318"/>
                  </a:cubicBezTo>
                  <a:lnTo>
                    <a:pt x="5763" y="7318"/>
                  </a:lnTo>
                  <a:lnTo>
                    <a:pt x="6073" y="6198"/>
                  </a:lnTo>
                  <a:cubicBezTo>
                    <a:pt x="6144" y="6175"/>
                    <a:pt x="6216" y="6151"/>
                    <a:pt x="6287" y="6127"/>
                  </a:cubicBezTo>
                  <a:lnTo>
                    <a:pt x="6287" y="6770"/>
                  </a:lnTo>
                  <a:cubicBezTo>
                    <a:pt x="6287" y="6889"/>
                    <a:pt x="6335" y="6984"/>
                    <a:pt x="6430" y="7032"/>
                  </a:cubicBezTo>
                  <a:cubicBezTo>
                    <a:pt x="6478" y="7056"/>
                    <a:pt x="6525" y="7080"/>
                    <a:pt x="6573" y="7080"/>
                  </a:cubicBezTo>
                  <a:cubicBezTo>
                    <a:pt x="6621" y="7080"/>
                    <a:pt x="6668" y="7056"/>
                    <a:pt x="6716" y="7032"/>
                  </a:cubicBezTo>
                  <a:lnTo>
                    <a:pt x="7406" y="6627"/>
                  </a:lnTo>
                  <a:lnTo>
                    <a:pt x="8121" y="7032"/>
                  </a:lnTo>
                  <a:cubicBezTo>
                    <a:pt x="8157" y="7056"/>
                    <a:pt x="8204" y="7068"/>
                    <a:pt x="8255" y="7068"/>
                  </a:cubicBezTo>
                  <a:cubicBezTo>
                    <a:pt x="8305" y="7068"/>
                    <a:pt x="8359" y="7056"/>
                    <a:pt x="8407" y="7032"/>
                  </a:cubicBezTo>
                  <a:cubicBezTo>
                    <a:pt x="8502" y="6984"/>
                    <a:pt x="8550" y="6889"/>
                    <a:pt x="8550" y="6770"/>
                  </a:cubicBezTo>
                  <a:lnTo>
                    <a:pt x="8550" y="5960"/>
                  </a:lnTo>
                  <a:cubicBezTo>
                    <a:pt x="8550" y="5865"/>
                    <a:pt x="8478" y="5794"/>
                    <a:pt x="8383" y="5794"/>
                  </a:cubicBezTo>
                  <a:cubicBezTo>
                    <a:pt x="8288" y="5794"/>
                    <a:pt x="8192" y="5865"/>
                    <a:pt x="8192" y="5960"/>
                  </a:cubicBezTo>
                  <a:lnTo>
                    <a:pt x="8192" y="6699"/>
                  </a:lnTo>
                  <a:lnTo>
                    <a:pt x="7573" y="6318"/>
                  </a:lnTo>
                  <a:cubicBezTo>
                    <a:pt x="7526" y="6294"/>
                    <a:pt x="7472" y="6282"/>
                    <a:pt x="7418" y="6282"/>
                  </a:cubicBezTo>
                  <a:cubicBezTo>
                    <a:pt x="7365" y="6282"/>
                    <a:pt x="7311" y="6294"/>
                    <a:pt x="7264" y="6318"/>
                  </a:cubicBezTo>
                  <a:lnTo>
                    <a:pt x="6621" y="6699"/>
                  </a:lnTo>
                  <a:lnTo>
                    <a:pt x="6621" y="5984"/>
                  </a:lnTo>
                  <a:cubicBezTo>
                    <a:pt x="7240" y="5722"/>
                    <a:pt x="7764" y="5317"/>
                    <a:pt x="8192" y="4793"/>
                  </a:cubicBezTo>
                  <a:lnTo>
                    <a:pt x="8192" y="5222"/>
                  </a:lnTo>
                  <a:cubicBezTo>
                    <a:pt x="8192" y="5317"/>
                    <a:pt x="8288" y="5413"/>
                    <a:pt x="8383" y="5413"/>
                  </a:cubicBezTo>
                  <a:cubicBezTo>
                    <a:pt x="8478" y="5413"/>
                    <a:pt x="8550" y="5317"/>
                    <a:pt x="8550" y="5222"/>
                  </a:cubicBezTo>
                  <a:lnTo>
                    <a:pt x="8550" y="4341"/>
                  </a:lnTo>
                  <a:cubicBezTo>
                    <a:pt x="8716" y="4103"/>
                    <a:pt x="8859" y="3841"/>
                    <a:pt x="8978" y="3579"/>
                  </a:cubicBezTo>
                  <a:cubicBezTo>
                    <a:pt x="9002" y="3484"/>
                    <a:pt x="8954" y="3388"/>
                    <a:pt x="8883" y="3341"/>
                  </a:cubicBezTo>
                  <a:cubicBezTo>
                    <a:pt x="8857" y="3328"/>
                    <a:pt x="8832" y="3322"/>
                    <a:pt x="8807" y="3322"/>
                  </a:cubicBezTo>
                  <a:cubicBezTo>
                    <a:pt x="8740" y="3322"/>
                    <a:pt x="8680" y="3366"/>
                    <a:pt x="8645" y="3436"/>
                  </a:cubicBezTo>
                  <a:cubicBezTo>
                    <a:pt x="7978" y="5032"/>
                    <a:pt x="6406" y="6079"/>
                    <a:pt x="4668" y="6079"/>
                  </a:cubicBezTo>
                  <a:cubicBezTo>
                    <a:pt x="2286" y="6079"/>
                    <a:pt x="357" y="4127"/>
                    <a:pt x="357" y="1745"/>
                  </a:cubicBezTo>
                  <a:cubicBezTo>
                    <a:pt x="357" y="1221"/>
                    <a:pt x="429" y="721"/>
                    <a:pt x="619" y="245"/>
                  </a:cubicBezTo>
                  <a:cubicBezTo>
                    <a:pt x="667" y="150"/>
                    <a:pt x="619" y="54"/>
                    <a:pt x="524" y="7"/>
                  </a:cubicBezTo>
                  <a:cubicBezTo>
                    <a:pt x="507" y="3"/>
                    <a:pt x="490" y="1"/>
                    <a:pt x="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2" name="Google Shape;14522;p115"/>
            <p:cNvSpPr/>
            <p:nvPr/>
          </p:nvSpPr>
          <p:spPr>
            <a:xfrm>
              <a:off x="2734040" y="4129759"/>
              <a:ext cx="251983" cy="252794"/>
            </a:xfrm>
            <a:custGeom>
              <a:avLst/>
              <a:gdLst/>
              <a:ahLst/>
              <a:cxnLst/>
              <a:rect l="l" t="t" r="r" b="b"/>
              <a:pathLst>
                <a:path w="7288" h="7312" extrusionOk="0">
                  <a:moveTo>
                    <a:pt x="3644" y="1"/>
                  </a:moveTo>
                  <a:cubicBezTo>
                    <a:pt x="1620" y="1"/>
                    <a:pt x="0" y="1644"/>
                    <a:pt x="0" y="3644"/>
                  </a:cubicBezTo>
                  <a:cubicBezTo>
                    <a:pt x="0" y="4621"/>
                    <a:pt x="357" y="5549"/>
                    <a:pt x="1048" y="6240"/>
                  </a:cubicBezTo>
                  <a:cubicBezTo>
                    <a:pt x="1084" y="6264"/>
                    <a:pt x="1131" y="6276"/>
                    <a:pt x="1176" y="6276"/>
                  </a:cubicBezTo>
                  <a:cubicBezTo>
                    <a:pt x="1221" y="6276"/>
                    <a:pt x="1262" y="6264"/>
                    <a:pt x="1286" y="6240"/>
                  </a:cubicBezTo>
                  <a:cubicBezTo>
                    <a:pt x="1358" y="6169"/>
                    <a:pt x="1358" y="6049"/>
                    <a:pt x="1310" y="5978"/>
                  </a:cubicBezTo>
                  <a:cubicBezTo>
                    <a:pt x="667" y="5359"/>
                    <a:pt x="334" y="4525"/>
                    <a:pt x="334" y="3644"/>
                  </a:cubicBezTo>
                  <a:cubicBezTo>
                    <a:pt x="334" y="1834"/>
                    <a:pt x="1810" y="358"/>
                    <a:pt x="3644" y="358"/>
                  </a:cubicBezTo>
                  <a:cubicBezTo>
                    <a:pt x="5454" y="358"/>
                    <a:pt x="6954" y="1834"/>
                    <a:pt x="6954" y="3644"/>
                  </a:cubicBezTo>
                  <a:cubicBezTo>
                    <a:pt x="6954" y="5478"/>
                    <a:pt x="5454" y="6954"/>
                    <a:pt x="3644" y="6954"/>
                  </a:cubicBezTo>
                  <a:cubicBezTo>
                    <a:pt x="3001" y="6954"/>
                    <a:pt x="2382" y="6788"/>
                    <a:pt x="1858" y="6430"/>
                  </a:cubicBezTo>
                  <a:cubicBezTo>
                    <a:pt x="1824" y="6414"/>
                    <a:pt x="1790" y="6406"/>
                    <a:pt x="1758" y="6406"/>
                  </a:cubicBezTo>
                  <a:cubicBezTo>
                    <a:pt x="1698" y="6406"/>
                    <a:pt x="1642" y="6432"/>
                    <a:pt x="1596" y="6478"/>
                  </a:cubicBezTo>
                  <a:cubicBezTo>
                    <a:pt x="1548" y="6573"/>
                    <a:pt x="1572" y="6669"/>
                    <a:pt x="1667" y="6716"/>
                  </a:cubicBezTo>
                  <a:cubicBezTo>
                    <a:pt x="2239" y="7097"/>
                    <a:pt x="2929" y="7312"/>
                    <a:pt x="3644" y="7312"/>
                  </a:cubicBezTo>
                  <a:cubicBezTo>
                    <a:pt x="5644" y="7312"/>
                    <a:pt x="7287" y="5668"/>
                    <a:pt x="7287" y="3644"/>
                  </a:cubicBezTo>
                  <a:cubicBezTo>
                    <a:pt x="7287" y="1644"/>
                    <a:pt x="5644"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3" name="Google Shape;14523;p115"/>
            <p:cNvSpPr/>
            <p:nvPr/>
          </p:nvSpPr>
          <p:spPr>
            <a:xfrm>
              <a:off x="2821304" y="4469790"/>
              <a:ext cx="79073" cy="11582"/>
            </a:xfrm>
            <a:custGeom>
              <a:avLst/>
              <a:gdLst/>
              <a:ahLst/>
              <a:cxnLst/>
              <a:rect l="l" t="t" r="r" b="b"/>
              <a:pathLst>
                <a:path w="2287" h="335" extrusionOk="0">
                  <a:moveTo>
                    <a:pt x="167" y="1"/>
                  </a:moveTo>
                  <a:cubicBezTo>
                    <a:pt x="72" y="1"/>
                    <a:pt x="0" y="72"/>
                    <a:pt x="0" y="168"/>
                  </a:cubicBezTo>
                  <a:cubicBezTo>
                    <a:pt x="0" y="263"/>
                    <a:pt x="72" y="334"/>
                    <a:pt x="167" y="334"/>
                  </a:cubicBezTo>
                  <a:lnTo>
                    <a:pt x="2120" y="334"/>
                  </a:lnTo>
                  <a:cubicBezTo>
                    <a:pt x="2215" y="334"/>
                    <a:pt x="2287" y="263"/>
                    <a:pt x="2287" y="168"/>
                  </a:cubicBezTo>
                  <a:cubicBezTo>
                    <a:pt x="2287" y="72"/>
                    <a:pt x="2215" y="1"/>
                    <a:pt x="2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4" name="Google Shape;14524;p115"/>
            <p:cNvSpPr/>
            <p:nvPr/>
          </p:nvSpPr>
          <p:spPr>
            <a:xfrm>
              <a:off x="2773557" y="4170936"/>
              <a:ext cx="175399" cy="166363"/>
            </a:xfrm>
            <a:custGeom>
              <a:avLst/>
              <a:gdLst/>
              <a:ahLst/>
              <a:cxnLst/>
              <a:rect l="l" t="t" r="r" b="b"/>
              <a:pathLst>
                <a:path w="5073" h="4812" extrusionOk="0">
                  <a:moveTo>
                    <a:pt x="2525" y="358"/>
                  </a:moveTo>
                  <a:cubicBezTo>
                    <a:pt x="2548" y="358"/>
                    <a:pt x="2620" y="358"/>
                    <a:pt x="2644" y="429"/>
                  </a:cubicBezTo>
                  <a:lnTo>
                    <a:pt x="3120" y="1405"/>
                  </a:lnTo>
                  <a:cubicBezTo>
                    <a:pt x="3191" y="1548"/>
                    <a:pt x="3334" y="1644"/>
                    <a:pt x="3501" y="1667"/>
                  </a:cubicBezTo>
                  <a:lnTo>
                    <a:pt x="4573" y="1834"/>
                  </a:lnTo>
                  <a:cubicBezTo>
                    <a:pt x="4644" y="1834"/>
                    <a:pt x="4668" y="1882"/>
                    <a:pt x="4668" y="1905"/>
                  </a:cubicBezTo>
                  <a:cubicBezTo>
                    <a:pt x="4692" y="1929"/>
                    <a:pt x="4692" y="2001"/>
                    <a:pt x="4644" y="2048"/>
                  </a:cubicBezTo>
                  <a:lnTo>
                    <a:pt x="3858" y="2810"/>
                  </a:lnTo>
                  <a:cubicBezTo>
                    <a:pt x="3739" y="2929"/>
                    <a:pt x="3692" y="3072"/>
                    <a:pt x="3715" y="3239"/>
                  </a:cubicBezTo>
                  <a:lnTo>
                    <a:pt x="3906" y="4311"/>
                  </a:lnTo>
                  <a:cubicBezTo>
                    <a:pt x="3930" y="4382"/>
                    <a:pt x="3882" y="4430"/>
                    <a:pt x="3858" y="4454"/>
                  </a:cubicBezTo>
                  <a:cubicBezTo>
                    <a:pt x="3842" y="4454"/>
                    <a:pt x="3816" y="4464"/>
                    <a:pt x="3779" y="4464"/>
                  </a:cubicBezTo>
                  <a:cubicBezTo>
                    <a:pt x="3760" y="4464"/>
                    <a:pt x="3739" y="4462"/>
                    <a:pt x="3715" y="4454"/>
                  </a:cubicBezTo>
                  <a:lnTo>
                    <a:pt x="2739" y="3954"/>
                  </a:lnTo>
                  <a:cubicBezTo>
                    <a:pt x="2679" y="3918"/>
                    <a:pt x="2608" y="3900"/>
                    <a:pt x="2534" y="3900"/>
                  </a:cubicBezTo>
                  <a:cubicBezTo>
                    <a:pt x="2459" y="3900"/>
                    <a:pt x="2382" y="3918"/>
                    <a:pt x="2310" y="3954"/>
                  </a:cubicBezTo>
                  <a:lnTo>
                    <a:pt x="1334" y="4454"/>
                  </a:lnTo>
                  <a:cubicBezTo>
                    <a:pt x="1310" y="4462"/>
                    <a:pt x="1289" y="4464"/>
                    <a:pt x="1270" y="4464"/>
                  </a:cubicBezTo>
                  <a:cubicBezTo>
                    <a:pt x="1233" y="4464"/>
                    <a:pt x="1207" y="4454"/>
                    <a:pt x="1191" y="4454"/>
                  </a:cubicBezTo>
                  <a:cubicBezTo>
                    <a:pt x="1167" y="4430"/>
                    <a:pt x="1143" y="4382"/>
                    <a:pt x="1143" y="4311"/>
                  </a:cubicBezTo>
                  <a:lnTo>
                    <a:pt x="1334" y="3239"/>
                  </a:lnTo>
                  <a:cubicBezTo>
                    <a:pt x="1358" y="3072"/>
                    <a:pt x="1310" y="2929"/>
                    <a:pt x="1191" y="2810"/>
                  </a:cubicBezTo>
                  <a:lnTo>
                    <a:pt x="405" y="2048"/>
                  </a:lnTo>
                  <a:cubicBezTo>
                    <a:pt x="357" y="2001"/>
                    <a:pt x="381" y="1929"/>
                    <a:pt x="381" y="1905"/>
                  </a:cubicBezTo>
                  <a:cubicBezTo>
                    <a:pt x="381" y="1882"/>
                    <a:pt x="405" y="1834"/>
                    <a:pt x="477" y="1834"/>
                  </a:cubicBezTo>
                  <a:lnTo>
                    <a:pt x="1572" y="1667"/>
                  </a:lnTo>
                  <a:cubicBezTo>
                    <a:pt x="1715" y="1644"/>
                    <a:pt x="1858" y="1548"/>
                    <a:pt x="1929" y="1405"/>
                  </a:cubicBezTo>
                  <a:lnTo>
                    <a:pt x="2406" y="429"/>
                  </a:lnTo>
                  <a:cubicBezTo>
                    <a:pt x="2453" y="358"/>
                    <a:pt x="2501" y="358"/>
                    <a:pt x="2525" y="358"/>
                  </a:cubicBezTo>
                  <a:close/>
                  <a:moveTo>
                    <a:pt x="2525" y="0"/>
                  </a:moveTo>
                  <a:cubicBezTo>
                    <a:pt x="2334" y="0"/>
                    <a:pt x="2191" y="119"/>
                    <a:pt x="2096" y="286"/>
                  </a:cubicBezTo>
                  <a:lnTo>
                    <a:pt x="1620" y="1262"/>
                  </a:lnTo>
                  <a:cubicBezTo>
                    <a:pt x="1596" y="1286"/>
                    <a:pt x="1548" y="1310"/>
                    <a:pt x="1524" y="1334"/>
                  </a:cubicBezTo>
                  <a:lnTo>
                    <a:pt x="429" y="1477"/>
                  </a:lnTo>
                  <a:cubicBezTo>
                    <a:pt x="262" y="1501"/>
                    <a:pt x="96" y="1644"/>
                    <a:pt x="48" y="1810"/>
                  </a:cubicBezTo>
                  <a:cubicBezTo>
                    <a:pt x="0" y="1977"/>
                    <a:pt x="48" y="2167"/>
                    <a:pt x="167" y="2310"/>
                  </a:cubicBezTo>
                  <a:lnTo>
                    <a:pt x="953" y="3072"/>
                  </a:lnTo>
                  <a:cubicBezTo>
                    <a:pt x="977" y="3096"/>
                    <a:pt x="1000" y="3144"/>
                    <a:pt x="1000" y="3168"/>
                  </a:cubicBezTo>
                  <a:lnTo>
                    <a:pt x="810" y="4263"/>
                  </a:lnTo>
                  <a:cubicBezTo>
                    <a:pt x="762" y="4430"/>
                    <a:pt x="858" y="4620"/>
                    <a:pt x="1000" y="4716"/>
                  </a:cubicBezTo>
                  <a:cubicBezTo>
                    <a:pt x="1072" y="4787"/>
                    <a:pt x="1167" y="4811"/>
                    <a:pt x="1286" y="4811"/>
                  </a:cubicBezTo>
                  <a:cubicBezTo>
                    <a:pt x="1358" y="4811"/>
                    <a:pt x="1429" y="4787"/>
                    <a:pt x="1501" y="4763"/>
                  </a:cubicBezTo>
                  <a:lnTo>
                    <a:pt x="2477" y="4263"/>
                  </a:lnTo>
                  <a:cubicBezTo>
                    <a:pt x="2489" y="4251"/>
                    <a:pt x="2507" y="4245"/>
                    <a:pt x="2528" y="4245"/>
                  </a:cubicBezTo>
                  <a:cubicBezTo>
                    <a:pt x="2548" y="4245"/>
                    <a:pt x="2572" y="4251"/>
                    <a:pt x="2596" y="4263"/>
                  </a:cubicBezTo>
                  <a:lnTo>
                    <a:pt x="3549" y="4763"/>
                  </a:lnTo>
                  <a:cubicBezTo>
                    <a:pt x="3621" y="4794"/>
                    <a:pt x="3699" y="4812"/>
                    <a:pt x="3775" y="4812"/>
                  </a:cubicBezTo>
                  <a:cubicBezTo>
                    <a:pt x="3873" y="4812"/>
                    <a:pt x="3968" y="4783"/>
                    <a:pt x="4049" y="4716"/>
                  </a:cubicBezTo>
                  <a:cubicBezTo>
                    <a:pt x="4215" y="4620"/>
                    <a:pt x="4287" y="4430"/>
                    <a:pt x="4239" y="4263"/>
                  </a:cubicBezTo>
                  <a:lnTo>
                    <a:pt x="4073" y="3168"/>
                  </a:lnTo>
                  <a:cubicBezTo>
                    <a:pt x="4049" y="3144"/>
                    <a:pt x="4073" y="3096"/>
                    <a:pt x="4096" y="3072"/>
                  </a:cubicBezTo>
                  <a:lnTo>
                    <a:pt x="4882" y="2310"/>
                  </a:lnTo>
                  <a:cubicBezTo>
                    <a:pt x="5025" y="2167"/>
                    <a:pt x="5073" y="1977"/>
                    <a:pt x="5001" y="1810"/>
                  </a:cubicBezTo>
                  <a:cubicBezTo>
                    <a:pt x="4954" y="1644"/>
                    <a:pt x="4811" y="1501"/>
                    <a:pt x="4620" y="1477"/>
                  </a:cubicBezTo>
                  <a:lnTo>
                    <a:pt x="3549" y="1334"/>
                  </a:lnTo>
                  <a:cubicBezTo>
                    <a:pt x="3501" y="1310"/>
                    <a:pt x="3453" y="1286"/>
                    <a:pt x="3430" y="1262"/>
                  </a:cubicBezTo>
                  <a:lnTo>
                    <a:pt x="2953" y="286"/>
                  </a:lnTo>
                  <a:cubicBezTo>
                    <a:pt x="2882" y="119"/>
                    <a:pt x="2715"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5" name="Google Shape;14525;p115"/>
            <p:cNvSpPr/>
            <p:nvPr/>
          </p:nvSpPr>
          <p:spPr>
            <a:xfrm>
              <a:off x="2996661" y="4249971"/>
              <a:ext cx="63445" cy="61781"/>
            </a:xfrm>
            <a:custGeom>
              <a:avLst/>
              <a:gdLst/>
              <a:ahLst/>
              <a:cxnLst/>
              <a:rect l="l" t="t" r="r" b="b"/>
              <a:pathLst>
                <a:path w="1835" h="1787" extrusionOk="0">
                  <a:moveTo>
                    <a:pt x="906" y="358"/>
                  </a:moveTo>
                  <a:cubicBezTo>
                    <a:pt x="1049" y="572"/>
                    <a:pt x="1239" y="739"/>
                    <a:pt x="1454" y="882"/>
                  </a:cubicBezTo>
                  <a:cubicBezTo>
                    <a:pt x="1239" y="1025"/>
                    <a:pt x="1049" y="1191"/>
                    <a:pt x="906" y="1429"/>
                  </a:cubicBezTo>
                  <a:cubicBezTo>
                    <a:pt x="787" y="1215"/>
                    <a:pt x="596" y="1025"/>
                    <a:pt x="382" y="882"/>
                  </a:cubicBezTo>
                  <a:cubicBezTo>
                    <a:pt x="596" y="763"/>
                    <a:pt x="787" y="572"/>
                    <a:pt x="906" y="358"/>
                  </a:cubicBezTo>
                  <a:close/>
                  <a:moveTo>
                    <a:pt x="906" y="1"/>
                  </a:moveTo>
                  <a:cubicBezTo>
                    <a:pt x="787" y="1"/>
                    <a:pt x="668" y="72"/>
                    <a:pt x="620" y="167"/>
                  </a:cubicBezTo>
                  <a:cubicBezTo>
                    <a:pt x="525" y="358"/>
                    <a:pt x="382" y="501"/>
                    <a:pt x="191" y="596"/>
                  </a:cubicBezTo>
                  <a:cubicBezTo>
                    <a:pt x="72" y="667"/>
                    <a:pt x="1" y="763"/>
                    <a:pt x="1" y="882"/>
                  </a:cubicBezTo>
                  <a:cubicBezTo>
                    <a:pt x="1" y="1001"/>
                    <a:pt x="72" y="1120"/>
                    <a:pt x="191" y="1191"/>
                  </a:cubicBezTo>
                  <a:cubicBezTo>
                    <a:pt x="358" y="1286"/>
                    <a:pt x="501" y="1429"/>
                    <a:pt x="620" y="1620"/>
                  </a:cubicBezTo>
                  <a:cubicBezTo>
                    <a:pt x="668" y="1715"/>
                    <a:pt x="763" y="1787"/>
                    <a:pt x="906" y="1787"/>
                  </a:cubicBezTo>
                  <a:cubicBezTo>
                    <a:pt x="1025" y="1787"/>
                    <a:pt x="1120" y="1739"/>
                    <a:pt x="1192" y="1620"/>
                  </a:cubicBezTo>
                  <a:cubicBezTo>
                    <a:pt x="1311" y="1429"/>
                    <a:pt x="1454" y="1286"/>
                    <a:pt x="1644" y="1167"/>
                  </a:cubicBezTo>
                  <a:cubicBezTo>
                    <a:pt x="1763" y="1120"/>
                    <a:pt x="1811" y="1001"/>
                    <a:pt x="1811" y="882"/>
                  </a:cubicBezTo>
                  <a:cubicBezTo>
                    <a:pt x="1835" y="763"/>
                    <a:pt x="1763" y="667"/>
                    <a:pt x="1668" y="596"/>
                  </a:cubicBezTo>
                  <a:cubicBezTo>
                    <a:pt x="1454" y="477"/>
                    <a:pt x="1311" y="334"/>
                    <a:pt x="1192" y="143"/>
                  </a:cubicBezTo>
                  <a:cubicBezTo>
                    <a:pt x="1120" y="48"/>
                    <a:pt x="1025"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6" name="Google Shape;14526;p115"/>
            <p:cNvSpPr/>
            <p:nvPr/>
          </p:nvSpPr>
          <p:spPr>
            <a:xfrm>
              <a:off x="2693692" y="4123190"/>
              <a:ext cx="62615" cy="61781"/>
            </a:xfrm>
            <a:custGeom>
              <a:avLst/>
              <a:gdLst/>
              <a:ahLst/>
              <a:cxnLst/>
              <a:rect l="l" t="t" r="r" b="b"/>
              <a:pathLst>
                <a:path w="1811" h="1787" extrusionOk="0">
                  <a:moveTo>
                    <a:pt x="905" y="357"/>
                  </a:moveTo>
                  <a:cubicBezTo>
                    <a:pt x="1024" y="572"/>
                    <a:pt x="1215" y="738"/>
                    <a:pt x="1453" y="881"/>
                  </a:cubicBezTo>
                  <a:cubicBezTo>
                    <a:pt x="1215" y="1024"/>
                    <a:pt x="1024" y="1191"/>
                    <a:pt x="905" y="1429"/>
                  </a:cubicBezTo>
                  <a:cubicBezTo>
                    <a:pt x="762" y="1215"/>
                    <a:pt x="596" y="1024"/>
                    <a:pt x="357" y="881"/>
                  </a:cubicBezTo>
                  <a:cubicBezTo>
                    <a:pt x="596" y="762"/>
                    <a:pt x="786" y="572"/>
                    <a:pt x="905" y="357"/>
                  </a:cubicBezTo>
                  <a:close/>
                  <a:moveTo>
                    <a:pt x="881" y="0"/>
                  </a:moveTo>
                  <a:cubicBezTo>
                    <a:pt x="762" y="0"/>
                    <a:pt x="667" y="72"/>
                    <a:pt x="596" y="167"/>
                  </a:cubicBezTo>
                  <a:cubicBezTo>
                    <a:pt x="500" y="357"/>
                    <a:pt x="357" y="500"/>
                    <a:pt x="167" y="595"/>
                  </a:cubicBezTo>
                  <a:cubicBezTo>
                    <a:pt x="72" y="643"/>
                    <a:pt x="0" y="762"/>
                    <a:pt x="0" y="881"/>
                  </a:cubicBezTo>
                  <a:cubicBezTo>
                    <a:pt x="0" y="1000"/>
                    <a:pt x="72" y="1119"/>
                    <a:pt x="167" y="1191"/>
                  </a:cubicBezTo>
                  <a:cubicBezTo>
                    <a:pt x="357" y="1286"/>
                    <a:pt x="500" y="1429"/>
                    <a:pt x="596" y="1619"/>
                  </a:cubicBezTo>
                  <a:cubicBezTo>
                    <a:pt x="667" y="1715"/>
                    <a:pt x="762" y="1786"/>
                    <a:pt x="881" y="1786"/>
                  </a:cubicBezTo>
                  <a:cubicBezTo>
                    <a:pt x="1000" y="1786"/>
                    <a:pt x="1120" y="1739"/>
                    <a:pt x="1191" y="1619"/>
                  </a:cubicBezTo>
                  <a:cubicBezTo>
                    <a:pt x="1286" y="1429"/>
                    <a:pt x="1453" y="1286"/>
                    <a:pt x="1643" y="1167"/>
                  </a:cubicBezTo>
                  <a:cubicBezTo>
                    <a:pt x="1739" y="1119"/>
                    <a:pt x="1810" y="1000"/>
                    <a:pt x="1810" y="881"/>
                  </a:cubicBezTo>
                  <a:cubicBezTo>
                    <a:pt x="1810" y="762"/>
                    <a:pt x="1763" y="667"/>
                    <a:pt x="1643" y="595"/>
                  </a:cubicBezTo>
                  <a:cubicBezTo>
                    <a:pt x="1453" y="476"/>
                    <a:pt x="1286" y="333"/>
                    <a:pt x="1191" y="143"/>
                  </a:cubicBezTo>
                  <a:cubicBezTo>
                    <a:pt x="1120" y="48"/>
                    <a:pt x="1000"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7" name="Google Shape;14527;p115"/>
          <p:cNvGrpSpPr/>
          <p:nvPr/>
        </p:nvGrpSpPr>
        <p:grpSpPr>
          <a:xfrm>
            <a:off x="1545080" y="3590709"/>
            <a:ext cx="376699" cy="324251"/>
            <a:chOff x="1288202" y="4123190"/>
            <a:chExt cx="408434" cy="351568"/>
          </a:xfrm>
        </p:grpSpPr>
        <p:sp>
          <p:nvSpPr>
            <p:cNvPr id="14528" name="Google Shape;14528;p115"/>
            <p:cNvSpPr/>
            <p:nvPr/>
          </p:nvSpPr>
          <p:spPr>
            <a:xfrm>
              <a:off x="1288202" y="4123190"/>
              <a:ext cx="408434" cy="351568"/>
            </a:xfrm>
            <a:custGeom>
              <a:avLst/>
              <a:gdLst/>
              <a:ahLst/>
              <a:cxnLst/>
              <a:rect l="l" t="t" r="r" b="b"/>
              <a:pathLst>
                <a:path w="11813" h="10169" extrusionOk="0">
                  <a:moveTo>
                    <a:pt x="2097" y="357"/>
                  </a:moveTo>
                  <a:cubicBezTo>
                    <a:pt x="2144" y="357"/>
                    <a:pt x="2192" y="381"/>
                    <a:pt x="2216" y="405"/>
                  </a:cubicBezTo>
                  <a:cubicBezTo>
                    <a:pt x="2263" y="453"/>
                    <a:pt x="2263" y="500"/>
                    <a:pt x="2263" y="548"/>
                  </a:cubicBezTo>
                  <a:lnTo>
                    <a:pt x="2192" y="1024"/>
                  </a:lnTo>
                  <a:cubicBezTo>
                    <a:pt x="2168" y="1096"/>
                    <a:pt x="2097" y="1167"/>
                    <a:pt x="2025" y="1167"/>
                  </a:cubicBezTo>
                  <a:cubicBezTo>
                    <a:pt x="1930" y="1167"/>
                    <a:pt x="1858" y="1096"/>
                    <a:pt x="1835" y="1024"/>
                  </a:cubicBezTo>
                  <a:lnTo>
                    <a:pt x="1763" y="548"/>
                  </a:lnTo>
                  <a:cubicBezTo>
                    <a:pt x="1763" y="500"/>
                    <a:pt x="1787" y="453"/>
                    <a:pt x="1811" y="405"/>
                  </a:cubicBezTo>
                  <a:cubicBezTo>
                    <a:pt x="1835" y="381"/>
                    <a:pt x="1882" y="357"/>
                    <a:pt x="1954" y="357"/>
                  </a:cubicBezTo>
                  <a:close/>
                  <a:moveTo>
                    <a:pt x="4026" y="357"/>
                  </a:moveTo>
                  <a:cubicBezTo>
                    <a:pt x="4073" y="357"/>
                    <a:pt x="4121" y="381"/>
                    <a:pt x="4168" y="405"/>
                  </a:cubicBezTo>
                  <a:cubicBezTo>
                    <a:pt x="4192" y="453"/>
                    <a:pt x="4216" y="500"/>
                    <a:pt x="4192" y="548"/>
                  </a:cubicBezTo>
                  <a:lnTo>
                    <a:pt x="4121" y="1024"/>
                  </a:lnTo>
                  <a:cubicBezTo>
                    <a:pt x="4121" y="1096"/>
                    <a:pt x="4049" y="1167"/>
                    <a:pt x="3954" y="1167"/>
                  </a:cubicBezTo>
                  <a:cubicBezTo>
                    <a:pt x="3859" y="1167"/>
                    <a:pt x="3787" y="1096"/>
                    <a:pt x="3787" y="1024"/>
                  </a:cubicBezTo>
                  <a:lnTo>
                    <a:pt x="3716" y="548"/>
                  </a:lnTo>
                  <a:cubicBezTo>
                    <a:pt x="3692" y="500"/>
                    <a:pt x="3716" y="453"/>
                    <a:pt x="3740" y="405"/>
                  </a:cubicBezTo>
                  <a:cubicBezTo>
                    <a:pt x="3787" y="381"/>
                    <a:pt x="3835" y="357"/>
                    <a:pt x="3883" y="357"/>
                  </a:cubicBezTo>
                  <a:close/>
                  <a:moveTo>
                    <a:pt x="5978" y="357"/>
                  </a:moveTo>
                  <a:cubicBezTo>
                    <a:pt x="6026" y="357"/>
                    <a:pt x="6074" y="381"/>
                    <a:pt x="6097" y="405"/>
                  </a:cubicBezTo>
                  <a:cubicBezTo>
                    <a:pt x="6145" y="453"/>
                    <a:pt x="6145" y="500"/>
                    <a:pt x="6145" y="548"/>
                  </a:cubicBezTo>
                  <a:lnTo>
                    <a:pt x="6074" y="1024"/>
                  </a:lnTo>
                  <a:cubicBezTo>
                    <a:pt x="6050" y="1096"/>
                    <a:pt x="5978" y="1167"/>
                    <a:pt x="5883" y="1167"/>
                  </a:cubicBezTo>
                  <a:cubicBezTo>
                    <a:pt x="5812" y="1167"/>
                    <a:pt x="5740" y="1096"/>
                    <a:pt x="5716" y="1024"/>
                  </a:cubicBezTo>
                  <a:lnTo>
                    <a:pt x="5645" y="548"/>
                  </a:lnTo>
                  <a:cubicBezTo>
                    <a:pt x="5645" y="500"/>
                    <a:pt x="5645" y="453"/>
                    <a:pt x="5693" y="405"/>
                  </a:cubicBezTo>
                  <a:cubicBezTo>
                    <a:pt x="5716" y="381"/>
                    <a:pt x="5764" y="357"/>
                    <a:pt x="5812" y="357"/>
                  </a:cubicBezTo>
                  <a:close/>
                  <a:moveTo>
                    <a:pt x="7907" y="357"/>
                  </a:moveTo>
                  <a:cubicBezTo>
                    <a:pt x="7955" y="357"/>
                    <a:pt x="8003" y="381"/>
                    <a:pt x="8050" y="405"/>
                  </a:cubicBezTo>
                  <a:cubicBezTo>
                    <a:pt x="8074" y="453"/>
                    <a:pt x="8098" y="500"/>
                    <a:pt x="8074" y="548"/>
                  </a:cubicBezTo>
                  <a:lnTo>
                    <a:pt x="8003" y="1024"/>
                  </a:lnTo>
                  <a:cubicBezTo>
                    <a:pt x="8003" y="1096"/>
                    <a:pt x="7931" y="1167"/>
                    <a:pt x="7836" y="1167"/>
                  </a:cubicBezTo>
                  <a:cubicBezTo>
                    <a:pt x="7741" y="1167"/>
                    <a:pt x="7669" y="1096"/>
                    <a:pt x="7669" y="1024"/>
                  </a:cubicBezTo>
                  <a:lnTo>
                    <a:pt x="7598" y="548"/>
                  </a:lnTo>
                  <a:cubicBezTo>
                    <a:pt x="7574" y="500"/>
                    <a:pt x="7598" y="453"/>
                    <a:pt x="7622" y="405"/>
                  </a:cubicBezTo>
                  <a:cubicBezTo>
                    <a:pt x="7669" y="381"/>
                    <a:pt x="7717" y="357"/>
                    <a:pt x="7764" y="357"/>
                  </a:cubicBezTo>
                  <a:close/>
                  <a:moveTo>
                    <a:pt x="9836" y="357"/>
                  </a:moveTo>
                  <a:cubicBezTo>
                    <a:pt x="9908" y="357"/>
                    <a:pt x="9955" y="381"/>
                    <a:pt x="9979" y="405"/>
                  </a:cubicBezTo>
                  <a:cubicBezTo>
                    <a:pt x="10003" y="453"/>
                    <a:pt x="10027" y="500"/>
                    <a:pt x="10027" y="548"/>
                  </a:cubicBezTo>
                  <a:lnTo>
                    <a:pt x="9955" y="1024"/>
                  </a:lnTo>
                  <a:cubicBezTo>
                    <a:pt x="9932" y="1096"/>
                    <a:pt x="9860" y="1167"/>
                    <a:pt x="9765" y="1167"/>
                  </a:cubicBezTo>
                  <a:cubicBezTo>
                    <a:pt x="9693" y="1167"/>
                    <a:pt x="9622" y="1096"/>
                    <a:pt x="9598" y="1024"/>
                  </a:cubicBezTo>
                  <a:lnTo>
                    <a:pt x="9527" y="548"/>
                  </a:lnTo>
                  <a:cubicBezTo>
                    <a:pt x="9527" y="500"/>
                    <a:pt x="9527" y="453"/>
                    <a:pt x="9574" y="405"/>
                  </a:cubicBezTo>
                  <a:cubicBezTo>
                    <a:pt x="9598" y="381"/>
                    <a:pt x="9646" y="357"/>
                    <a:pt x="9693" y="357"/>
                  </a:cubicBezTo>
                  <a:close/>
                  <a:moveTo>
                    <a:pt x="10741" y="929"/>
                  </a:moveTo>
                  <a:cubicBezTo>
                    <a:pt x="11146" y="929"/>
                    <a:pt x="11480" y="1238"/>
                    <a:pt x="11480" y="1643"/>
                  </a:cubicBezTo>
                  <a:lnTo>
                    <a:pt x="11480" y="1953"/>
                  </a:lnTo>
                  <a:lnTo>
                    <a:pt x="3144" y="1953"/>
                  </a:lnTo>
                  <a:cubicBezTo>
                    <a:pt x="3049" y="1953"/>
                    <a:pt x="2978" y="2024"/>
                    <a:pt x="2978" y="2120"/>
                  </a:cubicBezTo>
                  <a:cubicBezTo>
                    <a:pt x="2978" y="2215"/>
                    <a:pt x="3049" y="2286"/>
                    <a:pt x="3144" y="2286"/>
                  </a:cubicBezTo>
                  <a:lnTo>
                    <a:pt x="11480" y="2286"/>
                  </a:lnTo>
                  <a:lnTo>
                    <a:pt x="11480" y="9073"/>
                  </a:lnTo>
                  <a:cubicBezTo>
                    <a:pt x="11456" y="9478"/>
                    <a:pt x="11146" y="9812"/>
                    <a:pt x="10741" y="9812"/>
                  </a:cubicBezTo>
                  <a:lnTo>
                    <a:pt x="1073" y="9812"/>
                  </a:lnTo>
                  <a:cubicBezTo>
                    <a:pt x="668" y="9812"/>
                    <a:pt x="358" y="9478"/>
                    <a:pt x="358" y="9073"/>
                  </a:cubicBezTo>
                  <a:lnTo>
                    <a:pt x="358" y="2286"/>
                  </a:lnTo>
                  <a:lnTo>
                    <a:pt x="2406" y="2286"/>
                  </a:lnTo>
                  <a:cubicBezTo>
                    <a:pt x="2501" y="2286"/>
                    <a:pt x="2573" y="2215"/>
                    <a:pt x="2573" y="2120"/>
                  </a:cubicBezTo>
                  <a:cubicBezTo>
                    <a:pt x="2573" y="2024"/>
                    <a:pt x="2501" y="1953"/>
                    <a:pt x="2406" y="1953"/>
                  </a:cubicBezTo>
                  <a:lnTo>
                    <a:pt x="358" y="1953"/>
                  </a:lnTo>
                  <a:lnTo>
                    <a:pt x="358" y="1643"/>
                  </a:lnTo>
                  <a:cubicBezTo>
                    <a:pt x="358" y="1238"/>
                    <a:pt x="668" y="929"/>
                    <a:pt x="1073" y="929"/>
                  </a:cubicBezTo>
                  <a:lnTo>
                    <a:pt x="1477" y="929"/>
                  </a:lnTo>
                  <a:lnTo>
                    <a:pt x="1501" y="1072"/>
                  </a:lnTo>
                  <a:cubicBezTo>
                    <a:pt x="1549" y="1334"/>
                    <a:pt x="1763" y="1500"/>
                    <a:pt x="2025" y="1500"/>
                  </a:cubicBezTo>
                  <a:cubicBezTo>
                    <a:pt x="2287" y="1500"/>
                    <a:pt x="2501" y="1334"/>
                    <a:pt x="2525" y="1072"/>
                  </a:cubicBezTo>
                  <a:lnTo>
                    <a:pt x="2549" y="929"/>
                  </a:lnTo>
                  <a:lnTo>
                    <a:pt x="3430" y="929"/>
                  </a:lnTo>
                  <a:lnTo>
                    <a:pt x="3454" y="1072"/>
                  </a:lnTo>
                  <a:cubicBezTo>
                    <a:pt x="3478" y="1334"/>
                    <a:pt x="3692" y="1500"/>
                    <a:pt x="3954" y="1500"/>
                  </a:cubicBezTo>
                  <a:cubicBezTo>
                    <a:pt x="4216" y="1500"/>
                    <a:pt x="4430" y="1334"/>
                    <a:pt x="4478" y="1072"/>
                  </a:cubicBezTo>
                  <a:lnTo>
                    <a:pt x="4502" y="929"/>
                  </a:lnTo>
                  <a:lnTo>
                    <a:pt x="5359" y="929"/>
                  </a:lnTo>
                  <a:lnTo>
                    <a:pt x="5383" y="1072"/>
                  </a:lnTo>
                  <a:cubicBezTo>
                    <a:pt x="5431" y="1334"/>
                    <a:pt x="5645" y="1500"/>
                    <a:pt x="5907" y="1500"/>
                  </a:cubicBezTo>
                  <a:cubicBezTo>
                    <a:pt x="6145" y="1500"/>
                    <a:pt x="6359" y="1334"/>
                    <a:pt x="6407" y="1072"/>
                  </a:cubicBezTo>
                  <a:lnTo>
                    <a:pt x="6431" y="929"/>
                  </a:lnTo>
                  <a:lnTo>
                    <a:pt x="7288" y="929"/>
                  </a:lnTo>
                  <a:lnTo>
                    <a:pt x="7312" y="1072"/>
                  </a:lnTo>
                  <a:cubicBezTo>
                    <a:pt x="7360" y="1334"/>
                    <a:pt x="7574" y="1500"/>
                    <a:pt x="7836" y="1500"/>
                  </a:cubicBezTo>
                  <a:cubicBezTo>
                    <a:pt x="8098" y="1500"/>
                    <a:pt x="8312" y="1334"/>
                    <a:pt x="8360" y="1072"/>
                  </a:cubicBezTo>
                  <a:lnTo>
                    <a:pt x="8384" y="929"/>
                  </a:lnTo>
                  <a:lnTo>
                    <a:pt x="9241" y="929"/>
                  </a:lnTo>
                  <a:lnTo>
                    <a:pt x="9265" y="1072"/>
                  </a:lnTo>
                  <a:cubicBezTo>
                    <a:pt x="9312" y="1334"/>
                    <a:pt x="9527" y="1500"/>
                    <a:pt x="9765" y="1500"/>
                  </a:cubicBezTo>
                  <a:cubicBezTo>
                    <a:pt x="10027" y="1500"/>
                    <a:pt x="10241" y="1334"/>
                    <a:pt x="10289" y="1072"/>
                  </a:cubicBezTo>
                  <a:lnTo>
                    <a:pt x="10313" y="929"/>
                  </a:lnTo>
                  <a:close/>
                  <a:moveTo>
                    <a:pt x="1954" y="0"/>
                  </a:moveTo>
                  <a:cubicBezTo>
                    <a:pt x="1787" y="0"/>
                    <a:pt x="1644" y="72"/>
                    <a:pt x="1549" y="191"/>
                  </a:cubicBezTo>
                  <a:cubicBezTo>
                    <a:pt x="1454" y="310"/>
                    <a:pt x="1406" y="429"/>
                    <a:pt x="1430" y="572"/>
                  </a:cubicBezTo>
                  <a:lnTo>
                    <a:pt x="1073" y="572"/>
                  </a:lnTo>
                  <a:cubicBezTo>
                    <a:pt x="477" y="572"/>
                    <a:pt x="1" y="1048"/>
                    <a:pt x="1" y="1643"/>
                  </a:cubicBezTo>
                  <a:lnTo>
                    <a:pt x="1" y="9073"/>
                  </a:lnTo>
                  <a:cubicBezTo>
                    <a:pt x="1" y="9669"/>
                    <a:pt x="477" y="10169"/>
                    <a:pt x="1073" y="10169"/>
                  </a:cubicBezTo>
                  <a:lnTo>
                    <a:pt x="10717" y="10169"/>
                  </a:lnTo>
                  <a:cubicBezTo>
                    <a:pt x="11337" y="10169"/>
                    <a:pt x="11813" y="9669"/>
                    <a:pt x="11813" y="9073"/>
                  </a:cubicBezTo>
                  <a:lnTo>
                    <a:pt x="11813" y="1643"/>
                  </a:lnTo>
                  <a:cubicBezTo>
                    <a:pt x="11813" y="1048"/>
                    <a:pt x="11337" y="572"/>
                    <a:pt x="10741" y="572"/>
                  </a:cubicBezTo>
                  <a:lnTo>
                    <a:pt x="10360" y="572"/>
                  </a:lnTo>
                  <a:cubicBezTo>
                    <a:pt x="10384" y="429"/>
                    <a:pt x="10336" y="310"/>
                    <a:pt x="10241" y="191"/>
                  </a:cubicBezTo>
                  <a:cubicBezTo>
                    <a:pt x="10146" y="72"/>
                    <a:pt x="10003" y="0"/>
                    <a:pt x="9836" y="0"/>
                  </a:cubicBezTo>
                  <a:lnTo>
                    <a:pt x="9693" y="0"/>
                  </a:lnTo>
                  <a:cubicBezTo>
                    <a:pt x="9551" y="0"/>
                    <a:pt x="9408" y="72"/>
                    <a:pt x="9312" y="191"/>
                  </a:cubicBezTo>
                  <a:cubicBezTo>
                    <a:pt x="9217" y="310"/>
                    <a:pt x="9170" y="429"/>
                    <a:pt x="9170" y="572"/>
                  </a:cubicBezTo>
                  <a:lnTo>
                    <a:pt x="8431" y="572"/>
                  </a:lnTo>
                  <a:cubicBezTo>
                    <a:pt x="8431" y="429"/>
                    <a:pt x="8384" y="310"/>
                    <a:pt x="8312" y="191"/>
                  </a:cubicBezTo>
                  <a:cubicBezTo>
                    <a:pt x="8193" y="72"/>
                    <a:pt x="8050" y="0"/>
                    <a:pt x="7907" y="0"/>
                  </a:cubicBezTo>
                  <a:lnTo>
                    <a:pt x="7764" y="0"/>
                  </a:lnTo>
                  <a:cubicBezTo>
                    <a:pt x="7598" y="0"/>
                    <a:pt x="7455" y="72"/>
                    <a:pt x="7360" y="191"/>
                  </a:cubicBezTo>
                  <a:cubicBezTo>
                    <a:pt x="7264" y="310"/>
                    <a:pt x="7241" y="429"/>
                    <a:pt x="7241" y="572"/>
                  </a:cubicBezTo>
                  <a:lnTo>
                    <a:pt x="6478" y="572"/>
                  </a:lnTo>
                  <a:cubicBezTo>
                    <a:pt x="6502" y="429"/>
                    <a:pt x="6455" y="310"/>
                    <a:pt x="6359" y="191"/>
                  </a:cubicBezTo>
                  <a:cubicBezTo>
                    <a:pt x="6264" y="72"/>
                    <a:pt x="6121" y="0"/>
                    <a:pt x="5978" y="0"/>
                  </a:cubicBezTo>
                  <a:lnTo>
                    <a:pt x="5812" y="0"/>
                  </a:lnTo>
                  <a:cubicBezTo>
                    <a:pt x="5669" y="0"/>
                    <a:pt x="5526" y="72"/>
                    <a:pt x="5431" y="191"/>
                  </a:cubicBezTo>
                  <a:cubicBezTo>
                    <a:pt x="5335" y="310"/>
                    <a:pt x="5288" y="429"/>
                    <a:pt x="5312" y="572"/>
                  </a:cubicBezTo>
                  <a:lnTo>
                    <a:pt x="4549" y="572"/>
                  </a:lnTo>
                  <a:cubicBezTo>
                    <a:pt x="4549" y="429"/>
                    <a:pt x="4526" y="310"/>
                    <a:pt x="4430" y="191"/>
                  </a:cubicBezTo>
                  <a:cubicBezTo>
                    <a:pt x="4335" y="72"/>
                    <a:pt x="4192" y="0"/>
                    <a:pt x="4026" y="0"/>
                  </a:cubicBezTo>
                  <a:lnTo>
                    <a:pt x="3883" y="0"/>
                  </a:lnTo>
                  <a:cubicBezTo>
                    <a:pt x="3740" y="0"/>
                    <a:pt x="3573" y="72"/>
                    <a:pt x="3478" y="191"/>
                  </a:cubicBezTo>
                  <a:cubicBezTo>
                    <a:pt x="3406" y="310"/>
                    <a:pt x="3359" y="429"/>
                    <a:pt x="3359" y="572"/>
                  </a:cubicBezTo>
                  <a:lnTo>
                    <a:pt x="2597" y="572"/>
                  </a:lnTo>
                  <a:cubicBezTo>
                    <a:pt x="2621" y="429"/>
                    <a:pt x="2573" y="310"/>
                    <a:pt x="2478" y="191"/>
                  </a:cubicBezTo>
                  <a:cubicBezTo>
                    <a:pt x="2382" y="72"/>
                    <a:pt x="2239" y="0"/>
                    <a:pt x="2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9" name="Google Shape;14529;p115"/>
            <p:cNvSpPr/>
            <p:nvPr/>
          </p:nvSpPr>
          <p:spPr>
            <a:xfrm>
              <a:off x="1460309" y="4218682"/>
              <a:ext cx="63411" cy="63441"/>
            </a:xfrm>
            <a:custGeom>
              <a:avLst/>
              <a:gdLst/>
              <a:ahLst/>
              <a:cxnLst/>
              <a:rect l="l" t="t" r="r" b="b"/>
              <a:pathLst>
                <a:path w="1834" h="1835" extrusionOk="0">
                  <a:moveTo>
                    <a:pt x="1453" y="358"/>
                  </a:moveTo>
                  <a:cubicBezTo>
                    <a:pt x="1477" y="358"/>
                    <a:pt x="1477" y="358"/>
                    <a:pt x="1477" y="382"/>
                  </a:cubicBezTo>
                  <a:lnTo>
                    <a:pt x="1477" y="1453"/>
                  </a:lnTo>
                  <a:cubicBezTo>
                    <a:pt x="1477" y="1477"/>
                    <a:pt x="1477" y="1477"/>
                    <a:pt x="1453" y="1477"/>
                  </a:cubicBezTo>
                  <a:lnTo>
                    <a:pt x="381" y="1477"/>
                  </a:lnTo>
                  <a:cubicBezTo>
                    <a:pt x="357" y="1477"/>
                    <a:pt x="357" y="1477"/>
                    <a:pt x="357" y="1453"/>
                  </a:cubicBezTo>
                  <a:lnTo>
                    <a:pt x="357" y="382"/>
                  </a:lnTo>
                  <a:cubicBezTo>
                    <a:pt x="357" y="358"/>
                    <a:pt x="357"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0" name="Google Shape;14530;p115"/>
            <p:cNvSpPr/>
            <p:nvPr/>
          </p:nvSpPr>
          <p:spPr>
            <a:xfrm>
              <a:off x="1386183" y="4218682"/>
              <a:ext cx="63445" cy="63441"/>
            </a:xfrm>
            <a:custGeom>
              <a:avLst/>
              <a:gdLst/>
              <a:ahLst/>
              <a:cxnLst/>
              <a:rect l="l" t="t" r="r" b="b"/>
              <a:pathLst>
                <a:path w="1835" h="1835" extrusionOk="0">
                  <a:moveTo>
                    <a:pt x="1454" y="358"/>
                  </a:moveTo>
                  <a:cubicBezTo>
                    <a:pt x="1477" y="358"/>
                    <a:pt x="1477" y="358"/>
                    <a:pt x="1477" y="382"/>
                  </a:cubicBezTo>
                  <a:lnTo>
                    <a:pt x="1477" y="1453"/>
                  </a:lnTo>
                  <a:cubicBezTo>
                    <a:pt x="1477" y="1477"/>
                    <a:pt x="1477" y="1477"/>
                    <a:pt x="1454" y="1477"/>
                  </a:cubicBezTo>
                  <a:lnTo>
                    <a:pt x="382" y="1477"/>
                  </a:lnTo>
                  <a:cubicBezTo>
                    <a:pt x="358" y="1477"/>
                    <a:pt x="334" y="1477"/>
                    <a:pt x="334" y="1453"/>
                  </a:cubicBezTo>
                  <a:lnTo>
                    <a:pt x="334" y="382"/>
                  </a:lnTo>
                  <a:cubicBezTo>
                    <a:pt x="334" y="358"/>
                    <a:pt x="358" y="358"/>
                    <a:pt x="382" y="358"/>
                  </a:cubicBezTo>
                  <a:close/>
                  <a:moveTo>
                    <a:pt x="382" y="1"/>
                  </a:moveTo>
                  <a:cubicBezTo>
                    <a:pt x="168" y="1"/>
                    <a:pt x="1" y="167"/>
                    <a:pt x="1" y="382"/>
                  </a:cubicBezTo>
                  <a:lnTo>
                    <a:pt x="1" y="1453"/>
                  </a:lnTo>
                  <a:cubicBezTo>
                    <a:pt x="1" y="1668"/>
                    <a:pt x="168" y="1834"/>
                    <a:pt x="382" y="1834"/>
                  </a:cubicBezTo>
                  <a:lnTo>
                    <a:pt x="1454" y="1834"/>
                  </a:lnTo>
                  <a:cubicBezTo>
                    <a:pt x="1668" y="1834"/>
                    <a:pt x="1835" y="1668"/>
                    <a:pt x="1835" y="1453"/>
                  </a:cubicBezTo>
                  <a:lnTo>
                    <a:pt x="1835" y="382"/>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1" name="Google Shape;14531;p115"/>
            <p:cNvSpPr/>
            <p:nvPr/>
          </p:nvSpPr>
          <p:spPr>
            <a:xfrm>
              <a:off x="1312092" y="4218682"/>
              <a:ext cx="63445" cy="63441"/>
            </a:xfrm>
            <a:custGeom>
              <a:avLst/>
              <a:gdLst/>
              <a:ahLst/>
              <a:cxnLst/>
              <a:rect l="l" t="t" r="r" b="b"/>
              <a:pathLst>
                <a:path w="1835" h="1835" extrusionOk="0">
                  <a:moveTo>
                    <a:pt x="1453" y="358"/>
                  </a:moveTo>
                  <a:cubicBezTo>
                    <a:pt x="1453" y="358"/>
                    <a:pt x="1477" y="358"/>
                    <a:pt x="1477" y="382"/>
                  </a:cubicBezTo>
                  <a:lnTo>
                    <a:pt x="1477" y="1453"/>
                  </a:lnTo>
                  <a:cubicBezTo>
                    <a:pt x="1477" y="1477"/>
                    <a:pt x="1453" y="1477"/>
                    <a:pt x="1453" y="1477"/>
                  </a:cubicBezTo>
                  <a:lnTo>
                    <a:pt x="382" y="1477"/>
                  </a:lnTo>
                  <a:cubicBezTo>
                    <a:pt x="358" y="1477"/>
                    <a:pt x="334" y="1477"/>
                    <a:pt x="334" y="1453"/>
                  </a:cubicBezTo>
                  <a:lnTo>
                    <a:pt x="334" y="382"/>
                  </a:lnTo>
                  <a:cubicBezTo>
                    <a:pt x="334" y="358"/>
                    <a:pt x="358" y="358"/>
                    <a:pt x="382" y="358"/>
                  </a:cubicBezTo>
                  <a:close/>
                  <a:moveTo>
                    <a:pt x="382" y="1"/>
                  </a:moveTo>
                  <a:cubicBezTo>
                    <a:pt x="167" y="1"/>
                    <a:pt x="1" y="167"/>
                    <a:pt x="1" y="382"/>
                  </a:cubicBezTo>
                  <a:lnTo>
                    <a:pt x="1" y="1453"/>
                  </a:lnTo>
                  <a:cubicBezTo>
                    <a:pt x="1" y="1668"/>
                    <a:pt x="167" y="1834"/>
                    <a:pt x="382" y="1834"/>
                  </a:cubicBezTo>
                  <a:lnTo>
                    <a:pt x="1453" y="1834"/>
                  </a:lnTo>
                  <a:cubicBezTo>
                    <a:pt x="1644" y="1834"/>
                    <a:pt x="1834" y="1668"/>
                    <a:pt x="1834" y="1453"/>
                  </a:cubicBezTo>
                  <a:lnTo>
                    <a:pt x="1834" y="382"/>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2" name="Google Shape;14532;p115"/>
            <p:cNvSpPr/>
            <p:nvPr/>
          </p:nvSpPr>
          <p:spPr>
            <a:xfrm>
              <a:off x="1460309" y="4298547"/>
              <a:ext cx="63411" cy="62611"/>
            </a:xfrm>
            <a:custGeom>
              <a:avLst/>
              <a:gdLst/>
              <a:ahLst/>
              <a:cxnLst/>
              <a:rect l="l" t="t" r="r" b="b"/>
              <a:pathLst>
                <a:path w="1834" h="1811" extrusionOk="0">
                  <a:moveTo>
                    <a:pt x="1453" y="334"/>
                  </a:moveTo>
                  <a:cubicBezTo>
                    <a:pt x="1477" y="334"/>
                    <a:pt x="1477" y="358"/>
                    <a:pt x="1477" y="358"/>
                  </a:cubicBezTo>
                  <a:lnTo>
                    <a:pt x="1477" y="1429"/>
                  </a:lnTo>
                  <a:cubicBezTo>
                    <a:pt x="1477" y="1453"/>
                    <a:pt x="1477" y="1477"/>
                    <a:pt x="1453" y="1477"/>
                  </a:cubicBezTo>
                  <a:lnTo>
                    <a:pt x="381" y="1477"/>
                  </a:lnTo>
                  <a:cubicBezTo>
                    <a:pt x="357" y="1477"/>
                    <a:pt x="357" y="1453"/>
                    <a:pt x="357" y="1429"/>
                  </a:cubicBezTo>
                  <a:lnTo>
                    <a:pt x="357" y="358"/>
                  </a:lnTo>
                  <a:cubicBezTo>
                    <a:pt x="357" y="358"/>
                    <a:pt x="357" y="334"/>
                    <a:pt x="381" y="334"/>
                  </a:cubicBezTo>
                  <a:close/>
                  <a:moveTo>
                    <a:pt x="381" y="1"/>
                  </a:moveTo>
                  <a:cubicBezTo>
                    <a:pt x="167" y="1"/>
                    <a:pt x="0" y="167"/>
                    <a:pt x="0" y="358"/>
                  </a:cubicBezTo>
                  <a:lnTo>
                    <a:pt x="0" y="1429"/>
                  </a:lnTo>
                  <a:cubicBezTo>
                    <a:pt x="0" y="1644"/>
                    <a:pt x="167" y="1810"/>
                    <a:pt x="381" y="1810"/>
                  </a:cubicBezTo>
                  <a:lnTo>
                    <a:pt x="1453" y="1810"/>
                  </a:lnTo>
                  <a:cubicBezTo>
                    <a:pt x="1667" y="1810"/>
                    <a:pt x="1834" y="1644"/>
                    <a:pt x="1834" y="1429"/>
                  </a:cubicBezTo>
                  <a:lnTo>
                    <a:pt x="1834" y="358"/>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3" name="Google Shape;14533;p115"/>
            <p:cNvSpPr/>
            <p:nvPr/>
          </p:nvSpPr>
          <p:spPr>
            <a:xfrm>
              <a:off x="1386183" y="4298547"/>
              <a:ext cx="63445" cy="62611"/>
            </a:xfrm>
            <a:custGeom>
              <a:avLst/>
              <a:gdLst/>
              <a:ahLst/>
              <a:cxnLst/>
              <a:rect l="l" t="t" r="r" b="b"/>
              <a:pathLst>
                <a:path w="1835" h="1811" extrusionOk="0">
                  <a:moveTo>
                    <a:pt x="382" y="1"/>
                  </a:moveTo>
                  <a:cubicBezTo>
                    <a:pt x="168" y="1"/>
                    <a:pt x="1" y="167"/>
                    <a:pt x="1" y="358"/>
                  </a:cubicBezTo>
                  <a:lnTo>
                    <a:pt x="1" y="1429"/>
                  </a:lnTo>
                  <a:cubicBezTo>
                    <a:pt x="1" y="1644"/>
                    <a:pt x="168" y="1810"/>
                    <a:pt x="382" y="1810"/>
                  </a:cubicBezTo>
                  <a:lnTo>
                    <a:pt x="549" y="1810"/>
                  </a:lnTo>
                  <a:cubicBezTo>
                    <a:pt x="644" y="1810"/>
                    <a:pt x="715" y="1739"/>
                    <a:pt x="715" y="1644"/>
                  </a:cubicBezTo>
                  <a:cubicBezTo>
                    <a:pt x="715" y="1548"/>
                    <a:pt x="644" y="1477"/>
                    <a:pt x="549" y="1477"/>
                  </a:cubicBezTo>
                  <a:lnTo>
                    <a:pt x="382" y="1477"/>
                  </a:lnTo>
                  <a:cubicBezTo>
                    <a:pt x="358" y="1477"/>
                    <a:pt x="358" y="1453"/>
                    <a:pt x="358" y="1429"/>
                  </a:cubicBezTo>
                  <a:lnTo>
                    <a:pt x="358" y="358"/>
                  </a:lnTo>
                  <a:cubicBezTo>
                    <a:pt x="358" y="358"/>
                    <a:pt x="358" y="334"/>
                    <a:pt x="382" y="334"/>
                  </a:cubicBezTo>
                  <a:lnTo>
                    <a:pt x="1454" y="334"/>
                  </a:lnTo>
                  <a:cubicBezTo>
                    <a:pt x="1477" y="334"/>
                    <a:pt x="1477" y="358"/>
                    <a:pt x="1477" y="358"/>
                  </a:cubicBezTo>
                  <a:lnTo>
                    <a:pt x="1477" y="1429"/>
                  </a:lnTo>
                  <a:cubicBezTo>
                    <a:pt x="1477" y="1453"/>
                    <a:pt x="1477" y="1477"/>
                    <a:pt x="1454" y="1477"/>
                  </a:cubicBezTo>
                  <a:lnTo>
                    <a:pt x="1287" y="1477"/>
                  </a:lnTo>
                  <a:cubicBezTo>
                    <a:pt x="1192" y="1477"/>
                    <a:pt x="1120" y="1548"/>
                    <a:pt x="1120" y="1644"/>
                  </a:cubicBezTo>
                  <a:cubicBezTo>
                    <a:pt x="1120" y="1739"/>
                    <a:pt x="1192" y="1810"/>
                    <a:pt x="1287" y="1810"/>
                  </a:cubicBezTo>
                  <a:lnTo>
                    <a:pt x="1454" y="1810"/>
                  </a:lnTo>
                  <a:cubicBezTo>
                    <a:pt x="1668" y="1810"/>
                    <a:pt x="1835" y="1644"/>
                    <a:pt x="1835" y="1429"/>
                  </a:cubicBezTo>
                  <a:lnTo>
                    <a:pt x="1835" y="358"/>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4" name="Google Shape;14534;p115"/>
            <p:cNvSpPr/>
            <p:nvPr/>
          </p:nvSpPr>
          <p:spPr>
            <a:xfrm>
              <a:off x="1312092" y="4298547"/>
              <a:ext cx="63445" cy="62611"/>
            </a:xfrm>
            <a:custGeom>
              <a:avLst/>
              <a:gdLst/>
              <a:ahLst/>
              <a:cxnLst/>
              <a:rect l="l" t="t" r="r" b="b"/>
              <a:pathLst>
                <a:path w="1835" h="1811" extrusionOk="0">
                  <a:moveTo>
                    <a:pt x="1453" y="334"/>
                  </a:moveTo>
                  <a:cubicBezTo>
                    <a:pt x="1453" y="334"/>
                    <a:pt x="1477" y="358"/>
                    <a:pt x="1477" y="358"/>
                  </a:cubicBezTo>
                  <a:lnTo>
                    <a:pt x="1477" y="1429"/>
                  </a:lnTo>
                  <a:cubicBezTo>
                    <a:pt x="1477" y="1453"/>
                    <a:pt x="1453" y="1477"/>
                    <a:pt x="1453" y="1477"/>
                  </a:cubicBezTo>
                  <a:lnTo>
                    <a:pt x="382" y="1477"/>
                  </a:lnTo>
                  <a:cubicBezTo>
                    <a:pt x="358" y="1477"/>
                    <a:pt x="334" y="1453"/>
                    <a:pt x="334" y="1429"/>
                  </a:cubicBezTo>
                  <a:lnTo>
                    <a:pt x="334" y="358"/>
                  </a:lnTo>
                  <a:cubicBezTo>
                    <a:pt x="334" y="358"/>
                    <a:pt x="358" y="334"/>
                    <a:pt x="382" y="334"/>
                  </a:cubicBezTo>
                  <a:close/>
                  <a:moveTo>
                    <a:pt x="382" y="1"/>
                  </a:moveTo>
                  <a:cubicBezTo>
                    <a:pt x="167" y="1"/>
                    <a:pt x="1" y="167"/>
                    <a:pt x="1" y="358"/>
                  </a:cubicBezTo>
                  <a:lnTo>
                    <a:pt x="1" y="1429"/>
                  </a:lnTo>
                  <a:cubicBezTo>
                    <a:pt x="1" y="1644"/>
                    <a:pt x="167" y="1810"/>
                    <a:pt x="382" y="1810"/>
                  </a:cubicBezTo>
                  <a:lnTo>
                    <a:pt x="1453" y="1810"/>
                  </a:lnTo>
                  <a:cubicBezTo>
                    <a:pt x="1644" y="1810"/>
                    <a:pt x="1834" y="1644"/>
                    <a:pt x="1834" y="1429"/>
                  </a:cubicBezTo>
                  <a:lnTo>
                    <a:pt x="1834" y="358"/>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5" name="Google Shape;14535;p115"/>
            <p:cNvSpPr/>
            <p:nvPr/>
          </p:nvSpPr>
          <p:spPr>
            <a:xfrm>
              <a:off x="1460309" y="4377583"/>
              <a:ext cx="63411" cy="63441"/>
            </a:xfrm>
            <a:custGeom>
              <a:avLst/>
              <a:gdLst/>
              <a:ahLst/>
              <a:cxnLst/>
              <a:rect l="l" t="t" r="r" b="b"/>
              <a:pathLst>
                <a:path w="1834" h="1835" extrusionOk="0">
                  <a:moveTo>
                    <a:pt x="1453" y="358"/>
                  </a:moveTo>
                  <a:cubicBezTo>
                    <a:pt x="1477" y="358"/>
                    <a:pt x="1477" y="358"/>
                    <a:pt x="1477" y="382"/>
                  </a:cubicBezTo>
                  <a:lnTo>
                    <a:pt x="1477" y="1453"/>
                  </a:lnTo>
                  <a:cubicBezTo>
                    <a:pt x="1477" y="1477"/>
                    <a:pt x="1477" y="1477"/>
                    <a:pt x="1453" y="1477"/>
                  </a:cubicBezTo>
                  <a:lnTo>
                    <a:pt x="381" y="1477"/>
                  </a:lnTo>
                  <a:cubicBezTo>
                    <a:pt x="357" y="1477"/>
                    <a:pt x="357" y="1477"/>
                    <a:pt x="357" y="1453"/>
                  </a:cubicBezTo>
                  <a:lnTo>
                    <a:pt x="357" y="382"/>
                  </a:lnTo>
                  <a:cubicBezTo>
                    <a:pt x="357" y="358"/>
                    <a:pt x="357"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6" name="Google Shape;14536;p115"/>
            <p:cNvSpPr/>
            <p:nvPr/>
          </p:nvSpPr>
          <p:spPr>
            <a:xfrm>
              <a:off x="1386183" y="4377583"/>
              <a:ext cx="63445" cy="63441"/>
            </a:xfrm>
            <a:custGeom>
              <a:avLst/>
              <a:gdLst/>
              <a:ahLst/>
              <a:cxnLst/>
              <a:rect l="l" t="t" r="r" b="b"/>
              <a:pathLst>
                <a:path w="1835" h="1835" extrusionOk="0">
                  <a:moveTo>
                    <a:pt x="1454" y="358"/>
                  </a:moveTo>
                  <a:cubicBezTo>
                    <a:pt x="1477" y="358"/>
                    <a:pt x="1477" y="358"/>
                    <a:pt x="1477" y="382"/>
                  </a:cubicBezTo>
                  <a:lnTo>
                    <a:pt x="1477" y="1453"/>
                  </a:lnTo>
                  <a:cubicBezTo>
                    <a:pt x="1477" y="1477"/>
                    <a:pt x="1477" y="1477"/>
                    <a:pt x="1454" y="1477"/>
                  </a:cubicBezTo>
                  <a:lnTo>
                    <a:pt x="382" y="1477"/>
                  </a:lnTo>
                  <a:cubicBezTo>
                    <a:pt x="358" y="1477"/>
                    <a:pt x="334" y="1477"/>
                    <a:pt x="334" y="1453"/>
                  </a:cubicBezTo>
                  <a:lnTo>
                    <a:pt x="334" y="382"/>
                  </a:lnTo>
                  <a:cubicBezTo>
                    <a:pt x="334" y="358"/>
                    <a:pt x="358" y="358"/>
                    <a:pt x="382" y="358"/>
                  </a:cubicBezTo>
                  <a:close/>
                  <a:moveTo>
                    <a:pt x="382" y="1"/>
                  </a:moveTo>
                  <a:cubicBezTo>
                    <a:pt x="168" y="1"/>
                    <a:pt x="1" y="167"/>
                    <a:pt x="1" y="382"/>
                  </a:cubicBezTo>
                  <a:lnTo>
                    <a:pt x="1" y="1453"/>
                  </a:lnTo>
                  <a:cubicBezTo>
                    <a:pt x="1" y="1668"/>
                    <a:pt x="168" y="1834"/>
                    <a:pt x="382" y="1834"/>
                  </a:cubicBezTo>
                  <a:lnTo>
                    <a:pt x="1454" y="1834"/>
                  </a:lnTo>
                  <a:cubicBezTo>
                    <a:pt x="1668" y="1834"/>
                    <a:pt x="1835" y="1668"/>
                    <a:pt x="1835" y="1453"/>
                  </a:cubicBezTo>
                  <a:lnTo>
                    <a:pt x="1835" y="382"/>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7" name="Google Shape;14537;p115"/>
            <p:cNvSpPr/>
            <p:nvPr/>
          </p:nvSpPr>
          <p:spPr>
            <a:xfrm>
              <a:off x="1312092" y="4377583"/>
              <a:ext cx="63445" cy="63441"/>
            </a:xfrm>
            <a:custGeom>
              <a:avLst/>
              <a:gdLst/>
              <a:ahLst/>
              <a:cxnLst/>
              <a:rect l="l" t="t" r="r" b="b"/>
              <a:pathLst>
                <a:path w="1835" h="1835" extrusionOk="0">
                  <a:moveTo>
                    <a:pt x="1453" y="358"/>
                  </a:moveTo>
                  <a:cubicBezTo>
                    <a:pt x="1453" y="358"/>
                    <a:pt x="1477" y="358"/>
                    <a:pt x="1477" y="382"/>
                  </a:cubicBezTo>
                  <a:lnTo>
                    <a:pt x="1477" y="1453"/>
                  </a:lnTo>
                  <a:cubicBezTo>
                    <a:pt x="1477" y="1477"/>
                    <a:pt x="1453" y="1477"/>
                    <a:pt x="1453" y="1477"/>
                  </a:cubicBezTo>
                  <a:lnTo>
                    <a:pt x="382" y="1477"/>
                  </a:lnTo>
                  <a:cubicBezTo>
                    <a:pt x="358" y="1477"/>
                    <a:pt x="334" y="1477"/>
                    <a:pt x="334" y="1453"/>
                  </a:cubicBezTo>
                  <a:lnTo>
                    <a:pt x="334" y="382"/>
                  </a:lnTo>
                  <a:cubicBezTo>
                    <a:pt x="334" y="358"/>
                    <a:pt x="358" y="358"/>
                    <a:pt x="382" y="358"/>
                  </a:cubicBezTo>
                  <a:close/>
                  <a:moveTo>
                    <a:pt x="382" y="1"/>
                  </a:moveTo>
                  <a:cubicBezTo>
                    <a:pt x="167" y="1"/>
                    <a:pt x="1" y="167"/>
                    <a:pt x="1" y="382"/>
                  </a:cubicBezTo>
                  <a:lnTo>
                    <a:pt x="1" y="1453"/>
                  </a:lnTo>
                  <a:cubicBezTo>
                    <a:pt x="1" y="1668"/>
                    <a:pt x="167" y="1834"/>
                    <a:pt x="382" y="1834"/>
                  </a:cubicBezTo>
                  <a:lnTo>
                    <a:pt x="1453" y="1834"/>
                  </a:lnTo>
                  <a:cubicBezTo>
                    <a:pt x="1644" y="1834"/>
                    <a:pt x="1834" y="1668"/>
                    <a:pt x="1834" y="1453"/>
                  </a:cubicBezTo>
                  <a:lnTo>
                    <a:pt x="1834" y="382"/>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8" name="Google Shape;14538;p115"/>
            <p:cNvSpPr/>
            <p:nvPr/>
          </p:nvSpPr>
          <p:spPr>
            <a:xfrm>
              <a:off x="1534401" y="4218682"/>
              <a:ext cx="63445" cy="63441"/>
            </a:xfrm>
            <a:custGeom>
              <a:avLst/>
              <a:gdLst/>
              <a:ahLst/>
              <a:cxnLst/>
              <a:rect l="l" t="t" r="r" b="b"/>
              <a:pathLst>
                <a:path w="1835" h="1835" extrusionOk="0">
                  <a:moveTo>
                    <a:pt x="1453" y="358"/>
                  </a:moveTo>
                  <a:cubicBezTo>
                    <a:pt x="1477" y="358"/>
                    <a:pt x="1501" y="358"/>
                    <a:pt x="1501" y="382"/>
                  </a:cubicBezTo>
                  <a:lnTo>
                    <a:pt x="1501" y="1453"/>
                  </a:lnTo>
                  <a:cubicBezTo>
                    <a:pt x="1501" y="1477"/>
                    <a:pt x="1477" y="1477"/>
                    <a:pt x="1453" y="1477"/>
                  </a:cubicBezTo>
                  <a:lnTo>
                    <a:pt x="381" y="1477"/>
                  </a:lnTo>
                  <a:cubicBezTo>
                    <a:pt x="358" y="1477"/>
                    <a:pt x="358" y="1477"/>
                    <a:pt x="358" y="1453"/>
                  </a:cubicBezTo>
                  <a:lnTo>
                    <a:pt x="358" y="382"/>
                  </a:lnTo>
                  <a:cubicBezTo>
                    <a:pt x="358" y="358"/>
                    <a:pt x="358"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9" name="Google Shape;14539;p115"/>
            <p:cNvSpPr/>
            <p:nvPr/>
          </p:nvSpPr>
          <p:spPr>
            <a:xfrm>
              <a:off x="1609322" y="4218682"/>
              <a:ext cx="62615" cy="63441"/>
            </a:xfrm>
            <a:custGeom>
              <a:avLst/>
              <a:gdLst/>
              <a:ahLst/>
              <a:cxnLst/>
              <a:rect l="l" t="t" r="r" b="b"/>
              <a:pathLst>
                <a:path w="1811" h="1835" extrusionOk="0">
                  <a:moveTo>
                    <a:pt x="1429" y="358"/>
                  </a:moveTo>
                  <a:cubicBezTo>
                    <a:pt x="1453" y="358"/>
                    <a:pt x="1477" y="358"/>
                    <a:pt x="1477" y="382"/>
                  </a:cubicBezTo>
                  <a:lnTo>
                    <a:pt x="1477" y="1453"/>
                  </a:lnTo>
                  <a:cubicBezTo>
                    <a:pt x="1477" y="1477"/>
                    <a:pt x="1453" y="1477"/>
                    <a:pt x="1429" y="1477"/>
                  </a:cubicBezTo>
                  <a:lnTo>
                    <a:pt x="358" y="1477"/>
                  </a:lnTo>
                  <a:cubicBezTo>
                    <a:pt x="358" y="1477"/>
                    <a:pt x="334" y="1477"/>
                    <a:pt x="334" y="1453"/>
                  </a:cubicBezTo>
                  <a:lnTo>
                    <a:pt x="334" y="382"/>
                  </a:lnTo>
                  <a:cubicBezTo>
                    <a:pt x="334" y="358"/>
                    <a:pt x="358" y="358"/>
                    <a:pt x="358" y="358"/>
                  </a:cubicBezTo>
                  <a:close/>
                  <a:moveTo>
                    <a:pt x="358" y="1"/>
                  </a:moveTo>
                  <a:cubicBezTo>
                    <a:pt x="167" y="1"/>
                    <a:pt x="1" y="167"/>
                    <a:pt x="1" y="382"/>
                  </a:cubicBezTo>
                  <a:lnTo>
                    <a:pt x="1" y="1453"/>
                  </a:lnTo>
                  <a:cubicBezTo>
                    <a:pt x="1" y="1668"/>
                    <a:pt x="167" y="1834"/>
                    <a:pt x="358" y="1834"/>
                  </a:cubicBezTo>
                  <a:lnTo>
                    <a:pt x="1429" y="1834"/>
                  </a:lnTo>
                  <a:cubicBezTo>
                    <a:pt x="1644" y="1834"/>
                    <a:pt x="1810" y="1668"/>
                    <a:pt x="1810" y="1453"/>
                  </a:cubicBezTo>
                  <a:lnTo>
                    <a:pt x="1810" y="382"/>
                  </a:lnTo>
                  <a:cubicBezTo>
                    <a:pt x="1810" y="167"/>
                    <a:pt x="1644"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0" name="Google Shape;14540;p115"/>
            <p:cNvSpPr/>
            <p:nvPr/>
          </p:nvSpPr>
          <p:spPr>
            <a:xfrm>
              <a:off x="1534401" y="4306776"/>
              <a:ext cx="137539" cy="133415"/>
            </a:xfrm>
            <a:custGeom>
              <a:avLst/>
              <a:gdLst/>
              <a:ahLst/>
              <a:cxnLst/>
              <a:rect l="l" t="t" r="r" b="b"/>
              <a:pathLst>
                <a:path w="3978" h="3859" extrusionOk="0">
                  <a:moveTo>
                    <a:pt x="3358" y="1358"/>
                  </a:moveTo>
                  <a:cubicBezTo>
                    <a:pt x="3501" y="1406"/>
                    <a:pt x="3620" y="1572"/>
                    <a:pt x="3620" y="1739"/>
                  </a:cubicBezTo>
                  <a:cubicBezTo>
                    <a:pt x="3620" y="1906"/>
                    <a:pt x="3501" y="2073"/>
                    <a:pt x="3358" y="2120"/>
                  </a:cubicBezTo>
                  <a:lnTo>
                    <a:pt x="3358" y="1358"/>
                  </a:lnTo>
                  <a:close/>
                  <a:moveTo>
                    <a:pt x="2811" y="358"/>
                  </a:moveTo>
                  <a:cubicBezTo>
                    <a:pt x="2930" y="358"/>
                    <a:pt x="3001" y="429"/>
                    <a:pt x="3001" y="525"/>
                  </a:cubicBezTo>
                  <a:lnTo>
                    <a:pt x="3001" y="2954"/>
                  </a:lnTo>
                  <a:cubicBezTo>
                    <a:pt x="3001" y="3049"/>
                    <a:pt x="2930" y="3144"/>
                    <a:pt x="2811" y="3144"/>
                  </a:cubicBezTo>
                  <a:cubicBezTo>
                    <a:pt x="2715" y="3144"/>
                    <a:pt x="2644" y="3049"/>
                    <a:pt x="2644" y="2954"/>
                  </a:cubicBezTo>
                  <a:lnTo>
                    <a:pt x="2644" y="2239"/>
                  </a:lnTo>
                  <a:cubicBezTo>
                    <a:pt x="2644" y="2144"/>
                    <a:pt x="2572" y="2073"/>
                    <a:pt x="2477" y="2073"/>
                  </a:cubicBezTo>
                  <a:cubicBezTo>
                    <a:pt x="2382" y="2073"/>
                    <a:pt x="2287" y="2144"/>
                    <a:pt x="2287" y="2239"/>
                  </a:cubicBezTo>
                  <a:lnTo>
                    <a:pt x="2287" y="2596"/>
                  </a:lnTo>
                  <a:lnTo>
                    <a:pt x="1477" y="2120"/>
                  </a:lnTo>
                  <a:cubicBezTo>
                    <a:pt x="1477" y="2096"/>
                    <a:pt x="1453" y="2096"/>
                    <a:pt x="1406" y="2096"/>
                  </a:cubicBezTo>
                  <a:lnTo>
                    <a:pt x="667" y="2025"/>
                  </a:lnTo>
                  <a:cubicBezTo>
                    <a:pt x="477" y="2001"/>
                    <a:pt x="358" y="1858"/>
                    <a:pt x="358" y="1668"/>
                  </a:cubicBezTo>
                  <a:cubicBezTo>
                    <a:pt x="358" y="1501"/>
                    <a:pt x="477" y="1358"/>
                    <a:pt x="667" y="1334"/>
                  </a:cubicBezTo>
                  <a:lnTo>
                    <a:pt x="1406" y="1239"/>
                  </a:lnTo>
                  <a:cubicBezTo>
                    <a:pt x="1453" y="1239"/>
                    <a:pt x="1477" y="1239"/>
                    <a:pt x="1477" y="1215"/>
                  </a:cubicBezTo>
                  <a:lnTo>
                    <a:pt x="2287" y="763"/>
                  </a:lnTo>
                  <a:lnTo>
                    <a:pt x="2287" y="1501"/>
                  </a:lnTo>
                  <a:cubicBezTo>
                    <a:pt x="2287" y="1596"/>
                    <a:pt x="2382" y="1668"/>
                    <a:pt x="2477" y="1668"/>
                  </a:cubicBezTo>
                  <a:cubicBezTo>
                    <a:pt x="2572" y="1668"/>
                    <a:pt x="2644" y="1596"/>
                    <a:pt x="2644" y="1501"/>
                  </a:cubicBezTo>
                  <a:lnTo>
                    <a:pt x="2644" y="525"/>
                  </a:lnTo>
                  <a:cubicBezTo>
                    <a:pt x="2644" y="429"/>
                    <a:pt x="2715" y="358"/>
                    <a:pt x="2811" y="358"/>
                  </a:cubicBezTo>
                  <a:close/>
                  <a:moveTo>
                    <a:pt x="929" y="2382"/>
                  </a:moveTo>
                  <a:lnTo>
                    <a:pt x="1334" y="2430"/>
                  </a:lnTo>
                  <a:lnTo>
                    <a:pt x="1572" y="2573"/>
                  </a:lnTo>
                  <a:lnTo>
                    <a:pt x="1406" y="2811"/>
                  </a:lnTo>
                  <a:cubicBezTo>
                    <a:pt x="1382" y="2835"/>
                    <a:pt x="1382" y="2858"/>
                    <a:pt x="1382" y="2906"/>
                  </a:cubicBezTo>
                  <a:lnTo>
                    <a:pt x="1382" y="3478"/>
                  </a:lnTo>
                  <a:cubicBezTo>
                    <a:pt x="1382" y="3501"/>
                    <a:pt x="1382" y="3501"/>
                    <a:pt x="1358" y="3501"/>
                  </a:cubicBezTo>
                  <a:lnTo>
                    <a:pt x="953" y="3501"/>
                  </a:lnTo>
                  <a:cubicBezTo>
                    <a:pt x="953" y="3501"/>
                    <a:pt x="929" y="3501"/>
                    <a:pt x="929" y="3478"/>
                  </a:cubicBezTo>
                  <a:lnTo>
                    <a:pt x="929" y="2382"/>
                  </a:lnTo>
                  <a:close/>
                  <a:moveTo>
                    <a:pt x="2811" y="1"/>
                  </a:moveTo>
                  <a:cubicBezTo>
                    <a:pt x="2596" y="1"/>
                    <a:pt x="2406" y="144"/>
                    <a:pt x="2334" y="334"/>
                  </a:cubicBezTo>
                  <a:lnTo>
                    <a:pt x="1334" y="906"/>
                  </a:lnTo>
                  <a:lnTo>
                    <a:pt x="620" y="977"/>
                  </a:lnTo>
                  <a:cubicBezTo>
                    <a:pt x="286" y="1025"/>
                    <a:pt x="0" y="1310"/>
                    <a:pt x="0" y="1668"/>
                  </a:cubicBezTo>
                  <a:cubicBezTo>
                    <a:pt x="0" y="2001"/>
                    <a:pt x="262" y="2287"/>
                    <a:pt x="596" y="2358"/>
                  </a:cubicBezTo>
                  <a:lnTo>
                    <a:pt x="596" y="3478"/>
                  </a:lnTo>
                  <a:cubicBezTo>
                    <a:pt x="596" y="3692"/>
                    <a:pt x="763" y="3859"/>
                    <a:pt x="953" y="3859"/>
                  </a:cubicBezTo>
                  <a:lnTo>
                    <a:pt x="1358" y="3859"/>
                  </a:lnTo>
                  <a:cubicBezTo>
                    <a:pt x="1572" y="3859"/>
                    <a:pt x="1739" y="3692"/>
                    <a:pt x="1739" y="3478"/>
                  </a:cubicBezTo>
                  <a:lnTo>
                    <a:pt x="1739" y="2954"/>
                  </a:lnTo>
                  <a:lnTo>
                    <a:pt x="1858" y="2739"/>
                  </a:lnTo>
                  <a:lnTo>
                    <a:pt x="2287" y="3001"/>
                  </a:lnTo>
                  <a:cubicBezTo>
                    <a:pt x="2310" y="3263"/>
                    <a:pt x="2549" y="3478"/>
                    <a:pt x="2811" y="3478"/>
                  </a:cubicBezTo>
                  <a:cubicBezTo>
                    <a:pt x="3120" y="3478"/>
                    <a:pt x="3358" y="3239"/>
                    <a:pt x="3358" y="2954"/>
                  </a:cubicBezTo>
                  <a:lnTo>
                    <a:pt x="3358" y="2477"/>
                  </a:lnTo>
                  <a:cubicBezTo>
                    <a:pt x="3692" y="2406"/>
                    <a:pt x="3977" y="2096"/>
                    <a:pt x="3977" y="1739"/>
                  </a:cubicBezTo>
                  <a:cubicBezTo>
                    <a:pt x="3977" y="1382"/>
                    <a:pt x="3692" y="1072"/>
                    <a:pt x="3358" y="1001"/>
                  </a:cubicBezTo>
                  <a:lnTo>
                    <a:pt x="3358" y="525"/>
                  </a:lnTo>
                  <a:cubicBezTo>
                    <a:pt x="3358" y="239"/>
                    <a:pt x="3120" y="1"/>
                    <a:pt x="2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1" name="Google Shape;14541;p115"/>
          <p:cNvGrpSpPr/>
          <p:nvPr/>
        </p:nvGrpSpPr>
        <p:grpSpPr>
          <a:xfrm>
            <a:off x="1545080" y="3027507"/>
            <a:ext cx="376692" cy="350081"/>
            <a:chOff x="1288202" y="3429920"/>
            <a:chExt cx="408427" cy="379574"/>
          </a:xfrm>
        </p:grpSpPr>
        <p:sp>
          <p:nvSpPr>
            <p:cNvPr id="14542" name="Google Shape;14542;p115"/>
            <p:cNvSpPr/>
            <p:nvPr/>
          </p:nvSpPr>
          <p:spPr>
            <a:xfrm>
              <a:off x="1288202" y="3512240"/>
              <a:ext cx="407639" cy="297254"/>
            </a:xfrm>
            <a:custGeom>
              <a:avLst/>
              <a:gdLst/>
              <a:ahLst/>
              <a:cxnLst/>
              <a:rect l="l" t="t" r="r" b="b"/>
              <a:pathLst>
                <a:path w="11790" h="8598" extrusionOk="0">
                  <a:moveTo>
                    <a:pt x="1096" y="1"/>
                  </a:moveTo>
                  <a:cubicBezTo>
                    <a:pt x="739" y="1"/>
                    <a:pt x="477" y="287"/>
                    <a:pt x="477" y="620"/>
                  </a:cubicBezTo>
                  <a:lnTo>
                    <a:pt x="477" y="7050"/>
                  </a:lnTo>
                  <a:lnTo>
                    <a:pt x="239" y="7050"/>
                  </a:lnTo>
                  <a:cubicBezTo>
                    <a:pt x="96" y="7050"/>
                    <a:pt x="1" y="7145"/>
                    <a:pt x="1" y="7264"/>
                  </a:cubicBezTo>
                  <a:lnTo>
                    <a:pt x="1" y="7598"/>
                  </a:lnTo>
                  <a:cubicBezTo>
                    <a:pt x="1" y="8145"/>
                    <a:pt x="453" y="8598"/>
                    <a:pt x="1001" y="8598"/>
                  </a:cubicBezTo>
                  <a:lnTo>
                    <a:pt x="10813" y="8598"/>
                  </a:lnTo>
                  <a:cubicBezTo>
                    <a:pt x="11360" y="8598"/>
                    <a:pt x="11789" y="8145"/>
                    <a:pt x="11789" y="7598"/>
                  </a:cubicBezTo>
                  <a:lnTo>
                    <a:pt x="11789" y="7264"/>
                  </a:lnTo>
                  <a:cubicBezTo>
                    <a:pt x="11789" y="7145"/>
                    <a:pt x="11694" y="7050"/>
                    <a:pt x="11575" y="7050"/>
                  </a:cubicBezTo>
                  <a:lnTo>
                    <a:pt x="11337" y="7050"/>
                  </a:lnTo>
                  <a:lnTo>
                    <a:pt x="11337" y="2335"/>
                  </a:lnTo>
                  <a:cubicBezTo>
                    <a:pt x="11337" y="2239"/>
                    <a:pt x="11241" y="2168"/>
                    <a:pt x="11146" y="2168"/>
                  </a:cubicBezTo>
                  <a:cubicBezTo>
                    <a:pt x="11051" y="2168"/>
                    <a:pt x="10979" y="2239"/>
                    <a:pt x="10979" y="2335"/>
                  </a:cubicBezTo>
                  <a:lnTo>
                    <a:pt x="10979" y="7050"/>
                  </a:lnTo>
                  <a:lnTo>
                    <a:pt x="9551" y="7050"/>
                  </a:lnTo>
                  <a:cubicBezTo>
                    <a:pt x="9455" y="7050"/>
                    <a:pt x="9384" y="7121"/>
                    <a:pt x="9384" y="7217"/>
                  </a:cubicBezTo>
                  <a:cubicBezTo>
                    <a:pt x="9384" y="7312"/>
                    <a:pt x="9455" y="7383"/>
                    <a:pt x="9551" y="7383"/>
                  </a:cubicBezTo>
                  <a:lnTo>
                    <a:pt x="11456" y="7383"/>
                  </a:lnTo>
                  <a:lnTo>
                    <a:pt x="11456" y="7598"/>
                  </a:lnTo>
                  <a:cubicBezTo>
                    <a:pt x="11456" y="7955"/>
                    <a:pt x="11170" y="8241"/>
                    <a:pt x="10813" y="8241"/>
                  </a:cubicBezTo>
                  <a:lnTo>
                    <a:pt x="1001" y="8241"/>
                  </a:lnTo>
                  <a:cubicBezTo>
                    <a:pt x="644" y="8241"/>
                    <a:pt x="358" y="7955"/>
                    <a:pt x="358" y="7598"/>
                  </a:cubicBezTo>
                  <a:lnTo>
                    <a:pt x="358" y="7383"/>
                  </a:lnTo>
                  <a:lnTo>
                    <a:pt x="8812" y="7383"/>
                  </a:lnTo>
                  <a:cubicBezTo>
                    <a:pt x="8908" y="7383"/>
                    <a:pt x="8979" y="7312"/>
                    <a:pt x="8979" y="7217"/>
                  </a:cubicBezTo>
                  <a:cubicBezTo>
                    <a:pt x="8979" y="7121"/>
                    <a:pt x="8908" y="7050"/>
                    <a:pt x="8812" y="7050"/>
                  </a:cubicBezTo>
                  <a:lnTo>
                    <a:pt x="811" y="7050"/>
                  </a:lnTo>
                  <a:lnTo>
                    <a:pt x="811" y="620"/>
                  </a:lnTo>
                  <a:cubicBezTo>
                    <a:pt x="811" y="477"/>
                    <a:pt x="930" y="358"/>
                    <a:pt x="1096" y="358"/>
                  </a:cubicBezTo>
                  <a:lnTo>
                    <a:pt x="5431" y="358"/>
                  </a:lnTo>
                  <a:cubicBezTo>
                    <a:pt x="5526" y="358"/>
                    <a:pt x="5597" y="263"/>
                    <a:pt x="5597" y="168"/>
                  </a:cubicBezTo>
                  <a:cubicBezTo>
                    <a:pt x="5597" y="72"/>
                    <a:pt x="5526" y="1"/>
                    <a:pt x="5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3" name="Google Shape;14543;p115"/>
            <p:cNvSpPr/>
            <p:nvPr/>
          </p:nvSpPr>
          <p:spPr>
            <a:xfrm>
              <a:off x="1328549" y="3586366"/>
              <a:ext cx="327736" cy="157270"/>
            </a:xfrm>
            <a:custGeom>
              <a:avLst/>
              <a:gdLst/>
              <a:ahLst/>
              <a:cxnLst/>
              <a:rect l="l" t="t" r="r" b="b"/>
              <a:pathLst>
                <a:path w="9479" h="4549" extrusionOk="0">
                  <a:moveTo>
                    <a:pt x="168" y="0"/>
                  </a:moveTo>
                  <a:cubicBezTo>
                    <a:pt x="72" y="0"/>
                    <a:pt x="1" y="72"/>
                    <a:pt x="1" y="167"/>
                  </a:cubicBezTo>
                  <a:lnTo>
                    <a:pt x="1" y="4382"/>
                  </a:lnTo>
                  <a:cubicBezTo>
                    <a:pt x="1" y="4477"/>
                    <a:pt x="72" y="4549"/>
                    <a:pt x="168" y="4549"/>
                  </a:cubicBezTo>
                  <a:lnTo>
                    <a:pt x="9288" y="4549"/>
                  </a:lnTo>
                  <a:cubicBezTo>
                    <a:pt x="9384" y="4549"/>
                    <a:pt x="9479" y="4477"/>
                    <a:pt x="9479" y="4382"/>
                  </a:cubicBezTo>
                  <a:lnTo>
                    <a:pt x="9479" y="238"/>
                  </a:lnTo>
                  <a:cubicBezTo>
                    <a:pt x="9479" y="143"/>
                    <a:pt x="9384" y="48"/>
                    <a:pt x="9288" y="48"/>
                  </a:cubicBezTo>
                  <a:cubicBezTo>
                    <a:pt x="9193" y="48"/>
                    <a:pt x="9122" y="143"/>
                    <a:pt x="9122" y="238"/>
                  </a:cubicBezTo>
                  <a:lnTo>
                    <a:pt x="9122" y="4191"/>
                  </a:lnTo>
                  <a:lnTo>
                    <a:pt x="334" y="4191"/>
                  </a:lnTo>
                  <a:lnTo>
                    <a:pt x="334" y="167"/>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4" name="Google Shape;14544;p115"/>
            <p:cNvSpPr/>
            <p:nvPr/>
          </p:nvSpPr>
          <p:spPr>
            <a:xfrm>
              <a:off x="1328549" y="3536130"/>
              <a:ext cx="153202" cy="36267"/>
            </a:xfrm>
            <a:custGeom>
              <a:avLst/>
              <a:gdLst/>
              <a:ahLst/>
              <a:cxnLst/>
              <a:rect l="l" t="t" r="r" b="b"/>
              <a:pathLst>
                <a:path w="4431" h="1049" extrusionOk="0">
                  <a:moveTo>
                    <a:pt x="168" y="0"/>
                  </a:moveTo>
                  <a:cubicBezTo>
                    <a:pt x="72" y="0"/>
                    <a:pt x="1" y="96"/>
                    <a:pt x="1" y="191"/>
                  </a:cubicBezTo>
                  <a:lnTo>
                    <a:pt x="1" y="882"/>
                  </a:lnTo>
                  <a:cubicBezTo>
                    <a:pt x="1" y="977"/>
                    <a:pt x="72" y="1048"/>
                    <a:pt x="168" y="1048"/>
                  </a:cubicBezTo>
                  <a:cubicBezTo>
                    <a:pt x="263" y="1048"/>
                    <a:pt x="334" y="977"/>
                    <a:pt x="334" y="882"/>
                  </a:cubicBezTo>
                  <a:lnTo>
                    <a:pt x="334" y="358"/>
                  </a:lnTo>
                  <a:lnTo>
                    <a:pt x="4264" y="358"/>
                  </a:lnTo>
                  <a:cubicBezTo>
                    <a:pt x="4359" y="358"/>
                    <a:pt x="4430" y="286"/>
                    <a:pt x="4430" y="191"/>
                  </a:cubicBezTo>
                  <a:cubicBezTo>
                    <a:pt x="4430" y="96"/>
                    <a:pt x="4359" y="0"/>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5" name="Google Shape;14545;p115"/>
            <p:cNvSpPr/>
            <p:nvPr/>
          </p:nvSpPr>
          <p:spPr>
            <a:xfrm>
              <a:off x="1493224" y="3429920"/>
              <a:ext cx="203405" cy="161419"/>
            </a:xfrm>
            <a:custGeom>
              <a:avLst/>
              <a:gdLst/>
              <a:ahLst/>
              <a:cxnLst/>
              <a:rect l="l" t="t" r="r" b="b"/>
              <a:pathLst>
                <a:path w="5883" h="4669" extrusionOk="0">
                  <a:moveTo>
                    <a:pt x="1001" y="0"/>
                  </a:moveTo>
                  <a:cubicBezTo>
                    <a:pt x="453" y="0"/>
                    <a:pt x="1" y="429"/>
                    <a:pt x="1" y="977"/>
                  </a:cubicBezTo>
                  <a:lnTo>
                    <a:pt x="1" y="3263"/>
                  </a:lnTo>
                  <a:cubicBezTo>
                    <a:pt x="1" y="3787"/>
                    <a:pt x="453" y="4239"/>
                    <a:pt x="1001" y="4239"/>
                  </a:cubicBezTo>
                  <a:lnTo>
                    <a:pt x="2382" y="4239"/>
                  </a:lnTo>
                  <a:lnTo>
                    <a:pt x="2739" y="4573"/>
                  </a:lnTo>
                  <a:cubicBezTo>
                    <a:pt x="2787" y="4644"/>
                    <a:pt x="2858" y="4668"/>
                    <a:pt x="2954" y="4668"/>
                  </a:cubicBezTo>
                  <a:cubicBezTo>
                    <a:pt x="3025" y="4668"/>
                    <a:pt x="3097" y="4644"/>
                    <a:pt x="3144" y="4573"/>
                  </a:cubicBezTo>
                  <a:lnTo>
                    <a:pt x="3501" y="4239"/>
                  </a:lnTo>
                  <a:lnTo>
                    <a:pt x="4907" y="4239"/>
                  </a:lnTo>
                  <a:cubicBezTo>
                    <a:pt x="5430" y="4239"/>
                    <a:pt x="5883" y="3787"/>
                    <a:pt x="5883" y="3263"/>
                  </a:cubicBezTo>
                  <a:lnTo>
                    <a:pt x="5883" y="977"/>
                  </a:lnTo>
                  <a:cubicBezTo>
                    <a:pt x="5883" y="429"/>
                    <a:pt x="5430" y="0"/>
                    <a:pt x="4907" y="0"/>
                  </a:cubicBezTo>
                  <a:lnTo>
                    <a:pt x="4049" y="0"/>
                  </a:lnTo>
                  <a:cubicBezTo>
                    <a:pt x="3954" y="0"/>
                    <a:pt x="3859" y="72"/>
                    <a:pt x="3859" y="167"/>
                  </a:cubicBezTo>
                  <a:cubicBezTo>
                    <a:pt x="3859" y="262"/>
                    <a:pt x="3954" y="358"/>
                    <a:pt x="4049" y="358"/>
                  </a:cubicBezTo>
                  <a:lnTo>
                    <a:pt x="4907" y="358"/>
                  </a:lnTo>
                  <a:cubicBezTo>
                    <a:pt x="5240" y="358"/>
                    <a:pt x="5526" y="643"/>
                    <a:pt x="5526" y="977"/>
                  </a:cubicBezTo>
                  <a:lnTo>
                    <a:pt x="5526" y="3263"/>
                  </a:lnTo>
                  <a:cubicBezTo>
                    <a:pt x="5526" y="3596"/>
                    <a:pt x="5240" y="3882"/>
                    <a:pt x="4907" y="3882"/>
                  </a:cubicBezTo>
                  <a:lnTo>
                    <a:pt x="3430" y="3882"/>
                  </a:lnTo>
                  <a:cubicBezTo>
                    <a:pt x="3382" y="3882"/>
                    <a:pt x="3335" y="3906"/>
                    <a:pt x="3311" y="3930"/>
                  </a:cubicBezTo>
                  <a:lnTo>
                    <a:pt x="2954" y="4287"/>
                  </a:lnTo>
                  <a:lnTo>
                    <a:pt x="2597" y="3930"/>
                  </a:lnTo>
                  <a:cubicBezTo>
                    <a:pt x="2549" y="3906"/>
                    <a:pt x="2501" y="3882"/>
                    <a:pt x="2454" y="3882"/>
                  </a:cubicBezTo>
                  <a:lnTo>
                    <a:pt x="1001" y="3882"/>
                  </a:lnTo>
                  <a:cubicBezTo>
                    <a:pt x="644" y="3882"/>
                    <a:pt x="358" y="3596"/>
                    <a:pt x="358" y="3263"/>
                  </a:cubicBezTo>
                  <a:lnTo>
                    <a:pt x="358" y="977"/>
                  </a:lnTo>
                  <a:cubicBezTo>
                    <a:pt x="358" y="643"/>
                    <a:pt x="644" y="358"/>
                    <a:pt x="1001" y="358"/>
                  </a:cubicBezTo>
                  <a:lnTo>
                    <a:pt x="3311" y="358"/>
                  </a:lnTo>
                  <a:cubicBezTo>
                    <a:pt x="3406" y="358"/>
                    <a:pt x="3478" y="262"/>
                    <a:pt x="3478" y="167"/>
                  </a:cubicBezTo>
                  <a:cubicBezTo>
                    <a:pt x="3478" y="72"/>
                    <a:pt x="3406" y="0"/>
                    <a:pt x="3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6" name="Google Shape;14546;p115"/>
            <p:cNvSpPr/>
            <p:nvPr/>
          </p:nvSpPr>
          <p:spPr>
            <a:xfrm>
              <a:off x="1529457" y="3452704"/>
              <a:ext cx="42838" cy="96630"/>
            </a:xfrm>
            <a:custGeom>
              <a:avLst/>
              <a:gdLst/>
              <a:ahLst/>
              <a:cxnLst/>
              <a:rect l="l" t="t" r="r" b="b"/>
              <a:pathLst>
                <a:path w="1239" h="2795" extrusionOk="0">
                  <a:moveTo>
                    <a:pt x="1046" y="1"/>
                  </a:moveTo>
                  <a:cubicBezTo>
                    <a:pt x="997" y="1"/>
                    <a:pt x="947" y="24"/>
                    <a:pt x="906" y="80"/>
                  </a:cubicBezTo>
                  <a:lnTo>
                    <a:pt x="48" y="1294"/>
                  </a:lnTo>
                  <a:cubicBezTo>
                    <a:pt x="1" y="1366"/>
                    <a:pt x="1" y="1437"/>
                    <a:pt x="48" y="1509"/>
                  </a:cubicBezTo>
                  <a:lnTo>
                    <a:pt x="906" y="2723"/>
                  </a:lnTo>
                  <a:cubicBezTo>
                    <a:pt x="953" y="2771"/>
                    <a:pt x="1001" y="2794"/>
                    <a:pt x="1048" y="2794"/>
                  </a:cubicBezTo>
                  <a:cubicBezTo>
                    <a:pt x="1096" y="2794"/>
                    <a:pt x="1120" y="2794"/>
                    <a:pt x="1144" y="2771"/>
                  </a:cubicBezTo>
                  <a:cubicBezTo>
                    <a:pt x="1239" y="2723"/>
                    <a:pt x="1239" y="2604"/>
                    <a:pt x="1191" y="2533"/>
                  </a:cubicBezTo>
                  <a:lnTo>
                    <a:pt x="405" y="1389"/>
                  </a:lnTo>
                  <a:lnTo>
                    <a:pt x="1191" y="270"/>
                  </a:lnTo>
                  <a:cubicBezTo>
                    <a:pt x="1239" y="199"/>
                    <a:pt x="1239" y="80"/>
                    <a:pt x="1144" y="32"/>
                  </a:cubicBezTo>
                  <a:cubicBezTo>
                    <a:pt x="1114" y="12"/>
                    <a:pt x="1080" y="1"/>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7" name="Google Shape;14547;p115"/>
            <p:cNvSpPr/>
            <p:nvPr/>
          </p:nvSpPr>
          <p:spPr>
            <a:xfrm>
              <a:off x="1613436" y="3452704"/>
              <a:ext cx="42838" cy="96630"/>
            </a:xfrm>
            <a:custGeom>
              <a:avLst/>
              <a:gdLst/>
              <a:ahLst/>
              <a:cxnLst/>
              <a:rect l="l" t="t" r="r" b="b"/>
              <a:pathLst>
                <a:path w="1239" h="2795" extrusionOk="0">
                  <a:moveTo>
                    <a:pt x="201" y="1"/>
                  </a:moveTo>
                  <a:cubicBezTo>
                    <a:pt x="163" y="1"/>
                    <a:pt x="125" y="12"/>
                    <a:pt x="96" y="32"/>
                  </a:cubicBezTo>
                  <a:cubicBezTo>
                    <a:pt x="24" y="80"/>
                    <a:pt x="1" y="199"/>
                    <a:pt x="48" y="270"/>
                  </a:cubicBezTo>
                  <a:lnTo>
                    <a:pt x="858" y="1389"/>
                  </a:lnTo>
                  <a:lnTo>
                    <a:pt x="48" y="2533"/>
                  </a:lnTo>
                  <a:cubicBezTo>
                    <a:pt x="1" y="2604"/>
                    <a:pt x="24" y="2723"/>
                    <a:pt x="96" y="2771"/>
                  </a:cubicBezTo>
                  <a:cubicBezTo>
                    <a:pt x="120" y="2794"/>
                    <a:pt x="167" y="2794"/>
                    <a:pt x="191" y="2794"/>
                  </a:cubicBezTo>
                  <a:cubicBezTo>
                    <a:pt x="239" y="2794"/>
                    <a:pt x="310" y="2771"/>
                    <a:pt x="334" y="2723"/>
                  </a:cubicBezTo>
                  <a:lnTo>
                    <a:pt x="1191" y="1509"/>
                  </a:lnTo>
                  <a:cubicBezTo>
                    <a:pt x="1239" y="1437"/>
                    <a:pt x="1239" y="1366"/>
                    <a:pt x="1191" y="1294"/>
                  </a:cubicBezTo>
                  <a:lnTo>
                    <a:pt x="334" y="80"/>
                  </a:lnTo>
                  <a:cubicBezTo>
                    <a:pt x="306" y="24"/>
                    <a:pt x="254"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8" name="Google Shape;14548;p115"/>
            <p:cNvSpPr/>
            <p:nvPr/>
          </p:nvSpPr>
          <p:spPr>
            <a:xfrm>
              <a:off x="1576373" y="3454398"/>
              <a:ext cx="32155" cy="97391"/>
            </a:xfrm>
            <a:custGeom>
              <a:avLst/>
              <a:gdLst/>
              <a:ahLst/>
              <a:cxnLst/>
              <a:rect l="l" t="t" r="r" b="b"/>
              <a:pathLst>
                <a:path w="930" h="2817" extrusionOk="0">
                  <a:moveTo>
                    <a:pt x="738" y="1"/>
                  </a:moveTo>
                  <a:cubicBezTo>
                    <a:pt x="661" y="1"/>
                    <a:pt x="592" y="47"/>
                    <a:pt x="573" y="126"/>
                  </a:cubicBezTo>
                  <a:lnTo>
                    <a:pt x="25" y="2603"/>
                  </a:lnTo>
                  <a:cubicBezTo>
                    <a:pt x="1" y="2698"/>
                    <a:pt x="72" y="2769"/>
                    <a:pt x="168" y="2793"/>
                  </a:cubicBezTo>
                  <a:cubicBezTo>
                    <a:pt x="168" y="2793"/>
                    <a:pt x="192" y="2817"/>
                    <a:pt x="192" y="2817"/>
                  </a:cubicBezTo>
                  <a:cubicBezTo>
                    <a:pt x="287" y="2817"/>
                    <a:pt x="358" y="2745"/>
                    <a:pt x="358" y="2674"/>
                  </a:cubicBezTo>
                  <a:lnTo>
                    <a:pt x="906" y="197"/>
                  </a:lnTo>
                  <a:cubicBezTo>
                    <a:pt x="930" y="102"/>
                    <a:pt x="882" y="31"/>
                    <a:pt x="787" y="7"/>
                  </a:cubicBezTo>
                  <a:cubicBezTo>
                    <a:pt x="771" y="3"/>
                    <a:pt x="754"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9" name="Google Shape;14549;p115"/>
            <p:cNvSpPr/>
            <p:nvPr/>
          </p:nvSpPr>
          <p:spPr>
            <a:xfrm>
              <a:off x="1362328" y="3599538"/>
              <a:ext cx="38724" cy="12377"/>
            </a:xfrm>
            <a:custGeom>
              <a:avLst/>
              <a:gdLst/>
              <a:ahLst/>
              <a:cxnLst/>
              <a:rect l="l" t="t" r="r" b="b"/>
              <a:pathLst>
                <a:path w="1120" h="358" extrusionOk="0">
                  <a:moveTo>
                    <a:pt x="191" y="0"/>
                  </a:moveTo>
                  <a:cubicBezTo>
                    <a:pt x="95" y="0"/>
                    <a:pt x="0" y="72"/>
                    <a:pt x="0" y="167"/>
                  </a:cubicBezTo>
                  <a:cubicBezTo>
                    <a:pt x="0" y="262"/>
                    <a:pt x="95" y="357"/>
                    <a:pt x="191" y="357"/>
                  </a:cubicBezTo>
                  <a:lnTo>
                    <a:pt x="953" y="357"/>
                  </a:lnTo>
                  <a:cubicBezTo>
                    <a:pt x="1048" y="357"/>
                    <a:pt x="1120" y="262"/>
                    <a:pt x="1120" y="167"/>
                  </a:cubicBezTo>
                  <a:cubicBezTo>
                    <a:pt x="1120" y="72"/>
                    <a:pt x="1048"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0" name="Google Shape;14550;p115"/>
            <p:cNvSpPr/>
            <p:nvPr/>
          </p:nvSpPr>
          <p:spPr>
            <a:xfrm>
              <a:off x="1362328" y="3634112"/>
              <a:ext cx="150712" cy="11547"/>
            </a:xfrm>
            <a:custGeom>
              <a:avLst/>
              <a:gdLst/>
              <a:ahLst/>
              <a:cxnLst/>
              <a:rect l="l" t="t" r="r" b="b"/>
              <a:pathLst>
                <a:path w="4359" h="334" extrusionOk="0">
                  <a:moveTo>
                    <a:pt x="191" y="0"/>
                  </a:moveTo>
                  <a:cubicBezTo>
                    <a:pt x="95" y="0"/>
                    <a:pt x="0" y="72"/>
                    <a:pt x="0" y="167"/>
                  </a:cubicBezTo>
                  <a:cubicBezTo>
                    <a:pt x="0" y="262"/>
                    <a:pt x="95" y="334"/>
                    <a:pt x="191" y="334"/>
                  </a:cubicBezTo>
                  <a:lnTo>
                    <a:pt x="4168" y="334"/>
                  </a:lnTo>
                  <a:cubicBezTo>
                    <a:pt x="4263" y="334"/>
                    <a:pt x="4358" y="262"/>
                    <a:pt x="4358" y="167"/>
                  </a:cubicBezTo>
                  <a:cubicBezTo>
                    <a:pt x="4358" y="72"/>
                    <a:pt x="4263"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1" name="Google Shape;14551;p115"/>
            <p:cNvSpPr/>
            <p:nvPr/>
          </p:nvSpPr>
          <p:spPr>
            <a:xfrm>
              <a:off x="1362328" y="3668685"/>
              <a:ext cx="67560" cy="11547"/>
            </a:xfrm>
            <a:custGeom>
              <a:avLst/>
              <a:gdLst/>
              <a:ahLst/>
              <a:cxnLst/>
              <a:rect l="l" t="t" r="r" b="b"/>
              <a:pathLst>
                <a:path w="1954" h="334" extrusionOk="0">
                  <a:moveTo>
                    <a:pt x="191" y="1"/>
                  </a:moveTo>
                  <a:cubicBezTo>
                    <a:pt x="95" y="1"/>
                    <a:pt x="0" y="72"/>
                    <a:pt x="0" y="167"/>
                  </a:cubicBezTo>
                  <a:cubicBezTo>
                    <a:pt x="0" y="263"/>
                    <a:pt x="95" y="334"/>
                    <a:pt x="191" y="334"/>
                  </a:cubicBezTo>
                  <a:lnTo>
                    <a:pt x="1786" y="334"/>
                  </a:lnTo>
                  <a:cubicBezTo>
                    <a:pt x="1882" y="334"/>
                    <a:pt x="1953" y="263"/>
                    <a:pt x="1953" y="167"/>
                  </a:cubicBezTo>
                  <a:cubicBezTo>
                    <a:pt x="1953" y="72"/>
                    <a:pt x="1882"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2" name="Google Shape;14552;p115"/>
            <p:cNvSpPr/>
            <p:nvPr/>
          </p:nvSpPr>
          <p:spPr>
            <a:xfrm>
              <a:off x="1362328" y="3703259"/>
              <a:ext cx="84017" cy="11582"/>
            </a:xfrm>
            <a:custGeom>
              <a:avLst/>
              <a:gdLst/>
              <a:ahLst/>
              <a:cxnLst/>
              <a:rect l="l" t="t" r="r" b="b"/>
              <a:pathLst>
                <a:path w="2430" h="335" extrusionOk="0">
                  <a:moveTo>
                    <a:pt x="191" y="1"/>
                  </a:moveTo>
                  <a:cubicBezTo>
                    <a:pt x="95" y="1"/>
                    <a:pt x="0" y="72"/>
                    <a:pt x="0" y="167"/>
                  </a:cubicBezTo>
                  <a:cubicBezTo>
                    <a:pt x="0" y="263"/>
                    <a:pt x="95" y="334"/>
                    <a:pt x="191" y="334"/>
                  </a:cubicBezTo>
                  <a:lnTo>
                    <a:pt x="2263" y="334"/>
                  </a:lnTo>
                  <a:cubicBezTo>
                    <a:pt x="2358" y="334"/>
                    <a:pt x="2429" y="263"/>
                    <a:pt x="2429" y="167"/>
                  </a:cubicBezTo>
                  <a:cubicBezTo>
                    <a:pt x="2429" y="72"/>
                    <a:pt x="2358" y="1"/>
                    <a:pt x="2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3" name="Google Shape;14553;p115"/>
            <p:cNvSpPr/>
            <p:nvPr/>
          </p:nvSpPr>
          <p:spPr>
            <a:xfrm>
              <a:off x="1418302" y="3599538"/>
              <a:ext cx="94735" cy="12377"/>
            </a:xfrm>
            <a:custGeom>
              <a:avLst/>
              <a:gdLst/>
              <a:ahLst/>
              <a:cxnLst/>
              <a:rect l="l" t="t" r="r" b="b"/>
              <a:pathLst>
                <a:path w="2740" h="358" extrusionOk="0">
                  <a:moveTo>
                    <a:pt x="167" y="0"/>
                  </a:moveTo>
                  <a:cubicBezTo>
                    <a:pt x="72" y="0"/>
                    <a:pt x="1" y="72"/>
                    <a:pt x="1" y="167"/>
                  </a:cubicBezTo>
                  <a:cubicBezTo>
                    <a:pt x="1" y="262"/>
                    <a:pt x="72" y="357"/>
                    <a:pt x="167" y="357"/>
                  </a:cubicBezTo>
                  <a:lnTo>
                    <a:pt x="2549" y="357"/>
                  </a:lnTo>
                  <a:cubicBezTo>
                    <a:pt x="2644" y="357"/>
                    <a:pt x="2739" y="262"/>
                    <a:pt x="2739" y="167"/>
                  </a:cubicBezTo>
                  <a:cubicBezTo>
                    <a:pt x="2739" y="72"/>
                    <a:pt x="2644"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4" name="Google Shape;14554;p115"/>
            <p:cNvSpPr/>
            <p:nvPr/>
          </p:nvSpPr>
          <p:spPr>
            <a:xfrm>
              <a:off x="1536060" y="3599538"/>
              <a:ext cx="20607" cy="12377"/>
            </a:xfrm>
            <a:custGeom>
              <a:avLst/>
              <a:gdLst/>
              <a:ahLst/>
              <a:cxnLst/>
              <a:rect l="l" t="t" r="r" b="b"/>
              <a:pathLst>
                <a:path w="596" h="358" extrusionOk="0">
                  <a:moveTo>
                    <a:pt x="191" y="0"/>
                  </a:moveTo>
                  <a:cubicBezTo>
                    <a:pt x="95" y="0"/>
                    <a:pt x="0" y="72"/>
                    <a:pt x="0" y="167"/>
                  </a:cubicBezTo>
                  <a:cubicBezTo>
                    <a:pt x="0" y="262"/>
                    <a:pt x="95" y="357"/>
                    <a:pt x="191" y="357"/>
                  </a:cubicBezTo>
                  <a:lnTo>
                    <a:pt x="429" y="357"/>
                  </a:lnTo>
                  <a:cubicBezTo>
                    <a:pt x="524" y="357"/>
                    <a:pt x="595" y="262"/>
                    <a:pt x="595" y="167"/>
                  </a:cubicBezTo>
                  <a:cubicBezTo>
                    <a:pt x="595"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5" name="Google Shape;14555;p115"/>
            <p:cNvSpPr/>
            <p:nvPr/>
          </p:nvSpPr>
          <p:spPr>
            <a:xfrm>
              <a:off x="1529457" y="3634112"/>
              <a:ext cx="50272" cy="11547"/>
            </a:xfrm>
            <a:custGeom>
              <a:avLst/>
              <a:gdLst/>
              <a:ahLst/>
              <a:cxnLst/>
              <a:rect l="l" t="t" r="r" b="b"/>
              <a:pathLst>
                <a:path w="1454" h="334" extrusionOk="0">
                  <a:moveTo>
                    <a:pt x="191" y="0"/>
                  </a:moveTo>
                  <a:cubicBezTo>
                    <a:pt x="96" y="0"/>
                    <a:pt x="1" y="72"/>
                    <a:pt x="1" y="167"/>
                  </a:cubicBezTo>
                  <a:cubicBezTo>
                    <a:pt x="1" y="262"/>
                    <a:pt x="96" y="334"/>
                    <a:pt x="191" y="334"/>
                  </a:cubicBezTo>
                  <a:lnTo>
                    <a:pt x="1263" y="334"/>
                  </a:lnTo>
                  <a:cubicBezTo>
                    <a:pt x="1382" y="334"/>
                    <a:pt x="1453" y="262"/>
                    <a:pt x="1453" y="167"/>
                  </a:cubicBezTo>
                  <a:cubicBezTo>
                    <a:pt x="1453" y="72"/>
                    <a:pt x="1358"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6" name="Google Shape;14556;p115"/>
            <p:cNvSpPr/>
            <p:nvPr/>
          </p:nvSpPr>
          <p:spPr>
            <a:xfrm>
              <a:off x="1596150" y="3634112"/>
              <a:ext cx="18982" cy="11547"/>
            </a:xfrm>
            <a:custGeom>
              <a:avLst/>
              <a:gdLst/>
              <a:ahLst/>
              <a:cxnLst/>
              <a:rect l="l" t="t" r="r" b="b"/>
              <a:pathLst>
                <a:path w="549" h="334" extrusionOk="0">
                  <a:moveTo>
                    <a:pt x="167" y="0"/>
                  </a:moveTo>
                  <a:cubicBezTo>
                    <a:pt x="72" y="0"/>
                    <a:pt x="1" y="72"/>
                    <a:pt x="1" y="167"/>
                  </a:cubicBezTo>
                  <a:cubicBezTo>
                    <a:pt x="1" y="262"/>
                    <a:pt x="72" y="334"/>
                    <a:pt x="167" y="334"/>
                  </a:cubicBezTo>
                  <a:lnTo>
                    <a:pt x="382" y="334"/>
                  </a:lnTo>
                  <a:cubicBezTo>
                    <a:pt x="477" y="334"/>
                    <a:pt x="548" y="262"/>
                    <a:pt x="548" y="167"/>
                  </a:cubicBezTo>
                  <a:cubicBezTo>
                    <a:pt x="548" y="72"/>
                    <a:pt x="477"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7" name="Google Shape;14557;p115"/>
            <p:cNvSpPr/>
            <p:nvPr/>
          </p:nvSpPr>
          <p:spPr>
            <a:xfrm>
              <a:off x="1445477" y="3668685"/>
              <a:ext cx="31325" cy="11547"/>
            </a:xfrm>
            <a:custGeom>
              <a:avLst/>
              <a:gdLst/>
              <a:ahLst/>
              <a:cxnLst/>
              <a:rect l="l" t="t" r="r" b="b"/>
              <a:pathLst>
                <a:path w="906" h="334" extrusionOk="0">
                  <a:moveTo>
                    <a:pt x="191" y="1"/>
                  </a:moveTo>
                  <a:cubicBezTo>
                    <a:pt x="96" y="1"/>
                    <a:pt x="0" y="72"/>
                    <a:pt x="0" y="167"/>
                  </a:cubicBezTo>
                  <a:cubicBezTo>
                    <a:pt x="0" y="263"/>
                    <a:pt x="96" y="334"/>
                    <a:pt x="191" y="334"/>
                  </a:cubicBezTo>
                  <a:lnTo>
                    <a:pt x="715" y="334"/>
                  </a:lnTo>
                  <a:cubicBezTo>
                    <a:pt x="810" y="334"/>
                    <a:pt x="905" y="263"/>
                    <a:pt x="905" y="167"/>
                  </a:cubicBezTo>
                  <a:cubicBezTo>
                    <a:pt x="905" y="72"/>
                    <a:pt x="810"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8" name="Google Shape;14558;p115"/>
          <p:cNvGrpSpPr/>
          <p:nvPr/>
        </p:nvGrpSpPr>
        <p:grpSpPr>
          <a:xfrm>
            <a:off x="1545080" y="2495139"/>
            <a:ext cx="376699" cy="371669"/>
            <a:chOff x="1288202" y="2770083"/>
            <a:chExt cx="408434" cy="402980"/>
          </a:xfrm>
        </p:grpSpPr>
        <p:sp>
          <p:nvSpPr>
            <p:cNvPr id="14559" name="Google Shape;14559;p115"/>
            <p:cNvSpPr/>
            <p:nvPr/>
          </p:nvSpPr>
          <p:spPr>
            <a:xfrm>
              <a:off x="1288202" y="2874979"/>
              <a:ext cx="408434" cy="298084"/>
            </a:xfrm>
            <a:custGeom>
              <a:avLst/>
              <a:gdLst/>
              <a:ahLst/>
              <a:cxnLst/>
              <a:rect l="l" t="t" r="r" b="b"/>
              <a:pathLst>
                <a:path w="11813" h="8622" extrusionOk="0">
                  <a:moveTo>
                    <a:pt x="11456" y="7407"/>
                  </a:moveTo>
                  <a:lnTo>
                    <a:pt x="11456" y="7621"/>
                  </a:lnTo>
                  <a:cubicBezTo>
                    <a:pt x="11456" y="7978"/>
                    <a:pt x="11170" y="8264"/>
                    <a:pt x="10813" y="8264"/>
                  </a:cubicBezTo>
                  <a:lnTo>
                    <a:pt x="1001" y="8264"/>
                  </a:lnTo>
                  <a:cubicBezTo>
                    <a:pt x="644" y="8264"/>
                    <a:pt x="358" y="7978"/>
                    <a:pt x="358" y="7621"/>
                  </a:cubicBezTo>
                  <a:lnTo>
                    <a:pt x="358" y="7407"/>
                  </a:lnTo>
                  <a:close/>
                  <a:moveTo>
                    <a:pt x="1096" y="1"/>
                  </a:moveTo>
                  <a:cubicBezTo>
                    <a:pt x="739" y="1"/>
                    <a:pt x="477" y="286"/>
                    <a:pt x="477" y="620"/>
                  </a:cubicBezTo>
                  <a:lnTo>
                    <a:pt x="477" y="7050"/>
                  </a:lnTo>
                  <a:lnTo>
                    <a:pt x="239" y="7050"/>
                  </a:lnTo>
                  <a:cubicBezTo>
                    <a:pt x="96" y="7050"/>
                    <a:pt x="1" y="7145"/>
                    <a:pt x="1" y="7288"/>
                  </a:cubicBezTo>
                  <a:lnTo>
                    <a:pt x="1" y="7621"/>
                  </a:lnTo>
                  <a:cubicBezTo>
                    <a:pt x="1" y="8169"/>
                    <a:pt x="453" y="8621"/>
                    <a:pt x="1001" y="8621"/>
                  </a:cubicBezTo>
                  <a:lnTo>
                    <a:pt x="10813" y="8621"/>
                  </a:lnTo>
                  <a:cubicBezTo>
                    <a:pt x="11360" y="8621"/>
                    <a:pt x="11813" y="8169"/>
                    <a:pt x="11813" y="7621"/>
                  </a:cubicBezTo>
                  <a:lnTo>
                    <a:pt x="11813" y="7288"/>
                  </a:lnTo>
                  <a:cubicBezTo>
                    <a:pt x="11813" y="7145"/>
                    <a:pt x="11718" y="7050"/>
                    <a:pt x="11575" y="7050"/>
                  </a:cubicBezTo>
                  <a:lnTo>
                    <a:pt x="11337" y="7050"/>
                  </a:lnTo>
                  <a:lnTo>
                    <a:pt x="11337" y="620"/>
                  </a:lnTo>
                  <a:cubicBezTo>
                    <a:pt x="11337" y="286"/>
                    <a:pt x="11075" y="1"/>
                    <a:pt x="10717" y="1"/>
                  </a:cubicBezTo>
                  <a:lnTo>
                    <a:pt x="9241" y="1"/>
                  </a:lnTo>
                  <a:cubicBezTo>
                    <a:pt x="9146" y="1"/>
                    <a:pt x="9074" y="96"/>
                    <a:pt x="9074" y="191"/>
                  </a:cubicBezTo>
                  <a:cubicBezTo>
                    <a:pt x="9074" y="286"/>
                    <a:pt x="9146" y="358"/>
                    <a:pt x="9241" y="358"/>
                  </a:cubicBezTo>
                  <a:lnTo>
                    <a:pt x="10717" y="358"/>
                  </a:lnTo>
                  <a:cubicBezTo>
                    <a:pt x="10884" y="358"/>
                    <a:pt x="11003" y="477"/>
                    <a:pt x="11003" y="620"/>
                  </a:cubicBezTo>
                  <a:lnTo>
                    <a:pt x="11003" y="7050"/>
                  </a:lnTo>
                  <a:lnTo>
                    <a:pt x="811" y="7050"/>
                  </a:lnTo>
                  <a:lnTo>
                    <a:pt x="811" y="620"/>
                  </a:lnTo>
                  <a:cubicBezTo>
                    <a:pt x="811" y="477"/>
                    <a:pt x="930" y="358"/>
                    <a:pt x="1096" y="358"/>
                  </a:cubicBezTo>
                  <a:lnTo>
                    <a:pt x="2644" y="358"/>
                  </a:lnTo>
                  <a:cubicBezTo>
                    <a:pt x="2740" y="358"/>
                    <a:pt x="2811" y="286"/>
                    <a:pt x="2811" y="191"/>
                  </a:cubicBezTo>
                  <a:cubicBezTo>
                    <a:pt x="2811" y="96"/>
                    <a:pt x="2740"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0" name="Google Shape;14560;p115"/>
            <p:cNvSpPr/>
            <p:nvPr/>
          </p:nvSpPr>
          <p:spPr>
            <a:xfrm>
              <a:off x="1328549" y="2898870"/>
              <a:ext cx="193551" cy="207504"/>
            </a:xfrm>
            <a:custGeom>
              <a:avLst/>
              <a:gdLst/>
              <a:ahLst/>
              <a:cxnLst/>
              <a:rect l="l" t="t" r="r" b="b"/>
              <a:pathLst>
                <a:path w="5598" h="6002" extrusionOk="0">
                  <a:moveTo>
                    <a:pt x="168" y="0"/>
                  </a:moveTo>
                  <a:cubicBezTo>
                    <a:pt x="72" y="0"/>
                    <a:pt x="1" y="95"/>
                    <a:pt x="1" y="191"/>
                  </a:cubicBezTo>
                  <a:lnTo>
                    <a:pt x="1" y="5835"/>
                  </a:lnTo>
                  <a:cubicBezTo>
                    <a:pt x="1" y="5930"/>
                    <a:pt x="72" y="6001"/>
                    <a:pt x="168" y="6001"/>
                  </a:cubicBezTo>
                  <a:lnTo>
                    <a:pt x="5431" y="6001"/>
                  </a:lnTo>
                  <a:cubicBezTo>
                    <a:pt x="5526" y="6001"/>
                    <a:pt x="5597" y="5930"/>
                    <a:pt x="5597" y="5835"/>
                  </a:cubicBezTo>
                  <a:cubicBezTo>
                    <a:pt x="5597" y="5739"/>
                    <a:pt x="5526" y="5668"/>
                    <a:pt x="5431" y="5668"/>
                  </a:cubicBezTo>
                  <a:lnTo>
                    <a:pt x="358" y="5668"/>
                  </a:lnTo>
                  <a:lnTo>
                    <a:pt x="358" y="357"/>
                  </a:lnTo>
                  <a:lnTo>
                    <a:pt x="1692" y="357"/>
                  </a:lnTo>
                  <a:cubicBezTo>
                    <a:pt x="1787" y="357"/>
                    <a:pt x="1858" y="286"/>
                    <a:pt x="1858" y="191"/>
                  </a:cubicBezTo>
                  <a:cubicBezTo>
                    <a:pt x="1858" y="95"/>
                    <a:pt x="1787" y="0"/>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1" name="Google Shape;14561;p115"/>
            <p:cNvSpPr/>
            <p:nvPr/>
          </p:nvSpPr>
          <p:spPr>
            <a:xfrm>
              <a:off x="1535231" y="2898870"/>
              <a:ext cx="121047" cy="207504"/>
            </a:xfrm>
            <a:custGeom>
              <a:avLst/>
              <a:gdLst/>
              <a:ahLst/>
              <a:cxnLst/>
              <a:rect l="l" t="t" r="r" b="b"/>
              <a:pathLst>
                <a:path w="3501" h="6002" extrusionOk="0">
                  <a:moveTo>
                    <a:pt x="1620" y="0"/>
                  </a:moveTo>
                  <a:cubicBezTo>
                    <a:pt x="1524" y="0"/>
                    <a:pt x="1453" y="95"/>
                    <a:pt x="1453" y="191"/>
                  </a:cubicBezTo>
                  <a:cubicBezTo>
                    <a:pt x="1453" y="286"/>
                    <a:pt x="1524" y="357"/>
                    <a:pt x="1620" y="357"/>
                  </a:cubicBezTo>
                  <a:lnTo>
                    <a:pt x="3144" y="357"/>
                  </a:lnTo>
                  <a:lnTo>
                    <a:pt x="3144" y="5668"/>
                  </a:lnTo>
                  <a:lnTo>
                    <a:pt x="191" y="5668"/>
                  </a:lnTo>
                  <a:cubicBezTo>
                    <a:pt x="96" y="5668"/>
                    <a:pt x="0" y="5739"/>
                    <a:pt x="0" y="5835"/>
                  </a:cubicBezTo>
                  <a:cubicBezTo>
                    <a:pt x="0" y="5930"/>
                    <a:pt x="96" y="6001"/>
                    <a:pt x="191" y="6001"/>
                  </a:cubicBezTo>
                  <a:lnTo>
                    <a:pt x="3334" y="6001"/>
                  </a:lnTo>
                  <a:cubicBezTo>
                    <a:pt x="3430" y="6001"/>
                    <a:pt x="3501" y="5930"/>
                    <a:pt x="3501" y="5835"/>
                  </a:cubicBezTo>
                  <a:lnTo>
                    <a:pt x="3501" y="191"/>
                  </a:lnTo>
                  <a:cubicBezTo>
                    <a:pt x="3501" y="95"/>
                    <a:pt x="3430" y="0"/>
                    <a:pt x="3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2" name="Google Shape;14562;p115"/>
            <p:cNvSpPr/>
            <p:nvPr/>
          </p:nvSpPr>
          <p:spPr>
            <a:xfrm>
              <a:off x="1390298" y="2770083"/>
              <a:ext cx="205894" cy="263823"/>
            </a:xfrm>
            <a:custGeom>
              <a:avLst/>
              <a:gdLst/>
              <a:ahLst/>
              <a:cxnLst/>
              <a:rect l="l" t="t" r="r" b="b"/>
              <a:pathLst>
                <a:path w="5955" h="7631" extrusionOk="0">
                  <a:moveTo>
                    <a:pt x="5121" y="5821"/>
                  </a:moveTo>
                  <a:cubicBezTo>
                    <a:pt x="5192" y="5821"/>
                    <a:pt x="5264" y="5892"/>
                    <a:pt x="5264" y="5964"/>
                  </a:cubicBezTo>
                  <a:lnTo>
                    <a:pt x="5264" y="6321"/>
                  </a:lnTo>
                  <a:lnTo>
                    <a:pt x="668" y="6321"/>
                  </a:lnTo>
                  <a:lnTo>
                    <a:pt x="668" y="5964"/>
                  </a:lnTo>
                  <a:cubicBezTo>
                    <a:pt x="668" y="5892"/>
                    <a:pt x="739" y="5821"/>
                    <a:pt x="811" y="5821"/>
                  </a:cubicBezTo>
                  <a:close/>
                  <a:moveTo>
                    <a:pt x="5478" y="6678"/>
                  </a:moveTo>
                  <a:cubicBezTo>
                    <a:pt x="5550" y="6678"/>
                    <a:pt x="5597" y="6726"/>
                    <a:pt x="5597" y="6797"/>
                  </a:cubicBezTo>
                  <a:lnTo>
                    <a:pt x="5597" y="7297"/>
                  </a:lnTo>
                  <a:lnTo>
                    <a:pt x="334" y="7297"/>
                  </a:lnTo>
                  <a:lnTo>
                    <a:pt x="334" y="6797"/>
                  </a:lnTo>
                  <a:cubicBezTo>
                    <a:pt x="334" y="6726"/>
                    <a:pt x="382" y="6678"/>
                    <a:pt x="453" y="6678"/>
                  </a:cubicBezTo>
                  <a:close/>
                  <a:moveTo>
                    <a:pt x="2956" y="1"/>
                  </a:moveTo>
                  <a:cubicBezTo>
                    <a:pt x="2904" y="1"/>
                    <a:pt x="2850" y="18"/>
                    <a:pt x="2811" y="58"/>
                  </a:cubicBezTo>
                  <a:lnTo>
                    <a:pt x="2263" y="439"/>
                  </a:lnTo>
                  <a:lnTo>
                    <a:pt x="2120" y="534"/>
                  </a:lnTo>
                  <a:cubicBezTo>
                    <a:pt x="1620" y="844"/>
                    <a:pt x="1215" y="1272"/>
                    <a:pt x="954" y="1772"/>
                  </a:cubicBezTo>
                  <a:cubicBezTo>
                    <a:pt x="906" y="1868"/>
                    <a:pt x="930" y="1963"/>
                    <a:pt x="1025" y="2011"/>
                  </a:cubicBezTo>
                  <a:cubicBezTo>
                    <a:pt x="1049" y="2026"/>
                    <a:pt x="1075" y="2034"/>
                    <a:pt x="1102" y="2034"/>
                  </a:cubicBezTo>
                  <a:cubicBezTo>
                    <a:pt x="1155" y="2034"/>
                    <a:pt x="1208" y="2003"/>
                    <a:pt x="1239" y="1939"/>
                  </a:cubicBezTo>
                  <a:cubicBezTo>
                    <a:pt x="1501" y="1487"/>
                    <a:pt x="1858" y="1106"/>
                    <a:pt x="2311" y="844"/>
                  </a:cubicBezTo>
                  <a:lnTo>
                    <a:pt x="2454" y="748"/>
                  </a:lnTo>
                  <a:cubicBezTo>
                    <a:pt x="2478" y="748"/>
                    <a:pt x="2478" y="725"/>
                    <a:pt x="2478" y="725"/>
                  </a:cubicBezTo>
                  <a:lnTo>
                    <a:pt x="2882" y="439"/>
                  </a:lnTo>
                  <a:lnTo>
                    <a:pt x="2882" y="820"/>
                  </a:lnTo>
                  <a:cubicBezTo>
                    <a:pt x="2882" y="915"/>
                    <a:pt x="2930" y="986"/>
                    <a:pt x="3002" y="986"/>
                  </a:cubicBezTo>
                  <a:lnTo>
                    <a:pt x="3930" y="1225"/>
                  </a:lnTo>
                  <a:cubicBezTo>
                    <a:pt x="4026" y="1248"/>
                    <a:pt x="4097" y="1296"/>
                    <a:pt x="4145" y="1344"/>
                  </a:cubicBezTo>
                  <a:lnTo>
                    <a:pt x="5264" y="2582"/>
                  </a:lnTo>
                  <a:cubicBezTo>
                    <a:pt x="5383" y="2701"/>
                    <a:pt x="5383" y="2844"/>
                    <a:pt x="5288" y="2963"/>
                  </a:cubicBezTo>
                  <a:cubicBezTo>
                    <a:pt x="5240" y="3035"/>
                    <a:pt x="5169" y="3058"/>
                    <a:pt x="5097" y="3082"/>
                  </a:cubicBezTo>
                  <a:cubicBezTo>
                    <a:pt x="4904" y="3113"/>
                    <a:pt x="4711" y="3129"/>
                    <a:pt x="4519" y="3129"/>
                  </a:cubicBezTo>
                  <a:cubicBezTo>
                    <a:pt x="4120" y="3129"/>
                    <a:pt x="3729" y="3060"/>
                    <a:pt x="3359" y="2915"/>
                  </a:cubicBezTo>
                  <a:cubicBezTo>
                    <a:pt x="3333" y="2903"/>
                    <a:pt x="3308" y="2897"/>
                    <a:pt x="3283" y="2897"/>
                  </a:cubicBezTo>
                  <a:cubicBezTo>
                    <a:pt x="3216" y="2897"/>
                    <a:pt x="3155" y="2941"/>
                    <a:pt x="3121" y="3011"/>
                  </a:cubicBezTo>
                  <a:cubicBezTo>
                    <a:pt x="3097" y="3082"/>
                    <a:pt x="3144" y="3201"/>
                    <a:pt x="3240" y="3225"/>
                  </a:cubicBezTo>
                  <a:cubicBezTo>
                    <a:pt x="3454" y="3320"/>
                    <a:pt x="3668" y="3368"/>
                    <a:pt x="3906" y="3416"/>
                  </a:cubicBezTo>
                  <a:lnTo>
                    <a:pt x="4216" y="3820"/>
                  </a:lnTo>
                  <a:cubicBezTo>
                    <a:pt x="4430" y="4106"/>
                    <a:pt x="4597" y="4440"/>
                    <a:pt x="4645" y="4797"/>
                  </a:cubicBezTo>
                  <a:lnTo>
                    <a:pt x="3906" y="4797"/>
                  </a:lnTo>
                  <a:cubicBezTo>
                    <a:pt x="3811" y="4797"/>
                    <a:pt x="3716" y="4868"/>
                    <a:pt x="3716" y="4963"/>
                  </a:cubicBezTo>
                  <a:cubicBezTo>
                    <a:pt x="3716" y="5059"/>
                    <a:pt x="3811" y="5154"/>
                    <a:pt x="3906" y="5154"/>
                  </a:cubicBezTo>
                  <a:lnTo>
                    <a:pt x="4692" y="5154"/>
                  </a:lnTo>
                  <a:cubicBezTo>
                    <a:pt x="4692" y="5154"/>
                    <a:pt x="4692" y="5178"/>
                    <a:pt x="4692" y="5178"/>
                  </a:cubicBezTo>
                  <a:lnTo>
                    <a:pt x="4692" y="5487"/>
                  </a:lnTo>
                  <a:lnTo>
                    <a:pt x="1263" y="5487"/>
                  </a:lnTo>
                  <a:lnTo>
                    <a:pt x="1263" y="5154"/>
                  </a:lnTo>
                  <a:lnTo>
                    <a:pt x="3264" y="5154"/>
                  </a:lnTo>
                  <a:cubicBezTo>
                    <a:pt x="3359" y="5154"/>
                    <a:pt x="3430" y="5059"/>
                    <a:pt x="3430" y="4963"/>
                  </a:cubicBezTo>
                  <a:cubicBezTo>
                    <a:pt x="3430" y="4868"/>
                    <a:pt x="3359" y="4797"/>
                    <a:pt x="3264" y="4797"/>
                  </a:cubicBezTo>
                  <a:lnTo>
                    <a:pt x="1192" y="4797"/>
                  </a:lnTo>
                  <a:cubicBezTo>
                    <a:pt x="834" y="4106"/>
                    <a:pt x="763" y="3320"/>
                    <a:pt x="977" y="2582"/>
                  </a:cubicBezTo>
                  <a:cubicBezTo>
                    <a:pt x="1001" y="2487"/>
                    <a:pt x="954" y="2392"/>
                    <a:pt x="858" y="2368"/>
                  </a:cubicBezTo>
                  <a:cubicBezTo>
                    <a:pt x="842" y="2364"/>
                    <a:pt x="826" y="2362"/>
                    <a:pt x="810" y="2362"/>
                  </a:cubicBezTo>
                  <a:cubicBezTo>
                    <a:pt x="732" y="2362"/>
                    <a:pt x="664" y="2408"/>
                    <a:pt x="644" y="2487"/>
                  </a:cubicBezTo>
                  <a:cubicBezTo>
                    <a:pt x="406" y="3344"/>
                    <a:pt x="501" y="4249"/>
                    <a:pt x="906" y="5035"/>
                  </a:cubicBezTo>
                  <a:lnTo>
                    <a:pt x="906" y="5487"/>
                  </a:lnTo>
                  <a:lnTo>
                    <a:pt x="811" y="5487"/>
                  </a:lnTo>
                  <a:cubicBezTo>
                    <a:pt x="549" y="5487"/>
                    <a:pt x="334" y="5702"/>
                    <a:pt x="334" y="5964"/>
                  </a:cubicBezTo>
                  <a:lnTo>
                    <a:pt x="334" y="6345"/>
                  </a:lnTo>
                  <a:cubicBezTo>
                    <a:pt x="144" y="6392"/>
                    <a:pt x="1" y="6583"/>
                    <a:pt x="1" y="6797"/>
                  </a:cubicBezTo>
                  <a:lnTo>
                    <a:pt x="1" y="7297"/>
                  </a:lnTo>
                  <a:cubicBezTo>
                    <a:pt x="1" y="7488"/>
                    <a:pt x="144" y="7631"/>
                    <a:pt x="334" y="7631"/>
                  </a:cubicBezTo>
                  <a:lnTo>
                    <a:pt x="5597" y="7631"/>
                  </a:lnTo>
                  <a:cubicBezTo>
                    <a:pt x="5788" y="7631"/>
                    <a:pt x="5955" y="7488"/>
                    <a:pt x="5955" y="7297"/>
                  </a:cubicBezTo>
                  <a:lnTo>
                    <a:pt x="5955" y="6797"/>
                  </a:lnTo>
                  <a:cubicBezTo>
                    <a:pt x="5955" y="6583"/>
                    <a:pt x="5812" y="6392"/>
                    <a:pt x="5597" y="6345"/>
                  </a:cubicBezTo>
                  <a:lnTo>
                    <a:pt x="5597" y="5964"/>
                  </a:lnTo>
                  <a:cubicBezTo>
                    <a:pt x="5597" y="5702"/>
                    <a:pt x="5383" y="5487"/>
                    <a:pt x="5121" y="5487"/>
                  </a:cubicBezTo>
                  <a:lnTo>
                    <a:pt x="5026" y="5487"/>
                  </a:lnTo>
                  <a:lnTo>
                    <a:pt x="5026" y="5178"/>
                  </a:lnTo>
                  <a:cubicBezTo>
                    <a:pt x="5026" y="4606"/>
                    <a:pt x="4835" y="4035"/>
                    <a:pt x="4478" y="3606"/>
                  </a:cubicBezTo>
                  <a:lnTo>
                    <a:pt x="4383" y="3463"/>
                  </a:lnTo>
                  <a:cubicBezTo>
                    <a:pt x="4430" y="3463"/>
                    <a:pt x="4478" y="3487"/>
                    <a:pt x="4526" y="3487"/>
                  </a:cubicBezTo>
                  <a:cubicBezTo>
                    <a:pt x="4740" y="3487"/>
                    <a:pt x="4954" y="3463"/>
                    <a:pt x="5145" y="3416"/>
                  </a:cubicBezTo>
                  <a:lnTo>
                    <a:pt x="5169" y="3416"/>
                  </a:lnTo>
                  <a:cubicBezTo>
                    <a:pt x="5335" y="3392"/>
                    <a:pt x="5478" y="3296"/>
                    <a:pt x="5574" y="3177"/>
                  </a:cubicBezTo>
                  <a:cubicBezTo>
                    <a:pt x="5764" y="2939"/>
                    <a:pt x="5740" y="2582"/>
                    <a:pt x="5526" y="2344"/>
                  </a:cubicBezTo>
                  <a:lnTo>
                    <a:pt x="4407" y="1106"/>
                  </a:lnTo>
                  <a:cubicBezTo>
                    <a:pt x="4288" y="1010"/>
                    <a:pt x="4168" y="939"/>
                    <a:pt x="4026" y="891"/>
                  </a:cubicBezTo>
                  <a:lnTo>
                    <a:pt x="3216" y="701"/>
                  </a:lnTo>
                  <a:lnTo>
                    <a:pt x="3216" y="248"/>
                  </a:lnTo>
                  <a:cubicBezTo>
                    <a:pt x="3216" y="153"/>
                    <a:pt x="3168" y="82"/>
                    <a:pt x="3073" y="34"/>
                  </a:cubicBezTo>
                  <a:cubicBezTo>
                    <a:pt x="3041" y="13"/>
                    <a:pt x="2999" y="1"/>
                    <a:pt x="2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3" name="Google Shape;14563;p115"/>
            <p:cNvSpPr/>
            <p:nvPr/>
          </p:nvSpPr>
          <p:spPr>
            <a:xfrm>
              <a:off x="1365612" y="3056940"/>
              <a:ext cx="42838" cy="12377"/>
            </a:xfrm>
            <a:custGeom>
              <a:avLst/>
              <a:gdLst/>
              <a:ahLst/>
              <a:cxnLst/>
              <a:rect l="l" t="t" r="r" b="b"/>
              <a:pathLst>
                <a:path w="1239" h="358" extrusionOk="0">
                  <a:moveTo>
                    <a:pt x="167" y="0"/>
                  </a:moveTo>
                  <a:cubicBezTo>
                    <a:pt x="72" y="0"/>
                    <a:pt x="0" y="72"/>
                    <a:pt x="0" y="167"/>
                  </a:cubicBezTo>
                  <a:cubicBezTo>
                    <a:pt x="0" y="262"/>
                    <a:pt x="72" y="358"/>
                    <a:pt x="167" y="358"/>
                  </a:cubicBezTo>
                  <a:lnTo>
                    <a:pt x="1072" y="358"/>
                  </a:lnTo>
                  <a:cubicBezTo>
                    <a:pt x="1167" y="358"/>
                    <a:pt x="1239" y="262"/>
                    <a:pt x="1239" y="167"/>
                  </a:cubicBezTo>
                  <a:cubicBezTo>
                    <a:pt x="1239" y="72"/>
                    <a:pt x="1167"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4" name="Google Shape;14564;p115"/>
            <p:cNvSpPr/>
            <p:nvPr/>
          </p:nvSpPr>
          <p:spPr>
            <a:xfrm>
              <a:off x="1577203" y="3056940"/>
              <a:ext cx="42873" cy="12377"/>
            </a:xfrm>
            <a:custGeom>
              <a:avLst/>
              <a:gdLst/>
              <a:ahLst/>
              <a:cxnLst/>
              <a:rect l="l" t="t" r="r" b="b"/>
              <a:pathLst>
                <a:path w="1240" h="358" extrusionOk="0">
                  <a:moveTo>
                    <a:pt x="168" y="0"/>
                  </a:moveTo>
                  <a:cubicBezTo>
                    <a:pt x="72" y="0"/>
                    <a:pt x="1" y="72"/>
                    <a:pt x="1" y="167"/>
                  </a:cubicBezTo>
                  <a:cubicBezTo>
                    <a:pt x="1" y="262"/>
                    <a:pt x="72" y="358"/>
                    <a:pt x="168" y="358"/>
                  </a:cubicBezTo>
                  <a:lnTo>
                    <a:pt x="1072" y="358"/>
                  </a:lnTo>
                  <a:cubicBezTo>
                    <a:pt x="1168" y="358"/>
                    <a:pt x="1239" y="262"/>
                    <a:pt x="1239" y="167"/>
                  </a:cubicBezTo>
                  <a:cubicBezTo>
                    <a:pt x="1239" y="72"/>
                    <a:pt x="1168"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5" name="Google Shape;14565;p115"/>
            <p:cNvSpPr/>
            <p:nvPr/>
          </p:nvSpPr>
          <p:spPr>
            <a:xfrm>
              <a:off x="1418302" y="3056940"/>
              <a:ext cx="148258" cy="12377"/>
            </a:xfrm>
            <a:custGeom>
              <a:avLst/>
              <a:gdLst/>
              <a:ahLst/>
              <a:cxnLst/>
              <a:rect l="l" t="t" r="r" b="b"/>
              <a:pathLst>
                <a:path w="4288" h="358" extrusionOk="0">
                  <a:moveTo>
                    <a:pt x="167" y="0"/>
                  </a:moveTo>
                  <a:cubicBezTo>
                    <a:pt x="72" y="0"/>
                    <a:pt x="1" y="72"/>
                    <a:pt x="1" y="167"/>
                  </a:cubicBezTo>
                  <a:cubicBezTo>
                    <a:pt x="1" y="262"/>
                    <a:pt x="72" y="358"/>
                    <a:pt x="167" y="358"/>
                  </a:cubicBezTo>
                  <a:lnTo>
                    <a:pt x="4097" y="358"/>
                  </a:lnTo>
                  <a:cubicBezTo>
                    <a:pt x="4192" y="358"/>
                    <a:pt x="4287" y="262"/>
                    <a:pt x="4287" y="167"/>
                  </a:cubicBezTo>
                  <a:cubicBezTo>
                    <a:pt x="4287" y="72"/>
                    <a:pt x="4192" y="0"/>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6" name="Google Shape;14566;p115"/>
          <p:cNvGrpSpPr/>
          <p:nvPr/>
        </p:nvGrpSpPr>
        <p:grpSpPr>
          <a:xfrm>
            <a:off x="1545080" y="2006680"/>
            <a:ext cx="376699" cy="323518"/>
            <a:chOff x="1288202" y="2157854"/>
            <a:chExt cx="408434" cy="350773"/>
          </a:xfrm>
        </p:grpSpPr>
        <p:sp>
          <p:nvSpPr>
            <p:cNvPr id="14567" name="Google Shape;14567;p115"/>
            <p:cNvSpPr/>
            <p:nvPr/>
          </p:nvSpPr>
          <p:spPr>
            <a:xfrm>
              <a:off x="1288202" y="2157854"/>
              <a:ext cx="408434" cy="350773"/>
            </a:xfrm>
            <a:custGeom>
              <a:avLst/>
              <a:gdLst/>
              <a:ahLst/>
              <a:cxnLst/>
              <a:rect l="l" t="t" r="r" b="b"/>
              <a:pathLst>
                <a:path w="11813" h="10146" extrusionOk="0">
                  <a:moveTo>
                    <a:pt x="10551" y="357"/>
                  </a:moveTo>
                  <a:cubicBezTo>
                    <a:pt x="11051" y="357"/>
                    <a:pt x="11456" y="762"/>
                    <a:pt x="11456" y="1262"/>
                  </a:cubicBezTo>
                  <a:lnTo>
                    <a:pt x="11456" y="1429"/>
                  </a:lnTo>
                  <a:lnTo>
                    <a:pt x="9860" y="1429"/>
                  </a:lnTo>
                  <a:cubicBezTo>
                    <a:pt x="9765" y="1429"/>
                    <a:pt x="9693" y="1501"/>
                    <a:pt x="9693" y="1596"/>
                  </a:cubicBezTo>
                  <a:cubicBezTo>
                    <a:pt x="9693" y="1691"/>
                    <a:pt x="9765" y="1762"/>
                    <a:pt x="9860" y="1762"/>
                  </a:cubicBezTo>
                  <a:lnTo>
                    <a:pt x="11456" y="1762"/>
                  </a:lnTo>
                  <a:lnTo>
                    <a:pt x="11456" y="8883"/>
                  </a:lnTo>
                  <a:cubicBezTo>
                    <a:pt x="11456" y="9383"/>
                    <a:pt x="11051" y="9788"/>
                    <a:pt x="10551" y="9788"/>
                  </a:cubicBezTo>
                  <a:lnTo>
                    <a:pt x="1263" y="9788"/>
                  </a:lnTo>
                  <a:cubicBezTo>
                    <a:pt x="763" y="9788"/>
                    <a:pt x="358" y="9383"/>
                    <a:pt x="358" y="8883"/>
                  </a:cubicBezTo>
                  <a:lnTo>
                    <a:pt x="358" y="1762"/>
                  </a:lnTo>
                  <a:lnTo>
                    <a:pt x="9122" y="1762"/>
                  </a:lnTo>
                  <a:cubicBezTo>
                    <a:pt x="9217" y="1762"/>
                    <a:pt x="9289" y="1691"/>
                    <a:pt x="9289" y="1596"/>
                  </a:cubicBezTo>
                  <a:cubicBezTo>
                    <a:pt x="9289" y="1501"/>
                    <a:pt x="9217" y="1429"/>
                    <a:pt x="9122" y="1429"/>
                  </a:cubicBezTo>
                  <a:lnTo>
                    <a:pt x="358" y="1429"/>
                  </a:lnTo>
                  <a:lnTo>
                    <a:pt x="358" y="1262"/>
                  </a:lnTo>
                  <a:cubicBezTo>
                    <a:pt x="358" y="762"/>
                    <a:pt x="763" y="357"/>
                    <a:pt x="1263" y="357"/>
                  </a:cubicBezTo>
                  <a:close/>
                  <a:moveTo>
                    <a:pt x="1263" y="0"/>
                  </a:moveTo>
                  <a:cubicBezTo>
                    <a:pt x="572" y="0"/>
                    <a:pt x="1" y="572"/>
                    <a:pt x="1" y="1262"/>
                  </a:cubicBezTo>
                  <a:lnTo>
                    <a:pt x="1" y="8883"/>
                  </a:lnTo>
                  <a:cubicBezTo>
                    <a:pt x="1" y="9574"/>
                    <a:pt x="572" y="10145"/>
                    <a:pt x="1263" y="10145"/>
                  </a:cubicBezTo>
                  <a:lnTo>
                    <a:pt x="10551" y="10145"/>
                  </a:lnTo>
                  <a:cubicBezTo>
                    <a:pt x="11241" y="10145"/>
                    <a:pt x="11813" y="9574"/>
                    <a:pt x="11813" y="8883"/>
                  </a:cubicBezTo>
                  <a:lnTo>
                    <a:pt x="11813" y="1262"/>
                  </a:lnTo>
                  <a:cubicBezTo>
                    <a:pt x="11813" y="572"/>
                    <a:pt x="11241" y="0"/>
                    <a:pt x="10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8" name="Google Shape;14568;p115"/>
            <p:cNvSpPr/>
            <p:nvPr/>
          </p:nvSpPr>
          <p:spPr>
            <a:xfrm>
              <a:off x="1325265" y="2183369"/>
              <a:ext cx="14037" cy="11547"/>
            </a:xfrm>
            <a:custGeom>
              <a:avLst/>
              <a:gdLst/>
              <a:ahLst/>
              <a:cxnLst/>
              <a:rect l="l" t="t" r="r" b="b"/>
              <a:pathLst>
                <a:path w="406" h="334" extrusionOk="0">
                  <a:moveTo>
                    <a:pt x="167" y="0"/>
                  </a:moveTo>
                  <a:cubicBezTo>
                    <a:pt x="72" y="0"/>
                    <a:pt x="1" y="72"/>
                    <a:pt x="1" y="167"/>
                  </a:cubicBezTo>
                  <a:cubicBezTo>
                    <a:pt x="1" y="262"/>
                    <a:pt x="72" y="334"/>
                    <a:pt x="167" y="334"/>
                  </a:cubicBezTo>
                  <a:lnTo>
                    <a:pt x="239" y="334"/>
                  </a:lnTo>
                  <a:cubicBezTo>
                    <a:pt x="334" y="334"/>
                    <a:pt x="405" y="262"/>
                    <a:pt x="405" y="167"/>
                  </a:cubicBezTo>
                  <a:cubicBezTo>
                    <a:pt x="405"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9" name="Google Shape;14569;p115"/>
            <p:cNvSpPr/>
            <p:nvPr/>
          </p:nvSpPr>
          <p:spPr>
            <a:xfrm>
              <a:off x="1354099" y="2183369"/>
              <a:ext cx="14833" cy="11547"/>
            </a:xfrm>
            <a:custGeom>
              <a:avLst/>
              <a:gdLst/>
              <a:ahLst/>
              <a:cxnLst/>
              <a:rect l="l" t="t" r="r" b="b"/>
              <a:pathLst>
                <a:path w="429" h="334" extrusionOk="0">
                  <a:moveTo>
                    <a:pt x="191" y="0"/>
                  </a:moveTo>
                  <a:cubicBezTo>
                    <a:pt x="95" y="0"/>
                    <a:pt x="0" y="72"/>
                    <a:pt x="0" y="167"/>
                  </a:cubicBezTo>
                  <a:cubicBezTo>
                    <a:pt x="0" y="262"/>
                    <a:pt x="95" y="334"/>
                    <a:pt x="191" y="334"/>
                  </a:cubicBezTo>
                  <a:lnTo>
                    <a:pt x="262" y="334"/>
                  </a:lnTo>
                  <a:cubicBezTo>
                    <a:pt x="357" y="334"/>
                    <a:pt x="429" y="262"/>
                    <a:pt x="429" y="167"/>
                  </a:cubicBezTo>
                  <a:cubicBezTo>
                    <a:pt x="429" y="72"/>
                    <a:pt x="357"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0" name="Google Shape;14570;p115"/>
            <p:cNvSpPr/>
            <p:nvPr/>
          </p:nvSpPr>
          <p:spPr>
            <a:xfrm>
              <a:off x="1383729" y="2183369"/>
              <a:ext cx="14867" cy="11547"/>
            </a:xfrm>
            <a:custGeom>
              <a:avLst/>
              <a:gdLst/>
              <a:ahLst/>
              <a:cxnLst/>
              <a:rect l="l" t="t" r="r" b="b"/>
              <a:pathLst>
                <a:path w="430" h="334" extrusionOk="0">
                  <a:moveTo>
                    <a:pt x="167" y="0"/>
                  </a:moveTo>
                  <a:cubicBezTo>
                    <a:pt x="72" y="0"/>
                    <a:pt x="0" y="72"/>
                    <a:pt x="0" y="167"/>
                  </a:cubicBezTo>
                  <a:cubicBezTo>
                    <a:pt x="0" y="262"/>
                    <a:pt x="72" y="334"/>
                    <a:pt x="167" y="334"/>
                  </a:cubicBezTo>
                  <a:lnTo>
                    <a:pt x="239" y="334"/>
                  </a:lnTo>
                  <a:cubicBezTo>
                    <a:pt x="334" y="334"/>
                    <a:pt x="429" y="262"/>
                    <a:pt x="429" y="167"/>
                  </a:cubicBezTo>
                  <a:cubicBezTo>
                    <a:pt x="429"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1" name="Google Shape;14571;p115"/>
            <p:cNvSpPr/>
            <p:nvPr/>
          </p:nvSpPr>
          <p:spPr>
            <a:xfrm>
              <a:off x="1327754" y="2235229"/>
              <a:ext cx="184458" cy="117789"/>
            </a:xfrm>
            <a:custGeom>
              <a:avLst/>
              <a:gdLst/>
              <a:ahLst/>
              <a:cxnLst/>
              <a:rect l="l" t="t" r="r" b="b"/>
              <a:pathLst>
                <a:path w="5335" h="3407" extrusionOk="0">
                  <a:moveTo>
                    <a:pt x="357" y="1"/>
                  </a:moveTo>
                  <a:cubicBezTo>
                    <a:pt x="167" y="1"/>
                    <a:pt x="0" y="167"/>
                    <a:pt x="0" y="382"/>
                  </a:cubicBezTo>
                  <a:lnTo>
                    <a:pt x="0" y="3025"/>
                  </a:lnTo>
                  <a:cubicBezTo>
                    <a:pt x="0" y="3216"/>
                    <a:pt x="167" y="3406"/>
                    <a:pt x="357" y="3406"/>
                  </a:cubicBezTo>
                  <a:lnTo>
                    <a:pt x="4977" y="3406"/>
                  </a:lnTo>
                  <a:cubicBezTo>
                    <a:pt x="5168" y="3406"/>
                    <a:pt x="5334" y="3216"/>
                    <a:pt x="5334" y="3025"/>
                  </a:cubicBezTo>
                  <a:lnTo>
                    <a:pt x="5334" y="382"/>
                  </a:lnTo>
                  <a:cubicBezTo>
                    <a:pt x="5334" y="167"/>
                    <a:pt x="5168" y="1"/>
                    <a:pt x="4977" y="1"/>
                  </a:cubicBezTo>
                  <a:lnTo>
                    <a:pt x="1929" y="1"/>
                  </a:lnTo>
                  <a:cubicBezTo>
                    <a:pt x="1834" y="1"/>
                    <a:pt x="1762" y="72"/>
                    <a:pt x="1762" y="167"/>
                  </a:cubicBezTo>
                  <a:cubicBezTo>
                    <a:pt x="1762" y="263"/>
                    <a:pt x="1834" y="334"/>
                    <a:pt x="1929" y="334"/>
                  </a:cubicBezTo>
                  <a:lnTo>
                    <a:pt x="4977" y="334"/>
                  </a:lnTo>
                  <a:cubicBezTo>
                    <a:pt x="4977" y="334"/>
                    <a:pt x="5001" y="358"/>
                    <a:pt x="5001" y="358"/>
                  </a:cubicBezTo>
                  <a:lnTo>
                    <a:pt x="5001" y="3025"/>
                  </a:lnTo>
                  <a:cubicBezTo>
                    <a:pt x="5001" y="3025"/>
                    <a:pt x="4977" y="3049"/>
                    <a:pt x="4977" y="3049"/>
                  </a:cubicBezTo>
                  <a:lnTo>
                    <a:pt x="357" y="3049"/>
                  </a:lnTo>
                  <a:cubicBezTo>
                    <a:pt x="357" y="3049"/>
                    <a:pt x="333" y="3025"/>
                    <a:pt x="333" y="3025"/>
                  </a:cubicBezTo>
                  <a:lnTo>
                    <a:pt x="333" y="358"/>
                  </a:lnTo>
                  <a:cubicBezTo>
                    <a:pt x="333" y="358"/>
                    <a:pt x="357" y="334"/>
                    <a:pt x="357" y="334"/>
                  </a:cubicBezTo>
                  <a:lnTo>
                    <a:pt x="1191" y="334"/>
                  </a:lnTo>
                  <a:cubicBezTo>
                    <a:pt x="1286" y="334"/>
                    <a:pt x="1357" y="263"/>
                    <a:pt x="1357" y="167"/>
                  </a:cubicBezTo>
                  <a:cubicBezTo>
                    <a:pt x="1357" y="72"/>
                    <a:pt x="1286"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2" name="Google Shape;14572;p115"/>
            <p:cNvSpPr/>
            <p:nvPr/>
          </p:nvSpPr>
          <p:spPr>
            <a:xfrm>
              <a:off x="1327754" y="2370274"/>
              <a:ext cx="329361" cy="107071"/>
            </a:xfrm>
            <a:custGeom>
              <a:avLst/>
              <a:gdLst/>
              <a:ahLst/>
              <a:cxnLst/>
              <a:rect l="l" t="t" r="r" b="b"/>
              <a:pathLst>
                <a:path w="9526" h="3097" extrusionOk="0">
                  <a:moveTo>
                    <a:pt x="8454" y="358"/>
                  </a:moveTo>
                  <a:lnTo>
                    <a:pt x="4763" y="1382"/>
                  </a:lnTo>
                  <a:lnTo>
                    <a:pt x="1072" y="358"/>
                  </a:lnTo>
                  <a:close/>
                  <a:moveTo>
                    <a:pt x="333" y="500"/>
                  </a:moveTo>
                  <a:lnTo>
                    <a:pt x="4120" y="1548"/>
                  </a:lnTo>
                  <a:lnTo>
                    <a:pt x="333" y="2620"/>
                  </a:lnTo>
                  <a:lnTo>
                    <a:pt x="333" y="500"/>
                  </a:lnTo>
                  <a:close/>
                  <a:moveTo>
                    <a:pt x="9192" y="500"/>
                  </a:moveTo>
                  <a:lnTo>
                    <a:pt x="9192" y="2620"/>
                  </a:lnTo>
                  <a:lnTo>
                    <a:pt x="5406" y="1548"/>
                  </a:lnTo>
                  <a:lnTo>
                    <a:pt x="9192" y="500"/>
                  </a:lnTo>
                  <a:close/>
                  <a:moveTo>
                    <a:pt x="333" y="0"/>
                  </a:moveTo>
                  <a:cubicBezTo>
                    <a:pt x="143" y="0"/>
                    <a:pt x="0" y="167"/>
                    <a:pt x="0" y="358"/>
                  </a:cubicBezTo>
                  <a:lnTo>
                    <a:pt x="0" y="2739"/>
                  </a:lnTo>
                  <a:cubicBezTo>
                    <a:pt x="0" y="2929"/>
                    <a:pt x="143" y="3096"/>
                    <a:pt x="333" y="3096"/>
                  </a:cubicBezTo>
                  <a:lnTo>
                    <a:pt x="6049" y="3096"/>
                  </a:lnTo>
                  <a:cubicBezTo>
                    <a:pt x="6144" y="3096"/>
                    <a:pt x="6216" y="3001"/>
                    <a:pt x="6216" y="2906"/>
                  </a:cubicBezTo>
                  <a:cubicBezTo>
                    <a:pt x="6216" y="2810"/>
                    <a:pt x="6144" y="2739"/>
                    <a:pt x="6049" y="2739"/>
                  </a:cubicBezTo>
                  <a:lnTo>
                    <a:pt x="1167" y="2739"/>
                  </a:lnTo>
                  <a:lnTo>
                    <a:pt x="4763" y="1739"/>
                  </a:lnTo>
                  <a:lnTo>
                    <a:pt x="8359" y="2739"/>
                  </a:lnTo>
                  <a:lnTo>
                    <a:pt x="6787" y="2739"/>
                  </a:lnTo>
                  <a:cubicBezTo>
                    <a:pt x="6692" y="2739"/>
                    <a:pt x="6620" y="2810"/>
                    <a:pt x="6620" y="2906"/>
                  </a:cubicBezTo>
                  <a:cubicBezTo>
                    <a:pt x="6620" y="3001"/>
                    <a:pt x="6692" y="3096"/>
                    <a:pt x="6787" y="3096"/>
                  </a:cubicBezTo>
                  <a:lnTo>
                    <a:pt x="9192" y="3096"/>
                  </a:lnTo>
                  <a:cubicBezTo>
                    <a:pt x="9383" y="3096"/>
                    <a:pt x="9526" y="2929"/>
                    <a:pt x="9526" y="2739"/>
                  </a:cubicBezTo>
                  <a:lnTo>
                    <a:pt x="9526" y="358"/>
                  </a:lnTo>
                  <a:cubicBezTo>
                    <a:pt x="9526" y="167"/>
                    <a:pt x="9383" y="0"/>
                    <a:pt x="9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3" name="Google Shape;14573;p115"/>
            <p:cNvSpPr/>
            <p:nvPr/>
          </p:nvSpPr>
          <p:spPr>
            <a:xfrm>
              <a:off x="1394412" y="2263372"/>
              <a:ext cx="51102" cy="60813"/>
            </a:xfrm>
            <a:custGeom>
              <a:avLst/>
              <a:gdLst/>
              <a:ahLst/>
              <a:cxnLst/>
              <a:rect l="l" t="t" r="r" b="b"/>
              <a:pathLst>
                <a:path w="1478" h="1759" extrusionOk="0">
                  <a:moveTo>
                    <a:pt x="382" y="354"/>
                  </a:moveTo>
                  <a:lnTo>
                    <a:pt x="1120" y="878"/>
                  </a:lnTo>
                  <a:cubicBezTo>
                    <a:pt x="1120" y="878"/>
                    <a:pt x="1120" y="878"/>
                    <a:pt x="1120" y="901"/>
                  </a:cubicBezTo>
                  <a:lnTo>
                    <a:pt x="382" y="1401"/>
                  </a:lnTo>
                  <a:cubicBezTo>
                    <a:pt x="366" y="1401"/>
                    <a:pt x="361" y="1412"/>
                    <a:pt x="359" y="1412"/>
                  </a:cubicBezTo>
                  <a:cubicBezTo>
                    <a:pt x="358" y="1412"/>
                    <a:pt x="358" y="1409"/>
                    <a:pt x="358" y="1401"/>
                  </a:cubicBezTo>
                  <a:lnTo>
                    <a:pt x="358" y="354"/>
                  </a:lnTo>
                  <a:close/>
                  <a:moveTo>
                    <a:pt x="350" y="1"/>
                  </a:moveTo>
                  <a:cubicBezTo>
                    <a:pt x="295" y="1"/>
                    <a:pt x="241" y="14"/>
                    <a:pt x="192" y="44"/>
                  </a:cubicBezTo>
                  <a:cubicBezTo>
                    <a:pt x="72" y="116"/>
                    <a:pt x="1" y="235"/>
                    <a:pt x="1" y="354"/>
                  </a:cubicBezTo>
                  <a:lnTo>
                    <a:pt x="1" y="1401"/>
                  </a:lnTo>
                  <a:cubicBezTo>
                    <a:pt x="1" y="1544"/>
                    <a:pt x="72" y="1663"/>
                    <a:pt x="192" y="1711"/>
                  </a:cubicBezTo>
                  <a:cubicBezTo>
                    <a:pt x="239" y="1735"/>
                    <a:pt x="311" y="1759"/>
                    <a:pt x="358" y="1759"/>
                  </a:cubicBezTo>
                  <a:cubicBezTo>
                    <a:pt x="430" y="1759"/>
                    <a:pt x="501" y="1735"/>
                    <a:pt x="573" y="1687"/>
                  </a:cubicBezTo>
                  <a:lnTo>
                    <a:pt x="1311" y="1163"/>
                  </a:lnTo>
                  <a:cubicBezTo>
                    <a:pt x="1406" y="1116"/>
                    <a:pt x="1477" y="997"/>
                    <a:pt x="1477" y="878"/>
                  </a:cubicBezTo>
                  <a:cubicBezTo>
                    <a:pt x="1477" y="759"/>
                    <a:pt x="1406" y="663"/>
                    <a:pt x="1311" y="592"/>
                  </a:cubicBezTo>
                  <a:lnTo>
                    <a:pt x="573" y="68"/>
                  </a:lnTo>
                  <a:cubicBezTo>
                    <a:pt x="503" y="26"/>
                    <a:pt x="426"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4" name="Google Shape;14574;p115"/>
            <p:cNvSpPr/>
            <p:nvPr/>
          </p:nvSpPr>
          <p:spPr>
            <a:xfrm>
              <a:off x="1534401" y="2245947"/>
              <a:ext cx="122707" cy="12377"/>
            </a:xfrm>
            <a:custGeom>
              <a:avLst/>
              <a:gdLst/>
              <a:ahLst/>
              <a:cxnLst/>
              <a:rect l="l" t="t" r="r" b="b"/>
              <a:pathLst>
                <a:path w="3549" h="358" extrusionOk="0">
                  <a:moveTo>
                    <a:pt x="191" y="0"/>
                  </a:moveTo>
                  <a:cubicBezTo>
                    <a:pt x="96" y="0"/>
                    <a:pt x="0" y="96"/>
                    <a:pt x="0" y="191"/>
                  </a:cubicBezTo>
                  <a:cubicBezTo>
                    <a:pt x="0" y="286"/>
                    <a:pt x="96" y="358"/>
                    <a:pt x="191" y="358"/>
                  </a:cubicBezTo>
                  <a:lnTo>
                    <a:pt x="3382" y="358"/>
                  </a:lnTo>
                  <a:cubicBezTo>
                    <a:pt x="3477" y="358"/>
                    <a:pt x="3549" y="286"/>
                    <a:pt x="3549" y="191"/>
                  </a:cubicBezTo>
                  <a:cubicBezTo>
                    <a:pt x="3549" y="96"/>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5" name="Google Shape;14575;p115"/>
            <p:cNvSpPr/>
            <p:nvPr/>
          </p:nvSpPr>
          <p:spPr>
            <a:xfrm>
              <a:off x="1534401" y="2276406"/>
              <a:ext cx="122707" cy="12377"/>
            </a:xfrm>
            <a:custGeom>
              <a:avLst/>
              <a:gdLst/>
              <a:ahLst/>
              <a:cxnLst/>
              <a:rect l="l" t="t" r="r" b="b"/>
              <a:pathLst>
                <a:path w="3549" h="358" extrusionOk="0">
                  <a:moveTo>
                    <a:pt x="191" y="0"/>
                  </a:moveTo>
                  <a:cubicBezTo>
                    <a:pt x="96" y="0"/>
                    <a:pt x="0" y="96"/>
                    <a:pt x="0" y="191"/>
                  </a:cubicBezTo>
                  <a:cubicBezTo>
                    <a:pt x="0" y="286"/>
                    <a:pt x="96" y="358"/>
                    <a:pt x="191" y="358"/>
                  </a:cubicBezTo>
                  <a:lnTo>
                    <a:pt x="3382" y="358"/>
                  </a:lnTo>
                  <a:cubicBezTo>
                    <a:pt x="3477" y="358"/>
                    <a:pt x="3549" y="286"/>
                    <a:pt x="3549" y="191"/>
                  </a:cubicBezTo>
                  <a:cubicBezTo>
                    <a:pt x="3549" y="96"/>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6" name="Google Shape;14576;p115"/>
            <p:cNvSpPr/>
            <p:nvPr/>
          </p:nvSpPr>
          <p:spPr>
            <a:xfrm>
              <a:off x="1534401" y="2307696"/>
              <a:ext cx="122707" cy="11547"/>
            </a:xfrm>
            <a:custGeom>
              <a:avLst/>
              <a:gdLst/>
              <a:ahLst/>
              <a:cxnLst/>
              <a:rect l="l" t="t" r="r" b="b"/>
              <a:pathLst>
                <a:path w="3549" h="334" extrusionOk="0">
                  <a:moveTo>
                    <a:pt x="191" y="0"/>
                  </a:moveTo>
                  <a:cubicBezTo>
                    <a:pt x="96" y="0"/>
                    <a:pt x="0" y="72"/>
                    <a:pt x="0" y="167"/>
                  </a:cubicBezTo>
                  <a:cubicBezTo>
                    <a:pt x="0" y="262"/>
                    <a:pt x="96" y="334"/>
                    <a:pt x="191" y="334"/>
                  </a:cubicBezTo>
                  <a:lnTo>
                    <a:pt x="3382" y="334"/>
                  </a:lnTo>
                  <a:cubicBezTo>
                    <a:pt x="3477" y="334"/>
                    <a:pt x="3549" y="262"/>
                    <a:pt x="3549" y="167"/>
                  </a:cubicBezTo>
                  <a:cubicBezTo>
                    <a:pt x="3549" y="72"/>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7" name="Google Shape;14577;p115"/>
          <p:cNvGrpSpPr/>
          <p:nvPr/>
        </p:nvGrpSpPr>
        <p:grpSpPr>
          <a:xfrm>
            <a:off x="1545080" y="1486748"/>
            <a:ext cx="376695" cy="376679"/>
            <a:chOff x="1288202" y="1511500"/>
            <a:chExt cx="408430" cy="408412"/>
          </a:xfrm>
        </p:grpSpPr>
        <p:sp>
          <p:nvSpPr>
            <p:cNvPr id="14578" name="Google Shape;14578;p115"/>
            <p:cNvSpPr/>
            <p:nvPr/>
          </p:nvSpPr>
          <p:spPr>
            <a:xfrm>
              <a:off x="1407619" y="1627598"/>
              <a:ext cx="289012" cy="177876"/>
            </a:xfrm>
            <a:custGeom>
              <a:avLst/>
              <a:gdLst/>
              <a:ahLst/>
              <a:cxnLst/>
              <a:rect l="l" t="t" r="r" b="b"/>
              <a:pathLst>
                <a:path w="8359" h="5145" extrusionOk="0">
                  <a:moveTo>
                    <a:pt x="1715" y="1"/>
                  </a:moveTo>
                  <a:cubicBezTo>
                    <a:pt x="762" y="1"/>
                    <a:pt x="0" y="763"/>
                    <a:pt x="0" y="1715"/>
                  </a:cubicBezTo>
                  <a:lnTo>
                    <a:pt x="0" y="3430"/>
                  </a:lnTo>
                  <a:cubicBezTo>
                    <a:pt x="0" y="4359"/>
                    <a:pt x="762" y="5145"/>
                    <a:pt x="1715" y="5145"/>
                  </a:cubicBezTo>
                  <a:lnTo>
                    <a:pt x="8026" y="5145"/>
                  </a:lnTo>
                  <a:cubicBezTo>
                    <a:pt x="8145" y="5145"/>
                    <a:pt x="8264" y="5049"/>
                    <a:pt x="8311" y="4930"/>
                  </a:cubicBezTo>
                  <a:cubicBezTo>
                    <a:pt x="8359" y="4835"/>
                    <a:pt x="8335" y="4692"/>
                    <a:pt x="8264" y="4597"/>
                  </a:cubicBezTo>
                  <a:lnTo>
                    <a:pt x="7502" y="3811"/>
                  </a:lnTo>
                  <a:lnTo>
                    <a:pt x="7502" y="1715"/>
                  </a:lnTo>
                  <a:cubicBezTo>
                    <a:pt x="7502" y="763"/>
                    <a:pt x="6740" y="1"/>
                    <a:pt x="5787" y="1"/>
                  </a:cubicBezTo>
                  <a:lnTo>
                    <a:pt x="3429" y="1"/>
                  </a:lnTo>
                  <a:cubicBezTo>
                    <a:pt x="3334" y="1"/>
                    <a:pt x="3263" y="96"/>
                    <a:pt x="3263" y="191"/>
                  </a:cubicBezTo>
                  <a:cubicBezTo>
                    <a:pt x="3263" y="287"/>
                    <a:pt x="3334" y="358"/>
                    <a:pt x="3429" y="358"/>
                  </a:cubicBezTo>
                  <a:lnTo>
                    <a:pt x="5787" y="358"/>
                  </a:lnTo>
                  <a:cubicBezTo>
                    <a:pt x="6549" y="358"/>
                    <a:pt x="7144" y="953"/>
                    <a:pt x="7144" y="1715"/>
                  </a:cubicBezTo>
                  <a:lnTo>
                    <a:pt x="7144" y="3859"/>
                  </a:lnTo>
                  <a:cubicBezTo>
                    <a:pt x="7144" y="3906"/>
                    <a:pt x="7168" y="3954"/>
                    <a:pt x="7192" y="3978"/>
                  </a:cubicBezTo>
                  <a:lnTo>
                    <a:pt x="7954" y="4787"/>
                  </a:lnTo>
                  <a:lnTo>
                    <a:pt x="1715" y="4787"/>
                  </a:lnTo>
                  <a:cubicBezTo>
                    <a:pt x="953" y="4787"/>
                    <a:pt x="357" y="4168"/>
                    <a:pt x="357" y="3430"/>
                  </a:cubicBezTo>
                  <a:lnTo>
                    <a:pt x="357" y="1715"/>
                  </a:lnTo>
                  <a:cubicBezTo>
                    <a:pt x="357" y="953"/>
                    <a:pt x="953" y="358"/>
                    <a:pt x="1715" y="358"/>
                  </a:cubicBezTo>
                  <a:lnTo>
                    <a:pt x="2691" y="358"/>
                  </a:lnTo>
                  <a:cubicBezTo>
                    <a:pt x="2786" y="358"/>
                    <a:pt x="2858" y="287"/>
                    <a:pt x="2858" y="191"/>
                  </a:cubicBezTo>
                  <a:cubicBezTo>
                    <a:pt x="2858" y="96"/>
                    <a:pt x="2786" y="1"/>
                    <a:pt x="2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9" name="Google Shape;14579;p115"/>
            <p:cNvSpPr/>
            <p:nvPr/>
          </p:nvSpPr>
          <p:spPr>
            <a:xfrm>
              <a:off x="1288202" y="1511500"/>
              <a:ext cx="289047" cy="177080"/>
            </a:xfrm>
            <a:custGeom>
              <a:avLst/>
              <a:gdLst/>
              <a:ahLst/>
              <a:cxnLst/>
              <a:rect l="l" t="t" r="r" b="b"/>
              <a:pathLst>
                <a:path w="8360" h="5122" extrusionOk="0">
                  <a:moveTo>
                    <a:pt x="334" y="1"/>
                  </a:moveTo>
                  <a:cubicBezTo>
                    <a:pt x="215" y="1"/>
                    <a:pt x="96" y="72"/>
                    <a:pt x="49" y="191"/>
                  </a:cubicBezTo>
                  <a:cubicBezTo>
                    <a:pt x="1" y="311"/>
                    <a:pt x="25" y="453"/>
                    <a:pt x="96" y="549"/>
                  </a:cubicBezTo>
                  <a:lnTo>
                    <a:pt x="858" y="1335"/>
                  </a:lnTo>
                  <a:lnTo>
                    <a:pt x="858" y="3430"/>
                  </a:lnTo>
                  <a:cubicBezTo>
                    <a:pt x="858" y="4359"/>
                    <a:pt x="1620" y="5121"/>
                    <a:pt x="2573" y="5121"/>
                  </a:cubicBezTo>
                  <a:lnTo>
                    <a:pt x="2954" y="5121"/>
                  </a:lnTo>
                  <a:cubicBezTo>
                    <a:pt x="3049" y="5121"/>
                    <a:pt x="3121" y="5050"/>
                    <a:pt x="3121" y="4954"/>
                  </a:cubicBezTo>
                  <a:cubicBezTo>
                    <a:pt x="3121" y="4859"/>
                    <a:pt x="3049" y="4788"/>
                    <a:pt x="2954" y="4788"/>
                  </a:cubicBezTo>
                  <a:lnTo>
                    <a:pt x="2573" y="4788"/>
                  </a:lnTo>
                  <a:cubicBezTo>
                    <a:pt x="1811" y="4788"/>
                    <a:pt x="1215" y="4168"/>
                    <a:pt x="1215" y="3430"/>
                  </a:cubicBezTo>
                  <a:lnTo>
                    <a:pt x="1215" y="1263"/>
                  </a:lnTo>
                  <a:cubicBezTo>
                    <a:pt x="1215" y="1215"/>
                    <a:pt x="1192" y="1192"/>
                    <a:pt x="1168" y="1144"/>
                  </a:cubicBezTo>
                  <a:lnTo>
                    <a:pt x="406" y="358"/>
                  </a:lnTo>
                  <a:lnTo>
                    <a:pt x="6645" y="358"/>
                  </a:lnTo>
                  <a:cubicBezTo>
                    <a:pt x="7407" y="358"/>
                    <a:pt x="8003" y="954"/>
                    <a:pt x="8003" y="1716"/>
                  </a:cubicBezTo>
                  <a:lnTo>
                    <a:pt x="8003" y="2859"/>
                  </a:lnTo>
                  <a:cubicBezTo>
                    <a:pt x="8003" y="2954"/>
                    <a:pt x="8074" y="3025"/>
                    <a:pt x="8169" y="3025"/>
                  </a:cubicBezTo>
                  <a:cubicBezTo>
                    <a:pt x="8265" y="3025"/>
                    <a:pt x="8360" y="2954"/>
                    <a:pt x="8360" y="2859"/>
                  </a:cubicBezTo>
                  <a:lnTo>
                    <a:pt x="8360" y="1716"/>
                  </a:lnTo>
                  <a:cubicBezTo>
                    <a:pt x="8360" y="763"/>
                    <a:pt x="7598"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0" name="Google Shape;14580;p115"/>
            <p:cNvSpPr/>
            <p:nvPr/>
          </p:nvSpPr>
          <p:spPr>
            <a:xfrm>
              <a:off x="1288202" y="1742867"/>
              <a:ext cx="289047" cy="177046"/>
            </a:xfrm>
            <a:custGeom>
              <a:avLst/>
              <a:gdLst/>
              <a:ahLst/>
              <a:cxnLst/>
              <a:rect l="l" t="t" r="r" b="b"/>
              <a:pathLst>
                <a:path w="8360" h="5121" extrusionOk="0">
                  <a:moveTo>
                    <a:pt x="2573" y="1"/>
                  </a:moveTo>
                  <a:cubicBezTo>
                    <a:pt x="1620" y="1"/>
                    <a:pt x="858" y="763"/>
                    <a:pt x="858" y="1692"/>
                  </a:cubicBezTo>
                  <a:lnTo>
                    <a:pt x="858" y="3787"/>
                  </a:lnTo>
                  <a:lnTo>
                    <a:pt x="96" y="4573"/>
                  </a:lnTo>
                  <a:cubicBezTo>
                    <a:pt x="25" y="4668"/>
                    <a:pt x="1" y="4811"/>
                    <a:pt x="49" y="4930"/>
                  </a:cubicBezTo>
                  <a:cubicBezTo>
                    <a:pt x="96" y="5049"/>
                    <a:pt x="215" y="5121"/>
                    <a:pt x="334" y="5121"/>
                  </a:cubicBezTo>
                  <a:lnTo>
                    <a:pt x="6645" y="5121"/>
                  </a:lnTo>
                  <a:cubicBezTo>
                    <a:pt x="7598" y="5121"/>
                    <a:pt x="8360" y="4359"/>
                    <a:pt x="8360" y="3406"/>
                  </a:cubicBezTo>
                  <a:lnTo>
                    <a:pt x="8360" y="2311"/>
                  </a:lnTo>
                  <a:cubicBezTo>
                    <a:pt x="8360" y="2216"/>
                    <a:pt x="8265" y="2144"/>
                    <a:pt x="8169" y="2144"/>
                  </a:cubicBezTo>
                  <a:cubicBezTo>
                    <a:pt x="8074" y="2144"/>
                    <a:pt x="8003" y="2216"/>
                    <a:pt x="8003" y="2311"/>
                  </a:cubicBezTo>
                  <a:lnTo>
                    <a:pt x="8003" y="3406"/>
                  </a:lnTo>
                  <a:cubicBezTo>
                    <a:pt x="8003" y="4168"/>
                    <a:pt x="7407" y="4764"/>
                    <a:pt x="6645" y="4764"/>
                  </a:cubicBezTo>
                  <a:lnTo>
                    <a:pt x="406" y="4764"/>
                  </a:lnTo>
                  <a:lnTo>
                    <a:pt x="1168" y="3978"/>
                  </a:lnTo>
                  <a:cubicBezTo>
                    <a:pt x="1192" y="3930"/>
                    <a:pt x="1215" y="3906"/>
                    <a:pt x="1215" y="3859"/>
                  </a:cubicBezTo>
                  <a:lnTo>
                    <a:pt x="1215" y="1692"/>
                  </a:lnTo>
                  <a:cubicBezTo>
                    <a:pt x="1215" y="953"/>
                    <a:pt x="1811" y="334"/>
                    <a:pt x="2573" y="334"/>
                  </a:cubicBezTo>
                  <a:lnTo>
                    <a:pt x="2954" y="334"/>
                  </a:lnTo>
                  <a:cubicBezTo>
                    <a:pt x="3049" y="334"/>
                    <a:pt x="3121" y="263"/>
                    <a:pt x="3121" y="167"/>
                  </a:cubicBezTo>
                  <a:cubicBezTo>
                    <a:pt x="3121" y="72"/>
                    <a:pt x="3049" y="1"/>
                    <a:pt x="2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1" name="Google Shape;14581;p115"/>
            <p:cNvSpPr/>
            <p:nvPr/>
          </p:nvSpPr>
          <p:spPr>
            <a:xfrm>
              <a:off x="1368897" y="1559281"/>
              <a:ext cx="19811" cy="11547"/>
            </a:xfrm>
            <a:custGeom>
              <a:avLst/>
              <a:gdLst/>
              <a:ahLst/>
              <a:cxnLst/>
              <a:rect l="l" t="t" r="r" b="b"/>
              <a:pathLst>
                <a:path w="573" h="334" extrusionOk="0">
                  <a:moveTo>
                    <a:pt x="167" y="0"/>
                  </a:moveTo>
                  <a:cubicBezTo>
                    <a:pt x="72" y="0"/>
                    <a:pt x="1" y="72"/>
                    <a:pt x="1" y="167"/>
                  </a:cubicBezTo>
                  <a:cubicBezTo>
                    <a:pt x="1" y="262"/>
                    <a:pt x="72" y="334"/>
                    <a:pt x="167" y="334"/>
                  </a:cubicBezTo>
                  <a:lnTo>
                    <a:pt x="406" y="334"/>
                  </a:lnTo>
                  <a:cubicBezTo>
                    <a:pt x="501" y="334"/>
                    <a:pt x="572" y="262"/>
                    <a:pt x="572" y="167"/>
                  </a:cubicBezTo>
                  <a:cubicBezTo>
                    <a:pt x="572" y="72"/>
                    <a:pt x="501"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2" name="Google Shape;14582;p115"/>
            <p:cNvSpPr/>
            <p:nvPr/>
          </p:nvSpPr>
          <p:spPr>
            <a:xfrm>
              <a:off x="1399356" y="1559281"/>
              <a:ext cx="130140" cy="11547"/>
            </a:xfrm>
            <a:custGeom>
              <a:avLst/>
              <a:gdLst/>
              <a:ahLst/>
              <a:cxnLst/>
              <a:rect l="l" t="t" r="r" b="b"/>
              <a:pathLst>
                <a:path w="3764" h="334" extrusionOk="0">
                  <a:moveTo>
                    <a:pt x="191" y="0"/>
                  </a:moveTo>
                  <a:cubicBezTo>
                    <a:pt x="96" y="0"/>
                    <a:pt x="1" y="72"/>
                    <a:pt x="1" y="167"/>
                  </a:cubicBezTo>
                  <a:cubicBezTo>
                    <a:pt x="1" y="262"/>
                    <a:pt x="96" y="334"/>
                    <a:pt x="191" y="334"/>
                  </a:cubicBezTo>
                  <a:lnTo>
                    <a:pt x="3597" y="334"/>
                  </a:lnTo>
                  <a:cubicBezTo>
                    <a:pt x="3692" y="334"/>
                    <a:pt x="3764" y="262"/>
                    <a:pt x="3764" y="167"/>
                  </a:cubicBezTo>
                  <a:cubicBezTo>
                    <a:pt x="3764" y="72"/>
                    <a:pt x="3692" y="0"/>
                    <a:pt x="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3" name="Google Shape;14583;p115"/>
            <p:cNvSpPr/>
            <p:nvPr/>
          </p:nvSpPr>
          <p:spPr>
            <a:xfrm>
              <a:off x="1368897" y="1593854"/>
              <a:ext cx="160601" cy="11547"/>
            </a:xfrm>
            <a:custGeom>
              <a:avLst/>
              <a:gdLst/>
              <a:ahLst/>
              <a:cxnLst/>
              <a:rect l="l" t="t" r="r" b="b"/>
              <a:pathLst>
                <a:path w="4645" h="334" extrusionOk="0">
                  <a:moveTo>
                    <a:pt x="167" y="0"/>
                  </a:moveTo>
                  <a:cubicBezTo>
                    <a:pt x="72" y="0"/>
                    <a:pt x="1" y="72"/>
                    <a:pt x="1" y="167"/>
                  </a:cubicBezTo>
                  <a:cubicBezTo>
                    <a:pt x="1" y="262"/>
                    <a:pt x="72" y="334"/>
                    <a:pt x="167" y="334"/>
                  </a:cubicBezTo>
                  <a:lnTo>
                    <a:pt x="4478" y="334"/>
                  </a:lnTo>
                  <a:cubicBezTo>
                    <a:pt x="4573" y="334"/>
                    <a:pt x="4645" y="262"/>
                    <a:pt x="4645" y="167"/>
                  </a:cubicBezTo>
                  <a:cubicBezTo>
                    <a:pt x="4645" y="72"/>
                    <a:pt x="4573"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4" name="Google Shape;14584;p115"/>
            <p:cNvSpPr/>
            <p:nvPr/>
          </p:nvSpPr>
          <p:spPr>
            <a:xfrm>
              <a:off x="1368897" y="1862249"/>
              <a:ext cx="160601" cy="11582"/>
            </a:xfrm>
            <a:custGeom>
              <a:avLst/>
              <a:gdLst/>
              <a:ahLst/>
              <a:cxnLst/>
              <a:rect l="l" t="t" r="r" b="b"/>
              <a:pathLst>
                <a:path w="4645" h="335" extrusionOk="0">
                  <a:moveTo>
                    <a:pt x="167" y="1"/>
                  </a:moveTo>
                  <a:cubicBezTo>
                    <a:pt x="72" y="1"/>
                    <a:pt x="1" y="72"/>
                    <a:pt x="1" y="168"/>
                  </a:cubicBezTo>
                  <a:cubicBezTo>
                    <a:pt x="1" y="263"/>
                    <a:pt x="72" y="334"/>
                    <a:pt x="167" y="334"/>
                  </a:cubicBezTo>
                  <a:lnTo>
                    <a:pt x="4478" y="334"/>
                  </a:lnTo>
                  <a:cubicBezTo>
                    <a:pt x="4573" y="334"/>
                    <a:pt x="4645" y="263"/>
                    <a:pt x="4645" y="168"/>
                  </a:cubicBezTo>
                  <a:cubicBezTo>
                    <a:pt x="4645" y="72"/>
                    <a:pt x="4573" y="1"/>
                    <a:pt x="4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5" name="Google Shape;14585;p115"/>
            <p:cNvSpPr/>
            <p:nvPr/>
          </p:nvSpPr>
          <p:spPr>
            <a:xfrm>
              <a:off x="1404300" y="1827676"/>
              <a:ext cx="125196" cy="11582"/>
            </a:xfrm>
            <a:custGeom>
              <a:avLst/>
              <a:gdLst/>
              <a:ahLst/>
              <a:cxnLst/>
              <a:rect l="l" t="t" r="r" b="b"/>
              <a:pathLst>
                <a:path w="3621" h="335" extrusionOk="0">
                  <a:moveTo>
                    <a:pt x="167" y="1"/>
                  </a:moveTo>
                  <a:cubicBezTo>
                    <a:pt x="72" y="1"/>
                    <a:pt x="1" y="72"/>
                    <a:pt x="1" y="167"/>
                  </a:cubicBezTo>
                  <a:cubicBezTo>
                    <a:pt x="1" y="263"/>
                    <a:pt x="72" y="334"/>
                    <a:pt x="167" y="334"/>
                  </a:cubicBezTo>
                  <a:lnTo>
                    <a:pt x="3454" y="334"/>
                  </a:lnTo>
                  <a:cubicBezTo>
                    <a:pt x="3549" y="334"/>
                    <a:pt x="3621" y="263"/>
                    <a:pt x="3621" y="167"/>
                  </a:cubicBezTo>
                  <a:cubicBezTo>
                    <a:pt x="3621" y="72"/>
                    <a:pt x="354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6" name="Google Shape;14586;p115"/>
            <p:cNvSpPr/>
            <p:nvPr/>
          </p:nvSpPr>
          <p:spPr>
            <a:xfrm>
              <a:off x="1368897" y="1827676"/>
              <a:ext cx="23926" cy="11582"/>
            </a:xfrm>
            <a:custGeom>
              <a:avLst/>
              <a:gdLst/>
              <a:ahLst/>
              <a:cxnLst/>
              <a:rect l="l" t="t" r="r" b="b"/>
              <a:pathLst>
                <a:path w="692" h="335" extrusionOk="0">
                  <a:moveTo>
                    <a:pt x="167" y="1"/>
                  </a:moveTo>
                  <a:cubicBezTo>
                    <a:pt x="72" y="1"/>
                    <a:pt x="1" y="72"/>
                    <a:pt x="1" y="167"/>
                  </a:cubicBezTo>
                  <a:cubicBezTo>
                    <a:pt x="1" y="263"/>
                    <a:pt x="72" y="334"/>
                    <a:pt x="167" y="334"/>
                  </a:cubicBezTo>
                  <a:lnTo>
                    <a:pt x="525" y="334"/>
                  </a:lnTo>
                  <a:cubicBezTo>
                    <a:pt x="620" y="334"/>
                    <a:pt x="691" y="263"/>
                    <a:pt x="691" y="167"/>
                  </a:cubicBezTo>
                  <a:cubicBezTo>
                    <a:pt x="691" y="72"/>
                    <a:pt x="62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7" name="Google Shape;14587;p115"/>
            <p:cNvSpPr/>
            <p:nvPr/>
          </p:nvSpPr>
          <p:spPr>
            <a:xfrm>
              <a:off x="1485825" y="1682778"/>
              <a:ext cx="112818" cy="85671"/>
            </a:xfrm>
            <a:custGeom>
              <a:avLst/>
              <a:gdLst/>
              <a:ahLst/>
              <a:cxnLst/>
              <a:rect l="l" t="t" r="r" b="b"/>
              <a:pathLst>
                <a:path w="3263" h="2478" extrusionOk="0">
                  <a:moveTo>
                    <a:pt x="905" y="0"/>
                  </a:moveTo>
                  <a:cubicBezTo>
                    <a:pt x="691" y="0"/>
                    <a:pt x="477" y="96"/>
                    <a:pt x="334" y="238"/>
                  </a:cubicBezTo>
                  <a:lnTo>
                    <a:pt x="310" y="262"/>
                  </a:lnTo>
                  <a:cubicBezTo>
                    <a:pt x="0" y="572"/>
                    <a:pt x="0" y="1072"/>
                    <a:pt x="310" y="1405"/>
                  </a:cubicBezTo>
                  <a:lnTo>
                    <a:pt x="453" y="1524"/>
                  </a:lnTo>
                  <a:cubicBezTo>
                    <a:pt x="489" y="1560"/>
                    <a:pt x="530" y="1578"/>
                    <a:pt x="572" y="1578"/>
                  </a:cubicBezTo>
                  <a:cubicBezTo>
                    <a:pt x="614" y="1578"/>
                    <a:pt x="655" y="1560"/>
                    <a:pt x="691" y="1524"/>
                  </a:cubicBezTo>
                  <a:cubicBezTo>
                    <a:pt x="762" y="1477"/>
                    <a:pt x="762" y="1358"/>
                    <a:pt x="691" y="1286"/>
                  </a:cubicBezTo>
                  <a:lnTo>
                    <a:pt x="548" y="1143"/>
                  </a:lnTo>
                  <a:cubicBezTo>
                    <a:pt x="381" y="977"/>
                    <a:pt x="381" y="691"/>
                    <a:pt x="548" y="500"/>
                  </a:cubicBezTo>
                  <a:lnTo>
                    <a:pt x="572" y="477"/>
                  </a:lnTo>
                  <a:cubicBezTo>
                    <a:pt x="667" y="405"/>
                    <a:pt x="786" y="358"/>
                    <a:pt x="905" y="358"/>
                  </a:cubicBezTo>
                  <a:cubicBezTo>
                    <a:pt x="1024" y="358"/>
                    <a:pt x="1143" y="405"/>
                    <a:pt x="1215" y="477"/>
                  </a:cubicBezTo>
                  <a:lnTo>
                    <a:pt x="1429" y="691"/>
                  </a:lnTo>
                  <a:cubicBezTo>
                    <a:pt x="1489" y="750"/>
                    <a:pt x="1560" y="780"/>
                    <a:pt x="1632" y="780"/>
                  </a:cubicBezTo>
                  <a:cubicBezTo>
                    <a:pt x="1703" y="780"/>
                    <a:pt x="1775" y="750"/>
                    <a:pt x="1834" y="691"/>
                  </a:cubicBezTo>
                  <a:lnTo>
                    <a:pt x="2048" y="477"/>
                  </a:lnTo>
                  <a:cubicBezTo>
                    <a:pt x="2120" y="405"/>
                    <a:pt x="2239" y="358"/>
                    <a:pt x="2358" y="358"/>
                  </a:cubicBezTo>
                  <a:cubicBezTo>
                    <a:pt x="2501" y="358"/>
                    <a:pt x="2596" y="405"/>
                    <a:pt x="2691" y="477"/>
                  </a:cubicBezTo>
                  <a:cubicBezTo>
                    <a:pt x="2882" y="667"/>
                    <a:pt x="2882" y="953"/>
                    <a:pt x="2691" y="1143"/>
                  </a:cubicBezTo>
                  <a:cubicBezTo>
                    <a:pt x="2406" y="1429"/>
                    <a:pt x="2048" y="1810"/>
                    <a:pt x="1786" y="2072"/>
                  </a:cubicBezTo>
                  <a:cubicBezTo>
                    <a:pt x="1763" y="2120"/>
                    <a:pt x="1691" y="2144"/>
                    <a:pt x="1644" y="2144"/>
                  </a:cubicBezTo>
                  <a:cubicBezTo>
                    <a:pt x="1572" y="2144"/>
                    <a:pt x="1525" y="2120"/>
                    <a:pt x="1477" y="2072"/>
                  </a:cubicBezTo>
                  <a:lnTo>
                    <a:pt x="1215" y="1810"/>
                  </a:lnTo>
                  <a:cubicBezTo>
                    <a:pt x="1179" y="1774"/>
                    <a:pt x="1138" y="1757"/>
                    <a:pt x="1096" y="1757"/>
                  </a:cubicBezTo>
                  <a:cubicBezTo>
                    <a:pt x="1054" y="1757"/>
                    <a:pt x="1013" y="1774"/>
                    <a:pt x="977" y="1810"/>
                  </a:cubicBezTo>
                  <a:cubicBezTo>
                    <a:pt x="905" y="1882"/>
                    <a:pt x="905" y="1977"/>
                    <a:pt x="977" y="2048"/>
                  </a:cubicBezTo>
                  <a:lnTo>
                    <a:pt x="1215" y="2310"/>
                  </a:lnTo>
                  <a:cubicBezTo>
                    <a:pt x="1334" y="2429"/>
                    <a:pt x="1477" y="2477"/>
                    <a:pt x="1644" y="2477"/>
                  </a:cubicBezTo>
                  <a:cubicBezTo>
                    <a:pt x="1786" y="2477"/>
                    <a:pt x="1929" y="2406"/>
                    <a:pt x="2048" y="2310"/>
                  </a:cubicBezTo>
                  <a:cubicBezTo>
                    <a:pt x="2287" y="2048"/>
                    <a:pt x="2644" y="1667"/>
                    <a:pt x="2930" y="1382"/>
                  </a:cubicBezTo>
                  <a:cubicBezTo>
                    <a:pt x="3263" y="1072"/>
                    <a:pt x="3263" y="548"/>
                    <a:pt x="2930" y="238"/>
                  </a:cubicBezTo>
                  <a:cubicBezTo>
                    <a:pt x="2787" y="96"/>
                    <a:pt x="2572" y="0"/>
                    <a:pt x="2358" y="0"/>
                  </a:cubicBezTo>
                  <a:cubicBezTo>
                    <a:pt x="2144" y="0"/>
                    <a:pt x="1953" y="96"/>
                    <a:pt x="1786" y="238"/>
                  </a:cubicBezTo>
                  <a:lnTo>
                    <a:pt x="1644" y="405"/>
                  </a:lnTo>
                  <a:lnTo>
                    <a:pt x="1477" y="238"/>
                  </a:lnTo>
                  <a:cubicBezTo>
                    <a:pt x="1310" y="96"/>
                    <a:pt x="1120"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8" name="Google Shape;14588;p115"/>
            <p:cNvSpPr/>
            <p:nvPr/>
          </p:nvSpPr>
          <p:spPr>
            <a:xfrm>
              <a:off x="1606867" y="1670400"/>
              <a:ext cx="21436" cy="16526"/>
            </a:xfrm>
            <a:custGeom>
              <a:avLst/>
              <a:gdLst/>
              <a:ahLst/>
              <a:cxnLst/>
              <a:rect l="l" t="t" r="r" b="b"/>
              <a:pathLst>
                <a:path w="620" h="478" extrusionOk="0">
                  <a:moveTo>
                    <a:pt x="410" y="0"/>
                  </a:moveTo>
                  <a:cubicBezTo>
                    <a:pt x="377" y="0"/>
                    <a:pt x="343" y="8"/>
                    <a:pt x="310" y="25"/>
                  </a:cubicBezTo>
                  <a:lnTo>
                    <a:pt x="95" y="168"/>
                  </a:lnTo>
                  <a:cubicBezTo>
                    <a:pt x="24" y="215"/>
                    <a:pt x="0" y="335"/>
                    <a:pt x="48" y="406"/>
                  </a:cubicBezTo>
                  <a:cubicBezTo>
                    <a:pt x="95" y="454"/>
                    <a:pt x="143" y="477"/>
                    <a:pt x="191" y="477"/>
                  </a:cubicBezTo>
                  <a:cubicBezTo>
                    <a:pt x="238" y="477"/>
                    <a:pt x="262" y="477"/>
                    <a:pt x="286" y="454"/>
                  </a:cubicBezTo>
                  <a:lnTo>
                    <a:pt x="500" y="311"/>
                  </a:lnTo>
                  <a:cubicBezTo>
                    <a:pt x="595" y="263"/>
                    <a:pt x="619" y="144"/>
                    <a:pt x="572" y="73"/>
                  </a:cubicBezTo>
                  <a:cubicBezTo>
                    <a:pt x="526" y="26"/>
                    <a:pt x="46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9" name="Google Shape;14589;p115"/>
            <p:cNvSpPr/>
            <p:nvPr/>
          </p:nvSpPr>
          <p:spPr>
            <a:xfrm>
              <a:off x="1606867" y="1733774"/>
              <a:ext cx="21436" cy="17355"/>
            </a:xfrm>
            <a:custGeom>
              <a:avLst/>
              <a:gdLst/>
              <a:ahLst/>
              <a:cxnLst/>
              <a:rect l="l" t="t" r="r" b="b"/>
              <a:pathLst>
                <a:path w="620" h="502" extrusionOk="0">
                  <a:moveTo>
                    <a:pt x="203" y="1"/>
                  </a:moveTo>
                  <a:cubicBezTo>
                    <a:pt x="150" y="1"/>
                    <a:pt x="94" y="27"/>
                    <a:pt x="48" y="73"/>
                  </a:cubicBezTo>
                  <a:cubicBezTo>
                    <a:pt x="0" y="169"/>
                    <a:pt x="24" y="264"/>
                    <a:pt x="95" y="311"/>
                  </a:cubicBezTo>
                  <a:lnTo>
                    <a:pt x="310" y="478"/>
                  </a:lnTo>
                  <a:cubicBezTo>
                    <a:pt x="357" y="478"/>
                    <a:pt x="381" y="502"/>
                    <a:pt x="405" y="502"/>
                  </a:cubicBezTo>
                  <a:cubicBezTo>
                    <a:pt x="476" y="502"/>
                    <a:pt x="524" y="478"/>
                    <a:pt x="548" y="430"/>
                  </a:cubicBezTo>
                  <a:cubicBezTo>
                    <a:pt x="619" y="335"/>
                    <a:pt x="595" y="240"/>
                    <a:pt x="500" y="169"/>
                  </a:cubicBezTo>
                  <a:lnTo>
                    <a:pt x="286" y="26"/>
                  </a:lnTo>
                  <a:cubicBezTo>
                    <a:pt x="261" y="9"/>
                    <a:pt x="23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0" name="Google Shape;14590;p115"/>
            <p:cNvSpPr/>
            <p:nvPr/>
          </p:nvSpPr>
          <p:spPr>
            <a:xfrm>
              <a:off x="1611811" y="1705008"/>
              <a:ext cx="19777" cy="11547"/>
            </a:xfrm>
            <a:custGeom>
              <a:avLst/>
              <a:gdLst/>
              <a:ahLst/>
              <a:cxnLst/>
              <a:rect l="l" t="t" r="r" b="b"/>
              <a:pathLst>
                <a:path w="572" h="334" extrusionOk="0">
                  <a:moveTo>
                    <a:pt x="167" y="0"/>
                  </a:moveTo>
                  <a:cubicBezTo>
                    <a:pt x="71" y="0"/>
                    <a:pt x="0" y="72"/>
                    <a:pt x="0" y="167"/>
                  </a:cubicBezTo>
                  <a:cubicBezTo>
                    <a:pt x="0" y="262"/>
                    <a:pt x="71" y="334"/>
                    <a:pt x="167" y="334"/>
                  </a:cubicBezTo>
                  <a:lnTo>
                    <a:pt x="405" y="334"/>
                  </a:lnTo>
                  <a:cubicBezTo>
                    <a:pt x="500" y="334"/>
                    <a:pt x="572" y="262"/>
                    <a:pt x="572" y="167"/>
                  </a:cubicBezTo>
                  <a:cubicBezTo>
                    <a:pt x="572" y="72"/>
                    <a:pt x="500"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1" name="Google Shape;14591;p115"/>
            <p:cNvSpPr/>
            <p:nvPr/>
          </p:nvSpPr>
          <p:spPr>
            <a:xfrm>
              <a:off x="1456195" y="1670400"/>
              <a:ext cx="21436" cy="16526"/>
            </a:xfrm>
            <a:custGeom>
              <a:avLst/>
              <a:gdLst/>
              <a:ahLst/>
              <a:cxnLst/>
              <a:rect l="l" t="t" r="r" b="b"/>
              <a:pathLst>
                <a:path w="620" h="478" extrusionOk="0">
                  <a:moveTo>
                    <a:pt x="203" y="0"/>
                  </a:moveTo>
                  <a:cubicBezTo>
                    <a:pt x="150" y="0"/>
                    <a:pt x="94" y="26"/>
                    <a:pt x="48" y="73"/>
                  </a:cubicBezTo>
                  <a:cubicBezTo>
                    <a:pt x="0" y="144"/>
                    <a:pt x="24" y="263"/>
                    <a:pt x="95" y="311"/>
                  </a:cubicBezTo>
                  <a:lnTo>
                    <a:pt x="310" y="454"/>
                  </a:lnTo>
                  <a:cubicBezTo>
                    <a:pt x="357" y="477"/>
                    <a:pt x="381" y="477"/>
                    <a:pt x="405" y="477"/>
                  </a:cubicBezTo>
                  <a:cubicBezTo>
                    <a:pt x="476" y="477"/>
                    <a:pt x="524" y="454"/>
                    <a:pt x="572" y="406"/>
                  </a:cubicBezTo>
                  <a:cubicBezTo>
                    <a:pt x="619" y="335"/>
                    <a:pt x="595" y="215"/>
                    <a:pt x="524" y="168"/>
                  </a:cubicBezTo>
                  <a:lnTo>
                    <a:pt x="286" y="25"/>
                  </a:lnTo>
                  <a:cubicBezTo>
                    <a:pt x="261" y="8"/>
                    <a:pt x="232"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2" name="Google Shape;14592;p115"/>
            <p:cNvSpPr/>
            <p:nvPr/>
          </p:nvSpPr>
          <p:spPr>
            <a:xfrm>
              <a:off x="1456195" y="1733774"/>
              <a:ext cx="21436" cy="17355"/>
            </a:xfrm>
            <a:custGeom>
              <a:avLst/>
              <a:gdLst/>
              <a:ahLst/>
              <a:cxnLst/>
              <a:rect l="l" t="t" r="r" b="b"/>
              <a:pathLst>
                <a:path w="620" h="502" extrusionOk="0">
                  <a:moveTo>
                    <a:pt x="410" y="1"/>
                  </a:moveTo>
                  <a:cubicBezTo>
                    <a:pt x="377" y="1"/>
                    <a:pt x="343" y="9"/>
                    <a:pt x="310" y="26"/>
                  </a:cubicBezTo>
                  <a:lnTo>
                    <a:pt x="95" y="169"/>
                  </a:lnTo>
                  <a:cubicBezTo>
                    <a:pt x="24" y="240"/>
                    <a:pt x="0" y="335"/>
                    <a:pt x="48" y="430"/>
                  </a:cubicBezTo>
                  <a:cubicBezTo>
                    <a:pt x="95" y="478"/>
                    <a:pt x="143" y="502"/>
                    <a:pt x="191" y="502"/>
                  </a:cubicBezTo>
                  <a:cubicBezTo>
                    <a:pt x="238" y="502"/>
                    <a:pt x="262" y="478"/>
                    <a:pt x="286" y="478"/>
                  </a:cubicBezTo>
                  <a:lnTo>
                    <a:pt x="524" y="311"/>
                  </a:lnTo>
                  <a:cubicBezTo>
                    <a:pt x="595" y="264"/>
                    <a:pt x="619" y="169"/>
                    <a:pt x="572" y="73"/>
                  </a:cubicBezTo>
                  <a:cubicBezTo>
                    <a:pt x="525" y="27"/>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3" name="Google Shape;14593;p115"/>
            <p:cNvSpPr/>
            <p:nvPr/>
          </p:nvSpPr>
          <p:spPr>
            <a:xfrm>
              <a:off x="1452081" y="1705008"/>
              <a:ext cx="20607" cy="11547"/>
            </a:xfrm>
            <a:custGeom>
              <a:avLst/>
              <a:gdLst/>
              <a:ahLst/>
              <a:cxnLst/>
              <a:rect l="l" t="t" r="r" b="b"/>
              <a:pathLst>
                <a:path w="596" h="334" extrusionOk="0">
                  <a:moveTo>
                    <a:pt x="191" y="0"/>
                  </a:moveTo>
                  <a:cubicBezTo>
                    <a:pt x="95" y="0"/>
                    <a:pt x="0" y="72"/>
                    <a:pt x="0" y="167"/>
                  </a:cubicBezTo>
                  <a:cubicBezTo>
                    <a:pt x="0" y="262"/>
                    <a:pt x="95" y="334"/>
                    <a:pt x="191" y="334"/>
                  </a:cubicBezTo>
                  <a:lnTo>
                    <a:pt x="429" y="334"/>
                  </a:lnTo>
                  <a:cubicBezTo>
                    <a:pt x="524" y="334"/>
                    <a:pt x="595" y="262"/>
                    <a:pt x="595" y="167"/>
                  </a:cubicBezTo>
                  <a:cubicBezTo>
                    <a:pt x="595"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3" name="Google Shape;14603;p115"/>
          <p:cNvGrpSpPr/>
          <p:nvPr/>
        </p:nvGrpSpPr>
        <p:grpSpPr>
          <a:xfrm>
            <a:off x="8290351" y="863900"/>
            <a:ext cx="123600" cy="3239150"/>
            <a:chOff x="8290351" y="863900"/>
            <a:chExt cx="123600" cy="3239150"/>
          </a:xfrm>
        </p:grpSpPr>
        <p:sp>
          <p:nvSpPr>
            <p:cNvPr id="14604" name="Google Shape;14604;p11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5" name="Google Shape;14605;p11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6" name="Google Shape;14606;p11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7" name="Google Shape;14607;p11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8" name="Google Shape;14608;p11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9" name="Google Shape;14609;p11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4610" name="Google Shape;14610;p11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4611" name="Google Shape;14611;p115"/>
          <p:cNvSpPr/>
          <p:nvPr/>
        </p:nvSpPr>
        <p:spPr>
          <a:xfrm>
            <a:off x="8291538" y="356174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615"/>
        <p:cNvGrpSpPr/>
        <p:nvPr/>
      </p:nvGrpSpPr>
      <p:grpSpPr>
        <a:xfrm>
          <a:off x="0" y="0"/>
          <a:ext cx="0" cy="0"/>
          <a:chOff x="0" y="0"/>
          <a:chExt cx="0" cy="0"/>
        </a:xfrm>
      </p:grpSpPr>
      <p:sp>
        <p:nvSpPr>
          <p:cNvPr id="14616" name="Google Shape;14616;p11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617" name="Google Shape;14617;p11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618" name="Google Shape;14618;p11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premium icons</a:t>
            </a:r>
            <a:endParaRPr/>
          </a:p>
        </p:txBody>
      </p:sp>
      <p:grpSp>
        <p:nvGrpSpPr>
          <p:cNvPr id="14627" name="Google Shape;14627;p116"/>
          <p:cNvGrpSpPr/>
          <p:nvPr/>
        </p:nvGrpSpPr>
        <p:grpSpPr>
          <a:xfrm>
            <a:off x="8290351" y="863900"/>
            <a:ext cx="123600" cy="3239150"/>
            <a:chOff x="8290351" y="863900"/>
            <a:chExt cx="123600" cy="3239150"/>
          </a:xfrm>
        </p:grpSpPr>
        <p:sp>
          <p:nvSpPr>
            <p:cNvPr id="14628" name="Google Shape;14628;p11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9" name="Google Shape;14629;p11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0" name="Google Shape;14630;p11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1" name="Google Shape;14631;p11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2" name="Google Shape;14632;p11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3" name="Google Shape;14633;p11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4634" name="Google Shape;14634;p11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pSp>
        <p:nvGrpSpPr>
          <p:cNvPr id="14636" name="Google Shape;14636;p116"/>
          <p:cNvGrpSpPr/>
          <p:nvPr/>
        </p:nvGrpSpPr>
        <p:grpSpPr>
          <a:xfrm>
            <a:off x="1668151" y="1395994"/>
            <a:ext cx="272126" cy="388806"/>
            <a:chOff x="1668151" y="1395994"/>
            <a:chExt cx="272126" cy="388806"/>
          </a:xfrm>
        </p:grpSpPr>
        <p:sp>
          <p:nvSpPr>
            <p:cNvPr id="14637" name="Google Shape;14637;p116"/>
            <p:cNvSpPr/>
            <p:nvPr/>
          </p:nvSpPr>
          <p:spPr>
            <a:xfrm>
              <a:off x="1668151" y="1395994"/>
              <a:ext cx="272126" cy="388806"/>
            </a:xfrm>
            <a:custGeom>
              <a:avLst/>
              <a:gdLst/>
              <a:ahLst/>
              <a:cxnLst/>
              <a:rect l="l" t="t" r="r" b="b"/>
              <a:pathLst>
                <a:path w="11955" h="17081" extrusionOk="0">
                  <a:moveTo>
                    <a:pt x="6174" y="540"/>
                  </a:moveTo>
                  <a:cubicBezTo>
                    <a:pt x="6432" y="754"/>
                    <a:pt x="7119" y="1423"/>
                    <a:pt x="7815" y="2431"/>
                  </a:cubicBezTo>
                  <a:lnTo>
                    <a:pt x="4523" y="2431"/>
                  </a:lnTo>
                  <a:cubicBezTo>
                    <a:pt x="5228" y="1414"/>
                    <a:pt x="5915" y="754"/>
                    <a:pt x="6174" y="540"/>
                  </a:cubicBezTo>
                  <a:close/>
                  <a:moveTo>
                    <a:pt x="2623" y="11727"/>
                  </a:moveTo>
                  <a:cubicBezTo>
                    <a:pt x="2793" y="12574"/>
                    <a:pt x="2980" y="13324"/>
                    <a:pt x="3105" y="13814"/>
                  </a:cubicBezTo>
                  <a:cubicBezTo>
                    <a:pt x="1990" y="14430"/>
                    <a:pt x="1499" y="15509"/>
                    <a:pt x="1294" y="16393"/>
                  </a:cubicBezTo>
                  <a:cubicBezTo>
                    <a:pt x="687" y="14037"/>
                    <a:pt x="1847" y="12467"/>
                    <a:pt x="2623" y="11727"/>
                  </a:cubicBezTo>
                  <a:close/>
                  <a:moveTo>
                    <a:pt x="9733" y="11673"/>
                  </a:moveTo>
                  <a:cubicBezTo>
                    <a:pt x="10536" y="12414"/>
                    <a:pt x="11731" y="13993"/>
                    <a:pt x="11116" y="16393"/>
                  </a:cubicBezTo>
                  <a:cubicBezTo>
                    <a:pt x="10929" y="15607"/>
                    <a:pt x="10447" y="14421"/>
                    <a:pt x="9242" y="13779"/>
                  </a:cubicBezTo>
                  <a:cubicBezTo>
                    <a:pt x="9376" y="13279"/>
                    <a:pt x="9564" y="12521"/>
                    <a:pt x="9733" y="11673"/>
                  </a:cubicBezTo>
                  <a:close/>
                  <a:moveTo>
                    <a:pt x="6397" y="15759"/>
                  </a:moveTo>
                  <a:lnTo>
                    <a:pt x="6325" y="16473"/>
                  </a:lnTo>
                  <a:cubicBezTo>
                    <a:pt x="6321" y="16544"/>
                    <a:pt x="6263" y="16580"/>
                    <a:pt x="6205" y="16580"/>
                  </a:cubicBezTo>
                  <a:cubicBezTo>
                    <a:pt x="6147" y="16580"/>
                    <a:pt x="6089" y="16544"/>
                    <a:pt x="6084" y="16473"/>
                  </a:cubicBezTo>
                  <a:lnTo>
                    <a:pt x="6013" y="15759"/>
                  </a:lnTo>
                  <a:close/>
                  <a:moveTo>
                    <a:pt x="6187" y="0"/>
                  </a:moveTo>
                  <a:cubicBezTo>
                    <a:pt x="6129" y="0"/>
                    <a:pt x="6071" y="14"/>
                    <a:pt x="6022" y="40"/>
                  </a:cubicBezTo>
                  <a:cubicBezTo>
                    <a:pt x="4345" y="1343"/>
                    <a:pt x="2088" y="4724"/>
                    <a:pt x="2150" y="7891"/>
                  </a:cubicBezTo>
                  <a:cubicBezTo>
                    <a:pt x="2150" y="8881"/>
                    <a:pt x="2320" y="10068"/>
                    <a:pt x="2516" y="11156"/>
                  </a:cubicBezTo>
                  <a:cubicBezTo>
                    <a:pt x="1668" y="11887"/>
                    <a:pt x="0" y="13770"/>
                    <a:pt x="883" y="16767"/>
                  </a:cubicBezTo>
                  <a:cubicBezTo>
                    <a:pt x="935" y="16957"/>
                    <a:pt x="1112" y="17080"/>
                    <a:pt x="1309" y="17080"/>
                  </a:cubicBezTo>
                  <a:cubicBezTo>
                    <a:pt x="1316" y="17080"/>
                    <a:pt x="1323" y="17080"/>
                    <a:pt x="1329" y="17079"/>
                  </a:cubicBezTo>
                  <a:cubicBezTo>
                    <a:pt x="1535" y="17071"/>
                    <a:pt x="1704" y="16928"/>
                    <a:pt x="1749" y="16723"/>
                  </a:cubicBezTo>
                  <a:cubicBezTo>
                    <a:pt x="1900" y="15938"/>
                    <a:pt x="2284" y="14912"/>
                    <a:pt x="3247" y="14314"/>
                  </a:cubicBezTo>
                  <a:cubicBezTo>
                    <a:pt x="3256" y="14341"/>
                    <a:pt x="3265" y="14367"/>
                    <a:pt x="3265" y="14376"/>
                  </a:cubicBezTo>
                  <a:lnTo>
                    <a:pt x="3265" y="15135"/>
                  </a:lnTo>
                  <a:cubicBezTo>
                    <a:pt x="3265" y="15483"/>
                    <a:pt x="3551" y="15759"/>
                    <a:pt x="3899" y="15759"/>
                  </a:cubicBezTo>
                  <a:lnTo>
                    <a:pt x="5522" y="15759"/>
                  </a:lnTo>
                  <a:lnTo>
                    <a:pt x="5594" y="16500"/>
                  </a:lnTo>
                  <a:cubicBezTo>
                    <a:pt x="5629" y="16812"/>
                    <a:pt x="5870" y="17062"/>
                    <a:pt x="6183" y="17079"/>
                  </a:cubicBezTo>
                  <a:cubicBezTo>
                    <a:pt x="6194" y="17080"/>
                    <a:pt x="6205" y="17080"/>
                    <a:pt x="6217" y="17080"/>
                  </a:cubicBezTo>
                  <a:cubicBezTo>
                    <a:pt x="6540" y="17080"/>
                    <a:pt x="6808" y="16836"/>
                    <a:pt x="6834" y="16517"/>
                  </a:cubicBezTo>
                  <a:lnTo>
                    <a:pt x="6914" y="15759"/>
                  </a:lnTo>
                  <a:lnTo>
                    <a:pt x="8475" y="15759"/>
                  </a:lnTo>
                  <a:cubicBezTo>
                    <a:pt x="8823" y="15759"/>
                    <a:pt x="9100" y="15483"/>
                    <a:pt x="9100" y="15135"/>
                  </a:cubicBezTo>
                  <a:lnTo>
                    <a:pt x="9100" y="14376"/>
                  </a:lnTo>
                  <a:cubicBezTo>
                    <a:pt x="9109" y="14359"/>
                    <a:pt x="9118" y="14323"/>
                    <a:pt x="9126" y="14287"/>
                  </a:cubicBezTo>
                  <a:cubicBezTo>
                    <a:pt x="10135" y="14876"/>
                    <a:pt x="10536" y="15920"/>
                    <a:pt x="10688" y="16723"/>
                  </a:cubicBezTo>
                  <a:cubicBezTo>
                    <a:pt x="10732" y="16928"/>
                    <a:pt x="10893" y="17071"/>
                    <a:pt x="11107" y="17079"/>
                  </a:cubicBezTo>
                  <a:cubicBezTo>
                    <a:pt x="11114" y="17080"/>
                    <a:pt x="11121" y="17080"/>
                    <a:pt x="11127" y="17080"/>
                  </a:cubicBezTo>
                  <a:cubicBezTo>
                    <a:pt x="11324" y="17080"/>
                    <a:pt x="11493" y="16957"/>
                    <a:pt x="11553" y="16758"/>
                  </a:cubicBezTo>
                  <a:cubicBezTo>
                    <a:pt x="11954" y="15393"/>
                    <a:pt x="11874" y="14100"/>
                    <a:pt x="11294" y="12931"/>
                  </a:cubicBezTo>
                  <a:cubicBezTo>
                    <a:pt x="10866" y="12039"/>
                    <a:pt x="10242" y="11432"/>
                    <a:pt x="9858" y="11111"/>
                  </a:cubicBezTo>
                  <a:cubicBezTo>
                    <a:pt x="10322" y="8694"/>
                    <a:pt x="10456" y="6562"/>
                    <a:pt x="9421" y="4260"/>
                  </a:cubicBezTo>
                  <a:cubicBezTo>
                    <a:pt x="9381" y="4168"/>
                    <a:pt x="9293" y="4114"/>
                    <a:pt x="9199" y="4114"/>
                  </a:cubicBezTo>
                  <a:cubicBezTo>
                    <a:pt x="9166" y="4114"/>
                    <a:pt x="9132" y="4121"/>
                    <a:pt x="9100" y="4135"/>
                  </a:cubicBezTo>
                  <a:cubicBezTo>
                    <a:pt x="8966" y="4189"/>
                    <a:pt x="8912" y="4331"/>
                    <a:pt x="8966" y="4465"/>
                  </a:cubicBezTo>
                  <a:cubicBezTo>
                    <a:pt x="9465" y="5616"/>
                    <a:pt x="9715" y="6767"/>
                    <a:pt x="9715" y="7900"/>
                  </a:cubicBezTo>
                  <a:cubicBezTo>
                    <a:pt x="9715" y="10059"/>
                    <a:pt x="8877" y="13297"/>
                    <a:pt x="8663" y="14091"/>
                  </a:cubicBezTo>
                  <a:lnTo>
                    <a:pt x="5844" y="14091"/>
                  </a:lnTo>
                  <a:cubicBezTo>
                    <a:pt x="5719" y="14091"/>
                    <a:pt x="5603" y="14189"/>
                    <a:pt x="5585" y="14314"/>
                  </a:cubicBezTo>
                  <a:cubicBezTo>
                    <a:pt x="5567" y="14466"/>
                    <a:pt x="5683" y="14599"/>
                    <a:pt x="5835" y="14599"/>
                  </a:cubicBezTo>
                  <a:lnTo>
                    <a:pt x="8600" y="14599"/>
                  </a:lnTo>
                  <a:lnTo>
                    <a:pt x="8600" y="15135"/>
                  </a:lnTo>
                  <a:cubicBezTo>
                    <a:pt x="8600" y="15206"/>
                    <a:pt x="8547" y="15260"/>
                    <a:pt x="8475" y="15260"/>
                  </a:cubicBezTo>
                  <a:lnTo>
                    <a:pt x="3899" y="15260"/>
                  </a:lnTo>
                  <a:cubicBezTo>
                    <a:pt x="3827" y="15260"/>
                    <a:pt x="3765" y="15206"/>
                    <a:pt x="3765" y="15135"/>
                  </a:cubicBezTo>
                  <a:lnTo>
                    <a:pt x="3765" y="14599"/>
                  </a:lnTo>
                  <a:lnTo>
                    <a:pt x="4657" y="14599"/>
                  </a:lnTo>
                  <a:cubicBezTo>
                    <a:pt x="4782" y="14599"/>
                    <a:pt x="4898" y="14501"/>
                    <a:pt x="4916" y="14376"/>
                  </a:cubicBezTo>
                  <a:cubicBezTo>
                    <a:pt x="4934" y="14225"/>
                    <a:pt x="4818" y="14091"/>
                    <a:pt x="4666" y="14091"/>
                  </a:cubicBezTo>
                  <a:lnTo>
                    <a:pt x="3711" y="14091"/>
                  </a:lnTo>
                  <a:cubicBezTo>
                    <a:pt x="2846" y="10612"/>
                    <a:pt x="1677" y="6740"/>
                    <a:pt x="4211" y="2931"/>
                  </a:cubicBezTo>
                  <a:lnTo>
                    <a:pt x="8163" y="2931"/>
                  </a:lnTo>
                  <a:cubicBezTo>
                    <a:pt x="8261" y="3091"/>
                    <a:pt x="8359" y="3252"/>
                    <a:pt x="8457" y="3421"/>
                  </a:cubicBezTo>
                  <a:cubicBezTo>
                    <a:pt x="8508" y="3500"/>
                    <a:pt x="8593" y="3556"/>
                    <a:pt x="8685" y="3556"/>
                  </a:cubicBezTo>
                  <a:cubicBezTo>
                    <a:pt x="8707" y="3556"/>
                    <a:pt x="8729" y="3553"/>
                    <a:pt x="8752" y="3546"/>
                  </a:cubicBezTo>
                  <a:cubicBezTo>
                    <a:pt x="8912" y="3493"/>
                    <a:pt x="8975" y="3323"/>
                    <a:pt x="8903" y="3181"/>
                  </a:cubicBezTo>
                  <a:cubicBezTo>
                    <a:pt x="7860" y="1334"/>
                    <a:pt x="6602" y="183"/>
                    <a:pt x="6352" y="40"/>
                  </a:cubicBezTo>
                  <a:cubicBezTo>
                    <a:pt x="6303" y="14"/>
                    <a:pt x="6245" y="0"/>
                    <a:pt x="6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8" name="Google Shape;14638;p116"/>
            <p:cNvSpPr/>
            <p:nvPr/>
          </p:nvSpPr>
          <p:spPr>
            <a:xfrm>
              <a:off x="1726833" y="1510808"/>
              <a:ext cx="165711" cy="170355"/>
            </a:xfrm>
            <a:custGeom>
              <a:avLst/>
              <a:gdLst/>
              <a:ahLst/>
              <a:cxnLst/>
              <a:rect l="l" t="t" r="r" b="b"/>
              <a:pathLst>
                <a:path w="7280" h="7484" extrusionOk="0">
                  <a:moveTo>
                    <a:pt x="3622" y="501"/>
                  </a:moveTo>
                  <a:cubicBezTo>
                    <a:pt x="6477" y="608"/>
                    <a:pt x="6477" y="4693"/>
                    <a:pt x="3622" y="4800"/>
                  </a:cubicBezTo>
                  <a:cubicBezTo>
                    <a:pt x="2445" y="4800"/>
                    <a:pt x="1481" y="3837"/>
                    <a:pt x="1481" y="2651"/>
                  </a:cubicBezTo>
                  <a:cubicBezTo>
                    <a:pt x="1481" y="1464"/>
                    <a:pt x="2445" y="501"/>
                    <a:pt x="3622" y="501"/>
                  </a:cubicBezTo>
                  <a:close/>
                  <a:moveTo>
                    <a:pt x="3890" y="5282"/>
                  </a:moveTo>
                  <a:lnTo>
                    <a:pt x="3890" y="6727"/>
                  </a:lnTo>
                  <a:cubicBezTo>
                    <a:pt x="3890" y="6869"/>
                    <a:pt x="3779" y="6983"/>
                    <a:pt x="3642" y="6983"/>
                  </a:cubicBezTo>
                  <a:cubicBezTo>
                    <a:pt x="3624" y="6983"/>
                    <a:pt x="3605" y="6981"/>
                    <a:pt x="3587" y="6977"/>
                  </a:cubicBezTo>
                  <a:cubicBezTo>
                    <a:pt x="3471" y="6950"/>
                    <a:pt x="3390" y="6843"/>
                    <a:pt x="3390" y="6727"/>
                  </a:cubicBezTo>
                  <a:lnTo>
                    <a:pt x="3390" y="5282"/>
                  </a:lnTo>
                  <a:cubicBezTo>
                    <a:pt x="3471" y="5291"/>
                    <a:pt x="3555" y="5296"/>
                    <a:pt x="3640" y="5296"/>
                  </a:cubicBezTo>
                  <a:cubicBezTo>
                    <a:pt x="3725" y="5296"/>
                    <a:pt x="3810" y="5291"/>
                    <a:pt x="3890" y="5282"/>
                  </a:cubicBezTo>
                  <a:close/>
                  <a:moveTo>
                    <a:pt x="3640" y="1"/>
                  </a:moveTo>
                  <a:cubicBezTo>
                    <a:pt x="571" y="63"/>
                    <a:pt x="0" y="4283"/>
                    <a:pt x="2891" y="5193"/>
                  </a:cubicBezTo>
                  <a:lnTo>
                    <a:pt x="2891" y="6727"/>
                  </a:lnTo>
                  <a:cubicBezTo>
                    <a:pt x="2891" y="7147"/>
                    <a:pt x="3233" y="7484"/>
                    <a:pt x="3644" y="7484"/>
                  </a:cubicBezTo>
                  <a:cubicBezTo>
                    <a:pt x="3678" y="7484"/>
                    <a:pt x="3712" y="7482"/>
                    <a:pt x="3747" y="7477"/>
                  </a:cubicBezTo>
                  <a:cubicBezTo>
                    <a:pt x="4122" y="7423"/>
                    <a:pt x="4390" y="7093"/>
                    <a:pt x="4390" y="6719"/>
                  </a:cubicBezTo>
                  <a:lnTo>
                    <a:pt x="4390" y="5193"/>
                  </a:lnTo>
                  <a:cubicBezTo>
                    <a:pt x="7280" y="4283"/>
                    <a:pt x="6709" y="63"/>
                    <a:pt x="3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9" name="Google Shape;14639;p116"/>
            <p:cNvSpPr/>
            <p:nvPr/>
          </p:nvSpPr>
          <p:spPr>
            <a:xfrm>
              <a:off x="1759725" y="1533570"/>
              <a:ext cx="87135" cy="75139"/>
            </a:xfrm>
            <a:custGeom>
              <a:avLst/>
              <a:gdLst/>
              <a:ahLst/>
              <a:cxnLst/>
              <a:rect l="l" t="t" r="r" b="b"/>
              <a:pathLst>
                <a:path w="3828" h="3301" extrusionOk="0">
                  <a:moveTo>
                    <a:pt x="2177" y="500"/>
                  </a:moveTo>
                  <a:cubicBezTo>
                    <a:pt x="3703" y="553"/>
                    <a:pt x="3703" y="2739"/>
                    <a:pt x="2177" y="2801"/>
                  </a:cubicBezTo>
                  <a:cubicBezTo>
                    <a:pt x="1544" y="2801"/>
                    <a:pt x="1035" y="2284"/>
                    <a:pt x="1035" y="1651"/>
                  </a:cubicBezTo>
                  <a:cubicBezTo>
                    <a:pt x="1035" y="1017"/>
                    <a:pt x="1544" y="500"/>
                    <a:pt x="2177" y="500"/>
                  </a:cubicBezTo>
                  <a:close/>
                  <a:moveTo>
                    <a:pt x="2177" y="0"/>
                  </a:moveTo>
                  <a:cubicBezTo>
                    <a:pt x="1" y="80"/>
                    <a:pt x="1" y="3212"/>
                    <a:pt x="2177" y="3301"/>
                  </a:cubicBezTo>
                  <a:cubicBezTo>
                    <a:pt x="3087" y="3301"/>
                    <a:pt x="3828" y="2560"/>
                    <a:pt x="3828" y="1651"/>
                  </a:cubicBezTo>
                  <a:cubicBezTo>
                    <a:pt x="3828" y="741"/>
                    <a:pt x="3087" y="0"/>
                    <a:pt x="2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0" name="Google Shape;14640;p116"/>
          <p:cNvGrpSpPr/>
          <p:nvPr/>
        </p:nvGrpSpPr>
        <p:grpSpPr>
          <a:xfrm>
            <a:off x="2226971" y="1450510"/>
            <a:ext cx="388488" cy="279842"/>
            <a:chOff x="2226971" y="1450510"/>
            <a:chExt cx="388488" cy="279842"/>
          </a:xfrm>
        </p:grpSpPr>
        <p:sp>
          <p:nvSpPr>
            <p:cNvPr id="14641" name="Google Shape;14641;p116"/>
            <p:cNvSpPr/>
            <p:nvPr/>
          </p:nvSpPr>
          <p:spPr>
            <a:xfrm>
              <a:off x="2247480" y="1450510"/>
              <a:ext cx="263408" cy="163503"/>
            </a:xfrm>
            <a:custGeom>
              <a:avLst/>
              <a:gdLst/>
              <a:ahLst/>
              <a:cxnLst/>
              <a:rect l="l" t="t" r="r" b="b"/>
              <a:pathLst>
                <a:path w="11572" h="7183" extrusionOk="0">
                  <a:moveTo>
                    <a:pt x="269" y="0"/>
                  </a:moveTo>
                  <a:cubicBezTo>
                    <a:pt x="117" y="0"/>
                    <a:pt x="1" y="116"/>
                    <a:pt x="1" y="259"/>
                  </a:cubicBezTo>
                  <a:lnTo>
                    <a:pt x="1" y="6932"/>
                  </a:lnTo>
                  <a:cubicBezTo>
                    <a:pt x="1" y="7070"/>
                    <a:pt x="112" y="7182"/>
                    <a:pt x="251" y="7182"/>
                  </a:cubicBezTo>
                  <a:cubicBezTo>
                    <a:pt x="328" y="7182"/>
                    <a:pt x="412" y="7148"/>
                    <a:pt x="492" y="7066"/>
                  </a:cubicBezTo>
                  <a:cubicBezTo>
                    <a:pt x="501" y="7057"/>
                    <a:pt x="501" y="7048"/>
                    <a:pt x="501" y="7030"/>
                  </a:cubicBezTo>
                  <a:lnTo>
                    <a:pt x="501" y="661"/>
                  </a:lnTo>
                  <a:cubicBezTo>
                    <a:pt x="501" y="571"/>
                    <a:pt x="572" y="500"/>
                    <a:pt x="661" y="500"/>
                  </a:cubicBezTo>
                  <a:lnTo>
                    <a:pt x="11313" y="500"/>
                  </a:lnTo>
                  <a:cubicBezTo>
                    <a:pt x="11322" y="500"/>
                    <a:pt x="11340" y="491"/>
                    <a:pt x="11349" y="482"/>
                  </a:cubicBezTo>
                  <a:cubicBezTo>
                    <a:pt x="11572" y="268"/>
                    <a:pt x="11429" y="0"/>
                    <a:pt x="1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2" name="Google Shape;14642;p116"/>
            <p:cNvSpPr/>
            <p:nvPr/>
          </p:nvSpPr>
          <p:spPr>
            <a:xfrm>
              <a:off x="2270242" y="1473250"/>
              <a:ext cx="301967" cy="198011"/>
            </a:xfrm>
            <a:custGeom>
              <a:avLst/>
              <a:gdLst/>
              <a:ahLst/>
              <a:cxnLst/>
              <a:rect l="l" t="t" r="r" b="b"/>
              <a:pathLst>
                <a:path w="13266" h="8699" extrusionOk="0">
                  <a:moveTo>
                    <a:pt x="12623" y="500"/>
                  </a:moveTo>
                  <a:cubicBezTo>
                    <a:pt x="12704" y="500"/>
                    <a:pt x="12766" y="563"/>
                    <a:pt x="12766" y="643"/>
                  </a:cubicBezTo>
                  <a:lnTo>
                    <a:pt x="12766" y="8047"/>
                  </a:lnTo>
                  <a:cubicBezTo>
                    <a:pt x="12766" y="8128"/>
                    <a:pt x="12704" y="8199"/>
                    <a:pt x="12623" y="8199"/>
                  </a:cubicBezTo>
                  <a:lnTo>
                    <a:pt x="651" y="8199"/>
                  </a:lnTo>
                  <a:cubicBezTo>
                    <a:pt x="571" y="8199"/>
                    <a:pt x="500" y="8128"/>
                    <a:pt x="500" y="8047"/>
                  </a:cubicBezTo>
                  <a:lnTo>
                    <a:pt x="500" y="643"/>
                  </a:lnTo>
                  <a:cubicBezTo>
                    <a:pt x="500" y="563"/>
                    <a:pt x="571" y="500"/>
                    <a:pt x="651" y="500"/>
                  </a:cubicBezTo>
                  <a:close/>
                  <a:moveTo>
                    <a:pt x="651" y="1"/>
                  </a:moveTo>
                  <a:cubicBezTo>
                    <a:pt x="295" y="1"/>
                    <a:pt x="0" y="286"/>
                    <a:pt x="0" y="643"/>
                  </a:cubicBezTo>
                  <a:lnTo>
                    <a:pt x="0" y="8047"/>
                  </a:lnTo>
                  <a:cubicBezTo>
                    <a:pt x="0" y="8404"/>
                    <a:pt x="295" y="8699"/>
                    <a:pt x="651" y="8699"/>
                  </a:cubicBezTo>
                  <a:lnTo>
                    <a:pt x="12623" y="8699"/>
                  </a:lnTo>
                  <a:cubicBezTo>
                    <a:pt x="12980" y="8699"/>
                    <a:pt x="13266" y="8404"/>
                    <a:pt x="13266" y="8047"/>
                  </a:cubicBezTo>
                  <a:lnTo>
                    <a:pt x="13266" y="643"/>
                  </a:lnTo>
                  <a:cubicBezTo>
                    <a:pt x="13266" y="286"/>
                    <a:pt x="12980" y="1"/>
                    <a:pt x="12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3" name="Google Shape;14643;p116"/>
            <p:cNvSpPr/>
            <p:nvPr/>
          </p:nvSpPr>
          <p:spPr>
            <a:xfrm>
              <a:off x="2226971" y="1450510"/>
              <a:ext cx="388488" cy="279842"/>
            </a:xfrm>
            <a:custGeom>
              <a:avLst/>
              <a:gdLst/>
              <a:ahLst/>
              <a:cxnLst/>
              <a:rect l="l" t="t" r="r" b="b"/>
              <a:pathLst>
                <a:path w="17067" h="12294" extrusionOk="0">
                  <a:moveTo>
                    <a:pt x="10010" y="10697"/>
                  </a:moveTo>
                  <a:lnTo>
                    <a:pt x="9903" y="11000"/>
                  </a:lnTo>
                  <a:lnTo>
                    <a:pt x="7147" y="11000"/>
                  </a:lnTo>
                  <a:lnTo>
                    <a:pt x="7049" y="10697"/>
                  </a:lnTo>
                  <a:close/>
                  <a:moveTo>
                    <a:pt x="16567" y="10697"/>
                  </a:moveTo>
                  <a:lnTo>
                    <a:pt x="16567" y="11241"/>
                  </a:lnTo>
                  <a:cubicBezTo>
                    <a:pt x="16567" y="11544"/>
                    <a:pt x="16318" y="11794"/>
                    <a:pt x="16014" y="11794"/>
                  </a:cubicBezTo>
                  <a:lnTo>
                    <a:pt x="1063" y="11794"/>
                  </a:lnTo>
                  <a:cubicBezTo>
                    <a:pt x="750" y="11794"/>
                    <a:pt x="501" y="11544"/>
                    <a:pt x="501" y="11241"/>
                  </a:cubicBezTo>
                  <a:lnTo>
                    <a:pt x="501" y="10697"/>
                  </a:lnTo>
                  <a:lnTo>
                    <a:pt x="6522" y="10697"/>
                  </a:lnTo>
                  <a:lnTo>
                    <a:pt x="6710" y="11223"/>
                  </a:lnTo>
                  <a:cubicBezTo>
                    <a:pt x="6763" y="11384"/>
                    <a:pt x="6915" y="11500"/>
                    <a:pt x="7093" y="11500"/>
                  </a:cubicBezTo>
                  <a:lnTo>
                    <a:pt x="9975" y="11500"/>
                  </a:lnTo>
                  <a:cubicBezTo>
                    <a:pt x="10153" y="11500"/>
                    <a:pt x="10305" y="11384"/>
                    <a:pt x="10367" y="11223"/>
                  </a:cubicBezTo>
                  <a:lnTo>
                    <a:pt x="10546" y="10697"/>
                  </a:lnTo>
                  <a:close/>
                  <a:moveTo>
                    <a:pt x="13186" y="0"/>
                  </a:moveTo>
                  <a:cubicBezTo>
                    <a:pt x="13168" y="0"/>
                    <a:pt x="13159" y="0"/>
                    <a:pt x="13142" y="9"/>
                  </a:cubicBezTo>
                  <a:cubicBezTo>
                    <a:pt x="12919" y="232"/>
                    <a:pt x="13070" y="500"/>
                    <a:pt x="13284" y="500"/>
                  </a:cubicBezTo>
                  <a:lnTo>
                    <a:pt x="14890" y="500"/>
                  </a:lnTo>
                  <a:cubicBezTo>
                    <a:pt x="15318" y="500"/>
                    <a:pt x="15666" y="848"/>
                    <a:pt x="15666" y="1276"/>
                  </a:cubicBezTo>
                  <a:lnTo>
                    <a:pt x="15666" y="9421"/>
                  </a:lnTo>
                  <a:cubicBezTo>
                    <a:pt x="15666" y="9849"/>
                    <a:pt x="15318" y="10197"/>
                    <a:pt x="14890" y="10197"/>
                  </a:cubicBezTo>
                  <a:lnTo>
                    <a:pt x="2178" y="10197"/>
                  </a:lnTo>
                  <a:cubicBezTo>
                    <a:pt x="1749" y="10197"/>
                    <a:pt x="1402" y="9849"/>
                    <a:pt x="1402" y="9421"/>
                  </a:cubicBezTo>
                  <a:lnTo>
                    <a:pt x="1402" y="8110"/>
                  </a:lnTo>
                  <a:cubicBezTo>
                    <a:pt x="1397" y="7945"/>
                    <a:pt x="1274" y="7862"/>
                    <a:pt x="1152" y="7862"/>
                  </a:cubicBezTo>
                  <a:cubicBezTo>
                    <a:pt x="1029" y="7862"/>
                    <a:pt x="906" y="7945"/>
                    <a:pt x="902" y="8110"/>
                  </a:cubicBezTo>
                  <a:lnTo>
                    <a:pt x="902" y="9421"/>
                  </a:lnTo>
                  <a:cubicBezTo>
                    <a:pt x="902" y="9707"/>
                    <a:pt x="1000" y="9983"/>
                    <a:pt x="1170" y="10197"/>
                  </a:cubicBezTo>
                  <a:lnTo>
                    <a:pt x="456" y="10197"/>
                  </a:lnTo>
                  <a:cubicBezTo>
                    <a:pt x="206" y="10197"/>
                    <a:pt x="1" y="10393"/>
                    <a:pt x="1" y="10643"/>
                  </a:cubicBezTo>
                  <a:lnTo>
                    <a:pt x="1" y="11241"/>
                  </a:lnTo>
                  <a:cubicBezTo>
                    <a:pt x="1" y="11821"/>
                    <a:pt x="474" y="12294"/>
                    <a:pt x="1063" y="12294"/>
                  </a:cubicBezTo>
                  <a:lnTo>
                    <a:pt x="16014" y="12294"/>
                  </a:lnTo>
                  <a:cubicBezTo>
                    <a:pt x="16594" y="12294"/>
                    <a:pt x="17067" y="11821"/>
                    <a:pt x="17067" y="11241"/>
                  </a:cubicBezTo>
                  <a:lnTo>
                    <a:pt x="17067" y="10643"/>
                  </a:lnTo>
                  <a:cubicBezTo>
                    <a:pt x="17067" y="10393"/>
                    <a:pt x="16871" y="10197"/>
                    <a:pt x="16621" y="10197"/>
                  </a:cubicBezTo>
                  <a:lnTo>
                    <a:pt x="15907" y="10197"/>
                  </a:lnTo>
                  <a:cubicBezTo>
                    <a:pt x="16068" y="9983"/>
                    <a:pt x="16166" y="9707"/>
                    <a:pt x="16166" y="9421"/>
                  </a:cubicBezTo>
                  <a:lnTo>
                    <a:pt x="16166" y="259"/>
                  </a:lnTo>
                  <a:cubicBezTo>
                    <a:pt x="16166" y="116"/>
                    <a:pt x="16050" y="0"/>
                    <a:pt x="15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4" name="Google Shape;14644;p116"/>
            <p:cNvSpPr/>
            <p:nvPr/>
          </p:nvSpPr>
          <p:spPr>
            <a:xfrm>
              <a:off x="2322527" y="1498061"/>
              <a:ext cx="165005" cy="143358"/>
            </a:xfrm>
            <a:custGeom>
              <a:avLst/>
              <a:gdLst/>
              <a:ahLst/>
              <a:cxnLst/>
              <a:rect l="l" t="t" r="r" b="b"/>
              <a:pathLst>
                <a:path w="7249" h="6298" extrusionOk="0">
                  <a:moveTo>
                    <a:pt x="3533" y="512"/>
                  </a:moveTo>
                  <a:cubicBezTo>
                    <a:pt x="4084" y="512"/>
                    <a:pt x="4635" y="722"/>
                    <a:pt x="5054" y="1141"/>
                  </a:cubicBezTo>
                  <a:cubicBezTo>
                    <a:pt x="6405" y="2483"/>
                    <a:pt x="5427" y="4807"/>
                    <a:pt x="3559" y="4807"/>
                  </a:cubicBezTo>
                  <a:cubicBezTo>
                    <a:pt x="3552" y="4807"/>
                    <a:pt x="3545" y="4807"/>
                    <a:pt x="3537" y="4807"/>
                  </a:cubicBezTo>
                  <a:cubicBezTo>
                    <a:pt x="3530" y="4807"/>
                    <a:pt x="3523" y="4807"/>
                    <a:pt x="3516" y="4807"/>
                  </a:cubicBezTo>
                  <a:cubicBezTo>
                    <a:pt x="1639" y="4807"/>
                    <a:pt x="670" y="2483"/>
                    <a:pt x="2012" y="1141"/>
                  </a:cubicBezTo>
                  <a:cubicBezTo>
                    <a:pt x="2431" y="722"/>
                    <a:pt x="2982" y="512"/>
                    <a:pt x="3533" y="512"/>
                  </a:cubicBezTo>
                  <a:close/>
                  <a:moveTo>
                    <a:pt x="5580" y="4352"/>
                  </a:moveTo>
                  <a:lnTo>
                    <a:pt x="6597" y="5369"/>
                  </a:lnTo>
                  <a:cubicBezTo>
                    <a:pt x="6756" y="5519"/>
                    <a:pt x="6646" y="5798"/>
                    <a:pt x="6429" y="5798"/>
                  </a:cubicBezTo>
                  <a:cubicBezTo>
                    <a:pt x="6426" y="5798"/>
                    <a:pt x="6422" y="5798"/>
                    <a:pt x="6419" y="5798"/>
                  </a:cubicBezTo>
                  <a:cubicBezTo>
                    <a:pt x="6357" y="5798"/>
                    <a:pt x="6294" y="5771"/>
                    <a:pt x="6249" y="5726"/>
                  </a:cubicBezTo>
                  <a:lnTo>
                    <a:pt x="5224" y="4700"/>
                  </a:lnTo>
                  <a:cubicBezTo>
                    <a:pt x="5348" y="4593"/>
                    <a:pt x="5473" y="4477"/>
                    <a:pt x="5580" y="4352"/>
                  </a:cubicBezTo>
                  <a:close/>
                  <a:moveTo>
                    <a:pt x="3512" y="1"/>
                  </a:moveTo>
                  <a:cubicBezTo>
                    <a:pt x="2886" y="1"/>
                    <a:pt x="2236" y="235"/>
                    <a:pt x="1664" y="784"/>
                  </a:cubicBezTo>
                  <a:cubicBezTo>
                    <a:pt x="1" y="2438"/>
                    <a:pt x="1202" y="5307"/>
                    <a:pt x="3516" y="5307"/>
                  </a:cubicBezTo>
                  <a:cubicBezTo>
                    <a:pt x="3523" y="5307"/>
                    <a:pt x="3530" y="5307"/>
                    <a:pt x="3537" y="5307"/>
                  </a:cubicBezTo>
                  <a:cubicBezTo>
                    <a:pt x="3975" y="5307"/>
                    <a:pt x="4412" y="5200"/>
                    <a:pt x="4804" y="4986"/>
                  </a:cubicBezTo>
                  <a:lnTo>
                    <a:pt x="5893" y="6074"/>
                  </a:lnTo>
                  <a:cubicBezTo>
                    <a:pt x="6035" y="6217"/>
                    <a:pt x="6223" y="6297"/>
                    <a:pt x="6419" y="6297"/>
                  </a:cubicBezTo>
                  <a:cubicBezTo>
                    <a:pt x="6624" y="6297"/>
                    <a:pt x="6812" y="6217"/>
                    <a:pt x="6954" y="6074"/>
                  </a:cubicBezTo>
                  <a:cubicBezTo>
                    <a:pt x="7249" y="5789"/>
                    <a:pt x="7249" y="5307"/>
                    <a:pt x="6954" y="5021"/>
                  </a:cubicBezTo>
                  <a:lnTo>
                    <a:pt x="5866" y="3924"/>
                  </a:lnTo>
                  <a:cubicBezTo>
                    <a:pt x="6905" y="1933"/>
                    <a:pt x="5309" y="1"/>
                    <a:pt x="3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5" name="Google Shape;14645;p116"/>
            <p:cNvSpPr/>
            <p:nvPr/>
          </p:nvSpPr>
          <p:spPr>
            <a:xfrm>
              <a:off x="2365071" y="1521142"/>
              <a:ext cx="88023" cy="75002"/>
            </a:xfrm>
            <a:custGeom>
              <a:avLst/>
              <a:gdLst/>
              <a:ahLst/>
              <a:cxnLst/>
              <a:rect l="l" t="t" r="r" b="b"/>
              <a:pathLst>
                <a:path w="3867" h="3295" extrusionOk="0">
                  <a:moveTo>
                    <a:pt x="1668" y="497"/>
                  </a:moveTo>
                  <a:cubicBezTo>
                    <a:pt x="1963" y="497"/>
                    <a:pt x="2257" y="609"/>
                    <a:pt x="2480" y="832"/>
                  </a:cubicBezTo>
                  <a:cubicBezTo>
                    <a:pt x="2926" y="1278"/>
                    <a:pt x="2926" y="2009"/>
                    <a:pt x="2480" y="2455"/>
                  </a:cubicBezTo>
                  <a:cubicBezTo>
                    <a:pt x="2266" y="2678"/>
                    <a:pt x="1967" y="2790"/>
                    <a:pt x="1668" y="2790"/>
                  </a:cubicBezTo>
                  <a:cubicBezTo>
                    <a:pt x="1370" y="2790"/>
                    <a:pt x="1071" y="2678"/>
                    <a:pt x="857" y="2455"/>
                  </a:cubicBezTo>
                  <a:cubicBezTo>
                    <a:pt x="411" y="2036"/>
                    <a:pt x="411" y="1260"/>
                    <a:pt x="857" y="832"/>
                  </a:cubicBezTo>
                  <a:cubicBezTo>
                    <a:pt x="1080" y="609"/>
                    <a:pt x="1374" y="497"/>
                    <a:pt x="1668" y="497"/>
                  </a:cubicBezTo>
                  <a:close/>
                  <a:moveTo>
                    <a:pt x="1689" y="1"/>
                  </a:moveTo>
                  <a:cubicBezTo>
                    <a:pt x="837" y="1"/>
                    <a:pt x="12" y="658"/>
                    <a:pt x="18" y="1643"/>
                  </a:cubicBezTo>
                  <a:cubicBezTo>
                    <a:pt x="0" y="2525"/>
                    <a:pt x="759" y="3294"/>
                    <a:pt x="1638" y="3294"/>
                  </a:cubicBezTo>
                  <a:cubicBezTo>
                    <a:pt x="1648" y="3294"/>
                    <a:pt x="1658" y="3294"/>
                    <a:pt x="1668" y="3294"/>
                  </a:cubicBezTo>
                  <a:cubicBezTo>
                    <a:pt x="1676" y="3294"/>
                    <a:pt x="1683" y="3294"/>
                    <a:pt x="1690" y="3294"/>
                  </a:cubicBezTo>
                  <a:cubicBezTo>
                    <a:pt x="3130" y="3294"/>
                    <a:pt x="3867" y="1496"/>
                    <a:pt x="2837" y="484"/>
                  </a:cubicBezTo>
                  <a:cubicBezTo>
                    <a:pt x="2506" y="150"/>
                    <a:pt x="2095" y="1"/>
                    <a:pt x="1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6" name="Google Shape;14646;p116"/>
          <p:cNvSpPr/>
          <p:nvPr/>
        </p:nvSpPr>
        <p:spPr>
          <a:xfrm>
            <a:off x="2818704" y="1449850"/>
            <a:ext cx="409611" cy="281071"/>
          </a:xfrm>
          <a:custGeom>
            <a:avLst/>
            <a:gdLst/>
            <a:ahLst/>
            <a:cxnLst/>
            <a:rect l="l" t="t" r="r" b="b"/>
            <a:pathLst>
              <a:path w="17995" h="12348" extrusionOk="0">
                <a:moveTo>
                  <a:pt x="17198" y="630"/>
                </a:moveTo>
                <a:cubicBezTo>
                  <a:pt x="17260" y="630"/>
                  <a:pt x="17323" y="651"/>
                  <a:pt x="17370" y="699"/>
                </a:cubicBezTo>
                <a:cubicBezTo>
                  <a:pt x="17433" y="761"/>
                  <a:pt x="17459" y="841"/>
                  <a:pt x="17433" y="930"/>
                </a:cubicBezTo>
                <a:lnTo>
                  <a:pt x="16924" y="2840"/>
                </a:lnTo>
                <a:cubicBezTo>
                  <a:pt x="16897" y="2920"/>
                  <a:pt x="16835" y="2982"/>
                  <a:pt x="16755" y="3009"/>
                </a:cubicBezTo>
                <a:cubicBezTo>
                  <a:pt x="16736" y="3013"/>
                  <a:pt x="16718" y="3015"/>
                  <a:pt x="16700" y="3015"/>
                </a:cubicBezTo>
                <a:cubicBezTo>
                  <a:pt x="16633" y="3015"/>
                  <a:pt x="16572" y="2989"/>
                  <a:pt x="16523" y="2947"/>
                </a:cubicBezTo>
                <a:lnTo>
                  <a:pt x="15131" y="1546"/>
                </a:lnTo>
                <a:cubicBezTo>
                  <a:pt x="15069" y="1484"/>
                  <a:pt x="15042" y="1403"/>
                  <a:pt x="15069" y="1314"/>
                </a:cubicBezTo>
                <a:cubicBezTo>
                  <a:pt x="15086" y="1234"/>
                  <a:pt x="15149" y="1171"/>
                  <a:pt x="15238" y="1145"/>
                </a:cubicBezTo>
                <a:lnTo>
                  <a:pt x="17138" y="636"/>
                </a:lnTo>
                <a:cubicBezTo>
                  <a:pt x="17158" y="632"/>
                  <a:pt x="17178" y="630"/>
                  <a:pt x="17198" y="630"/>
                </a:cubicBezTo>
                <a:close/>
                <a:moveTo>
                  <a:pt x="13012" y="1999"/>
                </a:moveTo>
                <a:cubicBezTo>
                  <a:pt x="13077" y="1999"/>
                  <a:pt x="13142" y="2023"/>
                  <a:pt x="13186" y="2072"/>
                </a:cubicBezTo>
                <a:lnTo>
                  <a:pt x="14248" y="3134"/>
                </a:lnTo>
                <a:cubicBezTo>
                  <a:pt x="14297" y="3183"/>
                  <a:pt x="14362" y="3208"/>
                  <a:pt x="14426" y="3208"/>
                </a:cubicBezTo>
                <a:cubicBezTo>
                  <a:pt x="14491" y="3208"/>
                  <a:pt x="14556" y="3183"/>
                  <a:pt x="14605" y="3134"/>
                </a:cubicBezTo>
                <a:lnTo>
                  <a:pt x="15300" y="2438"/>
                </a:lnTo>
                <a:lnTo>
                  <a:pt x="15657" y="2786"/>
                </a:lnTo>
                <a:lnTo>
                  <a:pt x="14605" y="3839"/>
                </a:lnTo>
                <a:cubicBezTo>
                  <a:pt x="14578" y="3874"/>
                  <a:pt x="14533" y="3901"/>
                  <a:pt x="14489" y="3910"/>
                </a:cubicBezTo>
                <a:cubicBezTo>
                  <a:pt x="14470" y="3914"/>
                  <a:pt x="14452" y="3916"/>
                  <a:pt x="14434" y="3916"/>
                </a:cubicBezTo>
                <a:cubicBezTo>
                  <a:pt x="14364" y="3916"/>
                  <a:pt x="14297" y="3888"/>
                  <a:pt x="14248" y="3839"/>
                </a:cubicBezTo>
                <a:lnTo>
                  <a:pt x="13186" y="2777"/>
                </a:lnTo>
                <a:cubicBezTo>
                  <a:pt x="13137" y="2728"/>
                  <a:pt x="13075" y="2704"/>
                  <a:pt x="13012" y="2704"/>
                </a:cubicBezTo>
                <a:cubicBezTo>
                  <a:pt x="12950" y="2704"/>
                  <a:pt x="12887" y="2728"/>
                  <a:pt x="12838" y="2777"/>
                </a:cubicBezTo>
                <a:lnTo>
                  <a:pt x="11634" y="3981"/>
                </a:lnTo>
                <a:lnTo>
                  <a:pt x="11634" y="3277"/>
                </a:lnTo>
                <a:lnTo>
                  <a:pt x="12838" y="2072"/>
                </a:lnTo>
                <a:cubicBezTo>
                  <a:pt x="12883" y="2023"/>
                  <a:pt x="12948" y="1999"/>
                  <a:pt x="13012" y="1999"/>
                </a:cubicBezTo>
                <a:close/>
                <a:moveTo>
                  <a:pt x="17201" y="4828"/>
                </a:moveTo>
                <a:cubicBezTo>
                  <a:pt x="17348" y="4828"/>
                  <a:pt x="17480" y="4984"/>
                  <a:pt x="17433" y="5132"/>
                </a:cubicBezTo>
                <a:lnTo>
                  <a:pt x="16924" y="7041"/>
                </a:lnTo>
                <a:cubicBezTo>
                  <a:pt x="16896" y="7150"/>
                  <a:pt x="16790" y="7218"/>
                  <a:pt x="16685" y="7218"/>
                </a:cubicBezTo>
                <a:cubicBezTo>
                  <a:pt x="16626" y="7218"/>
                  <a:pt x="16568" y="7197"/>
                  <a:pt x="16523" y="7148"/>
                </a:cubicBezTo>
                <a:lnTo>
                  <a:pt x="15131" y="5757"/>
                </a:lnTo>
                <a:cubicBezTo>
                  <a:pt x="14997" y="5632"/>
                  <a:pt x="15060" y="5391"/>
                  <a:pt x="15238" y="5355"/>
                </a:cubicBezTo>
                <a:lnTo>
                  <a:pt x="17138" y="4838"/>
                </a:lnTo>
                <a:cubicBezTo>
                  <a:pt x="17159" y="4831"/>
                  <a:pt x="17180" y="4828"/>
                  <a:pt x="17201" y="4828"/>
                </a:cubicBezTo>
                <a:close/>
                <a:moveTo>
                  <a:pt x="4488" y="3973"/>
                </a:moveTo>
                <a:cubicBezTo>
                  <a:pt x="4622" y="3973"/>
                  <a:pt x="4729" y="4080"/>
                  <a:pt x="4729" y="4213"/>
                </a:cubicBezTo>
                <a:lnTo>
                  <a:pt x="4729" y="7291"/>
                </a:lnTo>
                <a:cubicBezTo>
                  <a:pt x="4729" y="7425"/>
                  <a:pt x="4622" y="7532"/>
                  <a:pt x="4488" y="7532"/>
                </a:cubicBezTo>
                <a:lnTo>
                  <a:pt x="3150" y="7532"/>
                </a:lnTo>
                <a:cubicBezTo>
                  <a:pt x="2160" y="7532"/>
                  <a:pt x="1348" y="6720"/>
                  <a:pt x="1366" y="5721"/>
                </a:cubicBezTo>
                <a:cubicBezTo>
                  <a:pt x="1384" y="4749"/>
                  <a:pt x="2195" y="3973"/>
                  <a:pt x="3177" y="3973"/>
                </a:cubicBezTo>
                <a:close/>
                <a:moveTo>
                  <a:pt x="13012" y="6201"/>
                </a:moveTo>
                <a:cubicBezTo>
                  <a:pt x="13077" y="6201"/>
                  <a:pt x="13142" y="6225"/>
                  <a:pt x="13186" y="6274"/>
                </a:cubicBezTo>
                <a:lnTo>
                  <a:pt x="14248" y="7336"/>
                </a:lnTo>
                <a:cubicBezTo>
                  <a:pt x="14297" y="7385"/>
                  <a:pt x="14362" y="7409"/>
                  <a:pt x="14426" y="7409"/>
                </a:cubicBezTo>
                <a:cubicBezTo>
                  <a:pt x="14491" y="7409"/>
                  <a:pt x="14556" y="7385"/>
                  <a:pt x="14605" y="7336"/>
                </a:cubicBezTo>
                <a:lnTo>
                  <a:pt x="15300" y="6640"/>
                </a:lnTo>
                <a:lnTo>
                  <a:pt x="15657" y="6997"/>
                </a:lnTo>
                <a:lnTo>
                  <a:pt x="14605" y="8049"/>
                </a:lnTo>
                <a:cubicBezTo>
                  <a:pt x="14560" y="8094"/>
                  <a:pt x="14495" y="8116"/>
                  <a:pt x="14430" y="8116"/>
                </a:cubicBezTo>
                <a:cubicBezTo>
                  <a:pt x="14364" y="8116"/>
                  <a:pt x="14297" y="8094"/>
                  <a:pt x="14248" y="8049"/>
                </a:cubicBezTo>
                <a:lnTo>
                  <a:pt x="13186" y="6988"/>
                </a:lnTo>
                <a:cubicBezTo>
                  <a:pt x="13137" y="6939"/>
                  <a:pt x="13075" y="6914"/>
                  <a:pt x="13012" y="6914"/>
                </a:cubicBezTo>
                <a:cubicBezTo>
                  <a:pt x="12950" y="6914"/>
                  <a:pt x="12887" y="6939"/>
                  <a:pt x="12838" y="6988"/>
                </a:cubicBezTo>
                <a:lnTo>
                  <a:pt x="11634" y="8192"/>
                </a:lnTo>
                <a:lnTo>
                  <a:pt x="11634" y="7478"/>
                </a:lnTo>
                <a:lnTo>
                  <a:pt x="12838" y="6274"/>
                </a:lnTo>
                <a:cubicBezTo>
                  <a:pt x="12883" y="6225"/>
                  <a:pt x="12948" y="6201"/>
                  <a:pt x="13012" y="6201"/>
                </a:cubicBezTo>
                <a:close/>
                <a:moveTo>
                  <a:pt x="5166" y="7577"/>
                </a:moveTo>
                <a:cubicBezTo>
                  <a:pt x="5353" y="7639"/>
                  <a:pt x="5541" y="7702"/>
                  <a:pt x="5719" y="7773"/>
                </a:cubicBezTo>
                <a:cubicBezTo>
                  <a:pt x="5728" y="7800"/>
                  <a:pt x="5728" y="7835"/>
                  <a:pt x="5728" y="7862"/>
                </a:cubicBezTo>
                <a:cubicBezTo>
                  <a:pt x="5735" y="8296"/>
                  <a:pt x="5361" y="8616"/>
                  <a:pt x="4966" y="8616"/>
                </a:cubicBezTo>
                <a:cubicBezTo>
                  <a:pt x="4840" y="8616"/>
                  <a:pt x="4713" y="8584"/>
                  <a:pt x="4595" y="8513"/>
                </a:cubicBezTo>
                <a:lnTo>
                  <a:pt x="4595" y="8014"/>
                </a:lnTo>
                <a:cubicBezTo>
                  <a:pt x="4854" y="7969"/>
                  <a:pt x="5059" y="7800"/>
                  <a:pt x="5166" y="7577"/>
                </a:cubicBezTo>
                <a:close/>
                <a:moveTo>
                  <a:pt x="2597" y="7960"/>
                </a:moveTo>
                <a:cubicBezTo>
                  <a:pt x="2791" y="8015"/>
                  <a:pt x="3120" y="8025"/>
                  <a:pt x="3437" y="8025"/>
                </a:cubicBezTo>
                <a:cubicBezTo>
                  <a:pt x="3631" y="8025"/>
                  <a:pt x="3820" y="8021"/>
                  <a:pt x="3971" y="8021"/>
                </a:cubicBezTo>
                <a:cubicBezTo>
                  <a:pt x="4016" y="8021"/>
                  <a:pt x="4058" y="8022"/>
                  <a:pt x="4096" y="8023"/>
                </a:cubicBezTo>
                <a:lnTo>
                  <a:pt x="4096" y="11091"/>
                </a:lnTo>
                <a:cubicBezTo>
                  <a:pt x="4096" y="11508"/>
                  <a:pt x="3756" y="11843"/>
                  <a:pt x="3345" y="11843"/>
                </a:cubicBezTo>
                <a:cubicBezTo>
                  <a:pt x="3325" y="11843"/>
                  <a:pt x="3305" y="11843"/>
                  <a:pt x="3284" y="11841"/>
                </a:cubicBezTo>
                <a:cubicBezTo>
                  <a:pt x="2891" y="11805"/>
                  <a:pt x="2597" y="11466"/>
                  <a:pt x="2597" y="11074"/>
                </a:cubicBezTo>
                <a:lnTo>
                  <a:pt x="2597" y="7960"/>
                </a:lnTo>
                <a:close/>
                <a:moveTo>
                  <a:pt x="10885" y="0"/>
                </a:moveTo>
                <a:cubicBezTo>
                  <a:pt x="10475" y="0"/>
                  <a:pt x="10135" y="336"/>
                  <a:pt x="10135" y="752"/>
                </a:cubicBezTo>
                <a:lnTo>
                  <a:pt x="10135" y="975"/>
                </a:lnTo>
                <a:cubicBezTo>
                  <a:pt x="10010" y="1118"/>
                  <a:pt x="9680" y="1466"/>
                  <a:pt x="9136" y="1903"/>
                </a:cubicBezTo>
                <a:cubicBezTo>
                  <a:pt x="9038" y="1983"/>
                  <a:pt x="9002" y="2126"/>
                  <a:pt x="9065" y="2233"/>
                </a:cubicBezTo>
                <a:cubicBezTo>
                  <a:pt x="9112" y="2313"/>
                  <a:pt x="9195" y="2354"/>
                  <a:pt x="9279" y="2354"/>
                </a:cubicBezTo>
                <a:cubicBezTo>
                  <a:pt x="9335" y="2354"/>
                  <a:pt x="9392" y="2335"/>
                  <a:pt x="9439" y="2295"/>
                </a:cubicBezTo>
                <a:cubicBezTo>
                  <a:pt x="9725" y="2072"/>
                  <a:pt x="9957" y="1867"/>
                  <a:pt x="10135" y="1698"/>
                </a:cubicBezTo>
                <a:lnTo>
                  <a:pt x="10135" y="9825"/>
                </a:lnTo>
                <a:cubicBezTo>
                  <a:pt x="9421" y="9165"/>
                  <a:pt x="7825" y="7916"/>
                  <a:pt x="5229" y="7086"/>
                </a:cubicBezTo>
                <a:lnTo>
                  <a:pt x="5229" y="4428"/>
                </a:lnTo>
                <a:cubicBezTo>
                  <a:pt x="6397" y="4089"/>
                  <a:pt x="7486" y="3598"/>
                  <a:pt x="8467" y="2982"/>
                </a:cubicBezTo>
                <a:cubicBezTo>
                  <a:pt x="8574" y="2920"/>
                  <a:pt x="8619" y="2795"/>
                  <a:pt x="8574" y="2679"/>
                </a:cubicBezTo>
                <a:cubicBezTo>
                  <a:pt x="8537" y="2575"/>
                  <a:pt x="8442" y="2517"/>
                  <a:pt x="8342" y="2517"/>
                </a:cubicBezTo>
                <a:cubicBezTo>
                  <a:pt x="8296" y="2517"/>
                  <a:pt x="8250" y="2529"/>
                  <a:pt x="8208" y="2554"/>
                </a:cubicBezTo>
                <a:cubicBezTo>
                  <a:pt x="7289" y="3134"/>
                  <a:pt x="6272" y="3598"/>
                  <a:pt x="5175" y="3919"/>
                </a:cubicBezTo>
                <a:cubicBezTo>
                  <a:pt x="5059" y="3651"/>
                  <a:pt x="4791" y="3464"/>
                  <a:pt x="4488" y="3464"/>
                </a:cubicBezTo>
                <a:lnTo>
                  <a:pt x="3141" y="3464"/>
                </a:lnTo>
                <a:cubicBezTo>
                  <a:pt x="741" y="3491"/>
                  <a:pt x="1" y="6693"/>
                  <a:pt x="2097" y="7782"/>
                </a:cubicBezTo>
                <a:lnTo>
                  <a:pt x="2097" y="11109"/>
                </a:lnTo>
                <a:cubicBezTo>
                  <a:pt x="2129" y="11935"/>
                  <a:pt x="2737" y="12347"/>
                  <a:pt x="3346" y="12347"/>
                </a:cubicBezTo>
                <a:cubicBezTo>
                  <a:pt x="3955" y="12347"/>
                  <a:pt x="4564" y="11935"/>
                  <a:pt x="4595" y="11109"/>
                </a:cubicBezTo>
                <a:lnTo>
                  <a:pt x="4595" y="9058"/>
                </a:lnTo>
                <a:cubicBezTo>
                  <a:pt x="4718" y="9098"/>
                  <a:pt x="4843" y="9118"/>
                  <a:pt x="4966" y="9118"/>
                </a:cubicBezTo>
                <a:cubicBezTo>
                  <a:pt x="5595" y="9118"/>
                  <a:pt x="6183" y="8618"/>
                  <a:pt x="6228" y="7969"/>
                </a:cubicBezTo>
                <a:cubicBezTo>
                  <a:pt x="8583" y="8950"/>
                  <a:pt x="9850" y="10217"/>
                  <a:pt x="10135" y="10521"/>
                </a:cubicBezTo>
                <a:lnTo>
                  <a:pt x="10135" y="10726"/>
                </a:lnTo>
                <a:cubicBezTo>
                  <a:pt x="10153" y="11221"/>
                  <a:pt x="10517" y="11468"/>
                  <a:pt x="10881" y="11468"/>
                </a:cubicBezTo>
                <a:cubicBezTo>
                  <a:pt x="11246" y="11468"/>
                  <a:pt x="11612" y="11221"/>
                  <a:pt x="11634" y="10726"/>
                </a:cubicBezTo>
                <a:lnTo>
                  <a:pt x="11634" y="10494"/>
                </a:lnTo>
                <a:cubicBezTo>
                  <a:pt x="11634" y="10360"/>
                  <a:pt x="11536" y="10244"/>
                  <a:pt x="11411" y="10235"/>
                </a:cubicBezTo>
                <a:cubicBezTo>
                  <a:pt x="11401" y="10234"/>
                  <a:pt x="11390" y="10233"/>
                  <a:pt x="11380" y="10233"/>
                </a:cubicBezTo>
                <a:cubicBezTo>
                  <a:pt x="11243" y="10233"/>
                  <a:pt x="11134" y="10344"/>
                  <a:pt x="11134" y="10485"/>
                </a:cubicBezTo>
                <a:lnTo>
                  <a:pt x="11134" y="10717"/>
                </a:lnTo>
                <a:cubicBezTo>
                  <a:pt x="11130" y="10883"/>
                  <a:pt x="11006" y="10968"/>
                  <a:pt x="10882" y="10968"/>
                </a:cubicBezTo>
                <a:cubicBezTo>
                  <a:pt x="10760" y="10968"/>
                  <a:pt x="10639" y="10885"/>
                  <a:pt x="10635" y="10717"/>
                </a:cubicBezTo>
                <a:lnTo>
                  <a:pt x="10635" y="761"/>
                </a:lnTo>
                <a:cubicBezTo>
                  <a:pt x="10635" y="645"/>
                  <a:pt x="10706" y="538"/>
                  <a:pt x="10822" y="511"/>
                </a:cubicBezTo>
                <a:cubicBezTo>
                  <a:pt x="10842" y="507"/>
                  <a:pt x="10861" y="505"/>
                  <a:pt x="10880" y="505"/>
                </a:cubicBezTo>
                <a:cubicBezTo>
                  <a:pt x="11023" y="505"/>
                  <a:pt x="11134" y="618"/>
                  <a:pt x="11134" y="752"/>
                </a:cubicBezTo>
                <a:lnTo>
                  <a:pt x="11134" y="9281"/>
                </a:lnTo>
                <a:cubicBezTo>
                  <a:pt x="11134" y="9405"/>
                  <a:pt x="11224" y="9521"/>
                  <a:pt x="11348" y="9530"/>
                </a:cubicBezTo>
                <a:cubicBezTo>
                  <a:pt x="11359" y="9532"/>
                  <a:pt x="11369" y="9532"/>
                  <a:pt x="11379" y="9532"/>
                </a:cubicBezTo>
                <a:cubicBezTo>
                  <a:pt x="11518" y="9532"/>
                  <a:pt x="11634" y="9422"/>
                  <a:pt x="11634" y="9289"/>
                </a:cubicBezTo>
                <a:lnTo>
                  <a:pt x="11634" y="8906"/>
                </a:lnTo>
                <a:lnTo>
                  <a:pt x="13017" y="7514"/>
                </a:lnTo>
                <a:lnTo>
                  <a:pt x="13900" y="8406"/>
                </a:lnTo>
                <a:cubicBezTo>
                  <a:pt x="14043" y="8549"/>
                  <a:pt x="14239" y="8620"/>
                  <a:pt x="14434" y="8620"/>
                </a:cubicBezTo>
                <a:cubicBezTo>
                  <a:pt x="14629" y="8620"/>
                  <a:pt x="14823" y="8549"/>
                  <a:pt x="14961" y="8406"/>
                </a:cubicBezTo>
                <a:lnTo>
                  <a:pt x="16014" y="7354"/>
                </a:lnTo>
                <a:lnTo>
                  <a:pt x="16175" y="7505"/>
                </a:lnTo>
                <a:cubicBezTo>
                  <a:pt x="16316" y="7653"/>
                  <a:pt x="16501" y="7721"/>
                  <a:pt x="16687" y="7721"/>
                </a:cubicBezTo>
                <a:cubicBezTo>
                  <a:pt x="17006" y="7721"/>
                  <a:pt x="17324" y="7519"/>
                  <a:pt x="17415" y="7175"/>
                </a:cubicBezTo>
                <a:lnTo>
                  <a:pt x="17923" y="5257"/>
                </a:lnTo>
                <a:cubicBezTo>
                  <a:pt x="17995" y="4998"/>
                  <a:pt x="17923" y="4731"/>
                  <a:pt x="17727" y="4543"/>
                </a:cubicBezTo>
                <a:cubicBezTo>
                  <a:pt x="17588" y="4404"/>
                  <a:pt x="17404" y="4329"/>
                  <a:pt x="17212" y="4329"/>
                </a:cubicBezTo>
                <a:cubicBezTo>
                  <a:pt x="17146" y="4329"/>
                  <a:pt x="17080" y="4338"/>
                  <a:pt x="17013" y="4356"/>
                </a:cubicBezTo>
                <a:lnTo>
                  <a:pt x="15104" y="4865"/>
                </a:lnTo>
                <a:cubicBezTo>
                  <a:pt x="14560" y="4998"/>
                  <a:pt x="14373" y="5712"/>
                  <a:pt x="14774" y="6105"/>
                </a:cubicBezTo>
                <a:lnTo>
                  <a:pt x="14953" y="6283"/>
                </a:lnTo>
                <a:lnTo>
                  <a:pt x="14435" y="6809"/>
                </a:lnTo>
                <a:lnTo>
                  <a:pt x="13552" y="5926"/>
                </a:lnTo>
                <a:cubicBezTo>
                  <a:pt x="13409" y="5784"/>
                  <a:pt x="13213" y="5703"/>
                  <a:pt x="13017" y="5703"/>
                </a:cubicBezTo>
                <a:cubicBezTo>
                  <a:pt x="12811" y="5703"/>
                  <a:pt x="12624" y="5784"/>
                  <a:pt x="12481" y="5926"/>
                </a:cubicBezTo>
                <a:lnTo>
                  <a:pt x="11634" y="6774"/>
                </a:lnTo>
                <a:lnTo>
                  <a:pt x="11634" y="4686"/>
                </a:lnTo>
                <a:lnTo>
                  <a:pt x="13008" y="3312"/>
                </a:lnTo>
                <a:lnTo>
                  <a:pt x="13900" y="4196"/>
                </a:lnTo>
                <a:cubicBezTo>
                  <a:pt x="14038" y="4338"/>
                  <a:pt x="14232" y="4410"/>
                  <a:pt x="14426" y="4410"/>
                </a:cubicBezTo>
                <a:cubicBezTo>
                  <a:pt x="14620" y="4410"/>
                  <a:pt x="14814" y="4338"/>
                  <a:pt x="14953" y="4196"/>
                </a:cubicBezTo>
                <a:lnTo>
                  <a:pt x="16005" y="3143"/>
                </a:lnTo>
                <a:lnTo>
                  <a:pt x="16157" y="3295"/>
                </a:lnTo>
                <a:cubicBezTo>
                  <a:pt x="16301" y="3442"/>
                  <a:pt x="16489" y="3510"/>
                  <a:pt x="16675" y="3510"/>
                </a:cubicBezTo>
                <a:cubicBezTo>
                  <a:pt x="16996" y="3510"/>
                  <a:pt x="17312" y="3309"/>
                  <a:pt x="17397" y="2964"/>
                </a:cubicBezTo>
                <a:lnTo>
                  <a:pt x="17905" y="1064"/>
                </a:lnTo>
                <a:cubicBezTo>
                  <a:pt x="17977" y="806"/>
                  <a:pt x="17905" y="538"/>
                  <a:pt x="17718" y="351"/>
                </a:cubicBezTo>
                <a:cubicBezTo>
                  <a:pt x="17718" y="351"/>
                  <a:pt x="17718" y="351"/>
                  <a:pt x="17718" y="342"/>
                </a:cubicBezTo>
                <a:cubicBezTo>
                  <a:pt x="17572" y="202"/>
                  <a:pt x="17387" y="127"/>
                  <a:pt x="17195" y="127"/>
                </a:cubicBezTo>
                <a:cubicBezTo>
                  <a:pt x="17129" y="127"/>
                  <a:pt x="17062" y="136"/>
                  <a:pt x="16995" y="154"/>
                </a:cubicBezTo>
                <a:lnTo>
                  <a:pt x="15095" y="663"/>
                </a:lnTo>
                <a:cubicBezTo>
                  <a:pt x="14551" y="806"/>
                  <a:pt x="14364" y="1510"/>
                  <a:pt x="14765" y="1903"/>
                </a:cubicBezTo>
                <a:lnTo>
                  <a:pt x="14944" y="2081"/>
                </a:lnTo>
                <a:lnTo>
                  <a:pt x="14426" y="2599"/>
                </a:lnTo>
                <a:lnTo>
                  <a:pt x="13543" y="1716"/>
                </a:lnTo>
                <a:cubicBezTo>
                  <a:pt x="13400" y="1582"/>
                  <a:pt x="13213" y="1501"/>
                  <a:pt x="13008" y="1501"/>
                </a:cubicBezTo>
                <a:cubicBezTo>
                  <a:pt x="12811" y="1501"/>
                  <a:pt x="12624" y="1582"/>
                  <a:pt x="12481" y="1716"/>
                </a:cubicBezTo>
                <a:lnTo>
                  <a:pt x="11634" y="2572"/>
                </a:lnTo>
                <a:lnTo>
                  <a:pt x="11634" y="770"/>
                </a:lnTo>
                <a:cubicBezTo>
                  <a:pt x="11634" y="377"/>
                  <a:pt x="11340" y="38"/>
                  <a:pt x="10947" y="3"/>
                </a:cubicBezTo>
                <a:cubicBezTo>
                  <a:pt x="10926" y="1"/>
                  <a:pt x="1090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7" name="Google Shape;14647;p116"/>
          <p:cNvGrpSpPr/>
          <p:nvPr/>
        </p:nvGrpSpPr>
        <p:grpSpPr>
          <a:xfrm>
            <a:off x="3450250" y="1436693"/>
            <a:ext cx="388488" cy="307271"/>
            <a:chOff x="3450250" y="1436693"/>
            <a:chExt cx="388488" cy="307271"/>
          </a:xfrm>
        </p:grpSpPr>
        <p:sp>
          <p:nvSpPr>
            <p:cNvPr id="14648" name="Google Shape;14648;p116"/>
            <p:cNvSpPr/>
            <p:nvPr/>
          </p:nvSpPr>
          <p:spPr>
            <a:xfrm>
              <a:off x="3450250" y="1436693"/>
              <a:ext cx="388488" cy="307271"/>
            </a:xfrm>
            <a:custGeom>
              <a:avLst/>
              <a:gdLst/>
              <a:ahLst/>
              <a:cxnLst/>
              <a:rect l="l" t="t" r="r" b="b"/>
              <a:pathLst>
                <a:path w="17067" h="13499" extrusionOk="0">
                  <a:moveTo>
                    <a:pt x="1115" y="1"/>
                  </a:moveTo>
                  <a:cubicBezTo>
                    <a:pt x="500" y="1"/>
                    <a:pt x="0" y="500"/>
                    <a:pt x="0" y="1125"/>
                  </a:cubicBezTo>
                  <a:lnTo>
                    <a:pt x="0" y="9867"/>
                  </a:lnTo>
                  <a:cubicBezTo>
                    <a:pt x="5" y="10029"/>
                    <a:pt x="129" y="10112"/>
                    <a:pt x="253" y="10112"/>
                  </a:cubicBezTo>
                  <a:cubicBezTo>
                    <a:pt x="374" y="10112"/>
                    <a:pt x="495" y="10031"/>
                    <a:pt x="500" y="9867"/>
                  </a:cubicBezTo>
                  <a:lnTo>
                    <a:pt x="500" y="3168"/>
                  </a:lnTo>
                  <a:lnTo>
                    <a:pt x="16567" y="3168"/>
                  </a:lnTo>
                  <a:lnTo>
                    <a:pt x="16567" y="12383"/>
                  </a:lnTo>
                  <a:cubicBezTo>
                    <a:pt x="16567" y="12731"/>
                    <a:pt x="16290" y="12999"/>
                    <a:pt x="15951" y="12999"/>
                  </a:cubicBezTo>
                  <a:lnTo>
                    <a:pt x="759" y="12999"/>
                  </a:lnTo>
                  <a:cubicBezTo>
                    <a:pt x="616" y="12999"/>
                    <a:pt x="500" y="12883"/>
                    <a:pt x="500" y="12740"/>
                  </a:cubicBezTo>
                  <a:lnTo>
                    <a:pt x="500" y="10974"/>
                  </a:lnTo>
                  <a:cubicBezTo>
                    <a:pt x="500" y="10938"/>
                    <a:pt x="491" y="10911"/>
                    <a:pt x="464" y="10893"/>
                  </a:cubicBezTo>
                  <a:cubicBezTo>
                    <a:pt x="392" y="10825"/>
                    <a:pt x="317" y="10796"/>
                    <a:pt x="248" y="10796"/>
                  </a:cubicBezTo>
                  <a:cubicBezTo>
                    <a:pt x="111" y="10796"/>
                    <a:pt x="0" y="10909"/>
                    <a:pt x="0" y="11045"/>
                  </a:cubicBezTo>
                  <a:lnTo>
                    <a:pt x="0" y="12383"/>
                  </a:lnTo>
                  <a:cubicBezTo>
                    <a:pt x="0" y="12999"/>
                    <a:pt x="500" y="13498"/>
                    <a:pt x="1115" y="13498"/>
                  </a:cubicBezTo>
                  <a:lnTo>
                    <a:pt x="15951" y="13498"/>
                  </a:lnTo>
                  <a:cubicBezTo>
                    <a:pt x="16567" y="13498"/>
                    <a:pt x="17066" y="12999"/>
                    <a:pt x="17066" y="12383"/>
                  </a:cubicBezTo>
                  <a:lnTo>
                    <a:pt x="17066" y="1125"/>
                  </a:lnTo>
                  <a:cubicBezTo>
                    <a:pt x="17066" y="500"/>
                    <a:pt x="16567" y="1"/>
                    <a:pt x="15951" y="1"/>
                  </a:cubicBezTo>
                  <a:lnTo>
                    <a:pt x="14140" y="1"/>
                  </a:lnTo>
                  <a:cubicBezTo>
                    <a:pt x="14015" y="1"/>
                    <a:pt x="13899" y="99"/>
                    <a:pt x="13881" y="224"/>
                  </a:cubicBezTo>
                  <a:cubicBezTo>
                    <a:pt x="13864" y="376"/>
                    <a:pt x="13989" y="500"/>
                    <a:pt x="14131" y="500"/>
                  </a:cubicBezTo>
                  <a:lnTo>
                    <a:pt x="15951" y="500"/>
                  </a:lnTo>
                  <a:cubicBezTo>
                    <a:pt x="16290" y="500"/>
                    <a:pt x="16567" y="777"/>
                    <a:pt x="16567" y="1125"/>
                  </a:cubicBezTo>
                  <a:lnTo>
                    <a:pt x="16567" y="2668"/>
                  </a:lnTo>
                  <a:lnTo>
                    <a:pt x="500" y="2668"/>
                  </a:lnTo>
                  <a:lnTo>
                    <a:pt x="500" y="1125"/>
                  </a:lnTo>
                  <a:cubicBezTo>
                    <a:pt x="500" y="777"/>
                    <a:pt x="776" y="500"/>
                    <a:pt x="1115" y="500"/>
                  </a:cubicBezTo>
                  <a:lnTo>
                    <a:pt x="12972" y="500"/>
                  </a:lnTo>
                  <a:cubicBezTo>
                    <a:pt x="13293" y="500"/>
                    <a:pt x="13311" y="19"/>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9" name="Google Shape;14649;p116"/>
            <p:cNvSpPr/>
            <p:nvPr/>
          </p:nvSpPr>
          <p:spPr>
            <a:xfrm>
              <a:off x="3488628" y="1454767"/>
              <a:ext cx="41451" cy="35555"/>
            </a:xfrm>
            <a:custGeom>
              <a:avLst/>
              <a:gdLst/>
              <a:ahLst/>
              <a:cxnLst/>
              <a:rect l="l" t="t" r="r" b="b"/>
              <a:pathLst>
                <a:path w="1821" h="1562" extrusionOk="0">
                  <a:moveTo>
                    <a:pt x="785" y="500"/>
                  </a:moveTo>
                  <a:cubicBezTo>
                    <a:pt x="937" y="500"/>
                    <a:pt x="1062" y="625"/>
                    <a:pt x="1062" y="786"/>
                  </a:cubicBezTo>
                  <a:cubicBezTo>
                    <a:pt x="1062" y="938"/>
                    <a:pt x="937" y="1062"/>
                    <a:pt x="785" y="1062"/>
                  </a:cubicBezTo>
                  <a:cubicBezTo>
                    <a:pt x="411" y="1053"/>
                    <a:pt x="411" y="509"/>
                    <a:pt x="785" y="500"/>
                  </a:cubicBezTo>
                  <a:close/>
                  <a:moveTo>
                    <a:pt x="785" y="1"/>
                  </a:moveTo>
                  <a:cubicBezTo>
                    <a:pt x="348" y="1"/>
                    <a:pt x="0" y="349"/>
                    <a:pt x="0" y="786"/>
                  </a:cubicBezTo>
                  <a:cubicBezTo>
                    <a:pt x="0" y="1214"/>
                    <a:pt x="348" y="1562"/>
                    <a:pt x="785" y="1562"/>
                  </a:cubicBezTo>
                  <a:cubicBezTo>
                    <a:pt x="1820" y="1526"/>
                    <a:pt x="1820" y="36"/>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0" name="Google Shape;14650;p116"/>
            <p:cNvSpPr/>
            <p:nvPr/>
          </p:nvSpPr>
          <p:spPr>
            <a:xfrm>
              <a:off x="3533106" y="1454767"/>
              <a:ext cx="41428" cy="35555"/>
            </a:xfrm>
            <a:custGeom>
              <a:avLst/>
              <a:gdLst/>
              <a:ahLst/>
              <a:cxnLst/>
              <a:rect l="l" t="t" r="r" b="b"/>
              <a:pathLst>
                <a:path w="1820" h="1562" extrusionOk="0">
                  <a:moveTo>
                    <a:pt x="785" y="500"/>
                  </a:moveTo>
                  <a:cubicBezTo>
                    <a:pt x="937" y="500"/>
                    <a:pt x="1071" y="625"/>
                    <a:pt x="1071" y="786"/>
                  </a:cubicBezTo>
                  <a:cubicBezTo>
                    <a:pt x="1071" y="938"/>
                    <a:pt x="937" y="1062"/>
                    <a:pt x="785" y="1062"/>
                  </a:cubicBezTo>
                  <a:cubicBezTo>
                    <a:pt x="410" y="1053"/>
                    <a:pt x="410" y="509"/>
                    <a:pt x="785" y="500"/>
                  </a:cubicBezTo>
                  <a:close/>
                  <a:moveTo>
                    <a:pt x="785" y="1"/>
                  </a:moveTo>
                  <a:cubicBezTo>
                    <a:pt x="348" y="1"/>
                    <a:pt x="0" y="349"/>
                    <a:pt x="0" y="786"/>
                  </a:cubicBezTo>
                  <a:cubicBezTo>
                    <a:pt x="0" y="1214"/>
                    <a:pt x="348" y="1562"/>
                    <a:pt x="785" y="1562"/>
                  </a:cubicBezTo>
                  <a:cubicBezTo>
                    <a:pt x="1820" y="1526"/>
                    <a:pt x="1820" y="36"/>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1" name="Google Shape;14651;p116"/>
            <p:cNvSpPr/>
            <p:nvPr/>
          </p:nvSpPr>
          <p:spPr>
            <a:xfrm>
              <a:off x="3577561" y="1454767"/>
              <a:ext cx="41451" cy="35555"/>
            </a:xfrm>
            <a:custGeom>
              <a:avLst/>
              <a:gdLst/>
              <a:ahLst/>
              <a:cxnLst/>
              <a:rect l="l" t="t" r="r" b="b"/>
              <a:pathLst>
                <a:path w="1821" h="1562" extrusionOk="0">
                  <a:moveTo>
                    <a:pt x="786" y="500"/>
                  </a:moveTo>
                  <a:cubicBezTo>
                    <a:pt x="938" y="500"/>
                    <a:pt x="1071" y="625"/>
                    <a:pt x="1071" y="786"/>
                  </a:cubicBezTo>
                  <a:cubicBezTo>
                    <a:pt x="1071" y="938"/>
                    <a:pt x="938" y="1062"/>
                    <a:pt x="786" y="1062"/>
                  </a:cubicBezTo>
                  <a:cubicBezTo>
                    <a:pt x="411" y="1053"/>
                    <a:pt x="411" y="509"/>
                    <a:pt x="786" y="500"/>
                  </a:cubicBezTo>
                  <a:close/>
                  <a:moveTo>
                    <a:pt x="786" y="1"/>
                  </a:moveTo>
                  <a:cubicBezTo>
                    <a:pt x="358" y="1"/>
                    <a:pt x="1" y="349"/>
                    <a:pt x="1" y="786"/>
                  </a:cubicBezTo>
                  <a:cubicBezTo>
                    <a:pt x="1" y="1214"/>
                    <a:pt x="358" y="1562"/>
                    <a:pt x="786" y="1562"/>
                  </a:cubicBezTo>
                  <a:cubicBezTo>
                    <a:pt x="1821" y="1526"/>
                    <a:pt x="1821"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2" name="Google Shape;14652;p116"/>
            <p:cNvSpPr/>
            <p:nvPr/>
          </p:nvSpPr>
          <p:spPr>
            <a:xfrm>
              <a:off x="3550974" y="1555081"/>
              <a:ext cx="187654" cy="122690"/>
            </a:xfrm>
            <a:custGeom>
              <a:avLst/>
              <a:gdLst/>
              <a:ahLst/>
              <a:cxnLst/>
              <a:rect l="l" t="t" r="r" b="b"/>
              <a:pathLst>
                <a:path w="8244" h="5390" extrusionOk="0">
                  <a:moveTo>
                    <a:pt x="7455" y="503"/>
                  </a:moveTo>
                  <a:cubicBezTo>
                    <a:pt x="7518" y="503"/>
                    <a:pt x="7580" y="524"/>
                    <a:pt x="7628" y="572"/>
                  </a:cubicBezTo>
                  <a:cubicBezTo>
                    <a:pt x="7690" y="634"/>
                    <a:pt x="7708" y="714"/>
                    <a:pt x="7690" y="804"/>
                  </a:cubicBezTo>
                  <a:lnTo>
                    <a:pt x="7173" y="2704"/>
                  </a:lnTo>
                  <a:cubicBezTo>
                    <a:pt x="7155" y="2793"/>
                    <a:pt x="7092" y="2855"/>
                    <a:pt x="7003" y="2873"/>
                  </a:cubicBezTo>
                  <a:cubicBezTo>
                    <a:pt x="6982" y="2880"/>
                    <a:pt x="6961" y="2884"/>
                    <a:pt x="6939" y="2884"/>
                  </a:cubicBezTo>
                  <a:cubicBezTo>
                    <a:pt x="6879" y="2884"/>
                    <a:pt x="6820" y="2857"/>
                    <a:pt x="6780" y="2811"/>
                  </a:cubicBezTo>
                  <a:lnTo>
                    <a:pt x="5380" y="1419"/>
                  </a:lnTo>
                  <a:cubicBezTo>
                    <a:pt x="5317" y="1357"/>
                    <a:pt x="5299" y="1276"/>
                    <a:pt x="5317" y="1187"/>
                  </a:cubicBezTo>
                  <a:cubicBezTo>
                    <a:pt x="5344" y="1107"/>
                    <a:pt x="5406" y="1045"/>
                    <a:pt x="5487" y="1018"/>
                  </a:cubicBezTo>
                  <a:lnTo>
                    <a:pt x="7396" y="509"/>
                  </a:lnTo>
                  <a:cubicBezTo>
                    <a:pt x="7415" y="505"/>
                    <a:pt x="7435" y="503"/>
                    <a:pt x="7455" y="503"/>
                  </a:cubicBezTo>
                  <a:close/>
                  <a:moveTo>
                    <a:pt x="3274" y="1874"/>
                  </a:moveTo>
                  <a:cubicBezTo>
                    <a:pt x="3346" y="1874"/>
                    <a:pt x="3408" y="1901"/>
                    <a:pt x="3453" y="1946"/>
                  </a:cubicBezTo>
                  <a:lnTo>
                    <a:pt x="4514" y="3007"/>
                  </a:lnTo>
                  <a:cubicBezTo>
                    <a:pt x="4563" y="3056"/>
                    <a:pt x="4628" y="3081"/>
                    <a:pt x="4693" y="3081"/>
                  </a:cubicBezTo>
                  <a:cubicBezTo>
                    <a:pt x="4757" y="3081"/>
                    <a:pt x="4822" y="3056"/>
                    <a:pt x="4871" y="3007"/>
                  </a:cubicBezTo>
                  <a:lnTo>
                    <a:pt x="5567" y="2311"/>
                  </a:lnTo>
                  <a:lnTo>
                    <a:pt x="5915" y="2659"/>
                  </a:lnTo>
                  <a:lnTo>
                    <a:pt x="4871" y="3712"/>
                  </a:lnTo>
                  <a:cubicBezTo>
                    <a:pt x="4818" y="3757"/>
                    <a:pt x="4755" y="3783"/>
                    <a:pt x="4693" y="3783"/>
                  </a:cubicBezTo>
                  <a:cubicBezTo>
                    <a:pt x="4621" y="3783"/>
                    <a:pt x="4559" y="3757"/>
                    <a:pt x="4514" y="3712"/>
                  </a:cubicBezTo>
                  <a:lnTo>
                    <a:pt x="3453" y="2650"/>
                  </a:lnTo>
                  <a:cubicBezTo>
                    <a:pt x="3404" y="2601"/>
                    <a:pt x="3339" y="2577"/>
                    <a:pt x="3274" y="2577"/>
                  </a:cubicBezTo>
                  <a:cubicBezTo>
                    <a:pt x="3210" y="2577"/>
                    <a:pt x="3145" y="2601"/>
                    <a:pt x="3096" y="2650"/>
                  </a:cubicBezTo>
                  <a:lnTo>
                    <a:pt x="937" y="4818"/>
                  </a:lnTo>
                  <a:cubicBezTo>
                    <a:pt x="883" y="4863"/>
                    <a:pt x="821" y="4889"/>
                    <a:pt x="758" y="4889"/>
                  </a:cubicBezTo>
                  <a:cubicBezTo>
                    <a:pt x="755" y="4890"/>
                    <a:pt x="752" y="4890"/>
                    <a:pt x="748" y="4890"/>
                  </a:cubicBezTo>
                  <a:cubicBezTo>
                    <a:pt x="532" y="4890"/>
                    <a:pt x="422" y="4611"/>
                    <a:pt x="580" y="4461"/>
                  </a:cubicBezTo>
                  <a:lnTo>
                    <a:pt x="3096" y="1946"/>
                  </a:lnTo>
                  <a:cubicBezTo>
                    <a:pt x="3149" y="1901"/>
                    <a:pt x="3212" y="1874"/>
                    <a:pt x="3274" y="1874"/>
                  </a:cubicBezTo>
                  <a:close/>
                  <a:moveTo>
                    <a:pt x="7461" y="0"/>
                  </a:moveTo>
                  <a:cubicBezTo>
                    <a:pt x="7395" y="0"/>
                    <a:pt x="7328" y="9"/>
                    <a:pt x="7262" y="28"/>
                  </a:cubicBezTo>
                  <a:lnTo>
                    <a:pt x="5362" y="536"/>
                  </a:lnTo>
                  <a:cubicBezTo>
                    <a:pt x="4818" y="670"/>
                    <a:pt x="4621" y="1384"/>
                    <a:pt x="5032" y="1776"/>
                  </a:cubicBezTo>
                  <a:lnTo>
                    <a:pt x="5210" y="1954"/>
                  </a:lnTo>
                  <a:lnTo>
                    <a:pt x="4693" y="2472"/>
                  </a:lnTo>
                  <a:lnTo>
                    <a:pt x="3809" y="1589"/>
                  </a:lnTo>
                  <a:cubicBezTo>
                    <a:pt x="3667" y="1446"/>
                    <a:pt x="3470" y="1375"/>
                    <a:pt x="3275" y="1375"/>
                  </a:cubicBezTo>
                  <a:cubicBezTo>
                    <a:pt x="3080" y="1375"/>
                    <a:pt x="2886" y="1446"/>
                    <a:pt x="2748" y="1589"/>
                  </a:cubicBezTo>
                  <a:lnTo>
                    <a:pt x="223" y="4113"/>
                  </a:lnTo>
                  <a:cubicBezTo>
                    <a:pt x="80" y="4256"/>
                    <a:pt x="9" y="4443"/>
                    <a:pt x="9" y="4640"/>
                  </a:cubicBezTo>
                  <a:cubicBezTo>
                    <a:pt x="0" y="5036"/>
                    <a:pt x="348" y="5389"/>
                    <a:pt x="744" y="5389"/>
                  </a:cubicBezTo>
                  <a:cubicBezTo>
                    <a:pt x="749" y="5389"/>
                    <a:pt x="754" y="5389"/>
                    <a:pt x="758" y="5389"/>
                  </a:cubicBezTo>
                  <a:cubicBezTo>
                    <a:pt x="955" y="5389"/>
                    <a:pt x="1142" y="5318"/>
                    <a:pt x="1285" y="5175"/>
                  </a:cubicBezTo>
                  <a:lnTo>
                    <a:pt x="3274" y="3186"/>
                  </a:lnTo>
                  <a:lnTo>
                    <a:pt x="4157" y="4069"/>
                  </a:lnTo>
                  <a:cubicBezTo>
                    <a:pt x="4300" y="4211"/>
                    <a:pt x="4496" y="4283"/>
                    <a:pt x="4692" y="4283"/>
                  </a:cubicBezTo>
                  <a:cubicBezTo>
                    <a:pt x="4887" y="4283"/>
                    <a:pt x="5081" y="4211"/>
                    <a:pt x="5219" y="4069"/>
                  </a:cubicBezTo>
                  <a:lnTo>
                    <a:pt x="6272" y="3016"/>
                  </a:lnTo>
                  <a:lnTo>
                    <a:pt x="6423" y="3168"/>
                  </a:lnTo>
                  <a:cubicBezTo>
                    <a:pt x="6568" y="3315"/>
                    <a:pt x="6754" y="3383"/>
                    <a:pt x="6939" y="3383"/>
                  </a:cubicBezTo>
                  <a:cubicBezTo>
                    <a:pt x="7258" y="3383"/>
                    <a:pt x="7573" y="3182"/>
                    <a:pt x="7663" y="2838"/>
                  </a:cubicBezTo>
                  <a:lnTo>
                    <a:pt x="8172" y="929"/>
                  </a:lnTo>
                  <a:cubicBezTo>
                    <a:pt x="8243" y="679"/>
                    <a:pt x="8172" y="411"/>
                    <a:pt x="7976" y="215"/>
                  </a:cubicBezTo>
                  <a:cubicBezTo>
                    <a:pt x="7836" y="76"/>
                    <a:pt x="7652" y="0"/>
                    <a:pt x="7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3" name="Google Shape;14653;p116"/>
            <p:cNvSpPr/>
            <p:nvPr/>
          </p:nvSpPr>
          <p:spPr>
            <a:xfrm>
              <a:off x="3500601" y="1538442"/>
              <a:ext cx="55677" cy="11381"/>
            </a:xfrm>
            <a:custGeom>
              <a:avLst/>
              <a:gdLst/>
              <a:ahLst/>
              <a:cxnLst/>
              <a:rect l="l" t="t" r="r" b="b"/>
              <a:pathLst>
                <a:path w="2446" h="500" extrusionOk="0">
                  <a:moveTo>
                    <a:pt x="251" y="0"/>
                  </a:moveTo>
                  <a:cubicBezTo>
                    <a:pt x="108" y="0"/>
                    <a:pt x="1" y="116"/>
                    <a:pt x="1" y="250"/>
                  </a:cubicBezTo>
                  <a:cubicBezTo>
                    <a:pt x="1" y="393"/>
                    <a:pt x="108" y="500"/>
                    <a:pt x="251" y="500"/>
                  </a:cubicBezTo>
                  <a:lnTo>
                    <a:pt x="2115" y="500"/>
                  </a:lnTo>
                  <a:cubicBezTo>
                    <a:pt x="2445" y="491"/>
                    <a:pt x="2445" y="9"/>
                    <a:pt x="2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4" name="Google Shape;14654;p116"/>
            <p:cNvSpPr/>
            <p:nvPr/>
          </p:nvSpPr>
          <p:spPr>
            <a:xfrm>
              <a:off x="3500601" y="1561181"/>
              <a:ext cx="55677" cy="11381"/>
            </a:xfrm>
            <a:custGeom>
              <a:avLst/>
              <a:gdLst/>
              <a:ahLst/>
              <a:cxnLst/>
              <a:rect l="l" t="t" r="r" b="b"/>
              <a:pathLst>
                <a:path w="2446" h="500" extrusionOk="0">
                  <a:moveTo>
                    <a:pt x="251" y="0"/>
                  </a:moveTo>
                  <a:cubicBezTo>
                    <a:pt x="108" y="0"/>
                    <a:pt x="1" y="116"/>
                    <a:pt x="1" y="250"/>
                  </a:cubicBezTo>
                  <a:cubicBezTo>
                    <a:pt x="1" y="393"/>
                    <a:pt x="108" y="500"/>
                    <a:pt x="251" y="500"/>
                  </a:cubicBezTo>
                  <a:lnTo>
                    <a:pt x="2115" y="500"/>
                  </a:lnTo>
                  <a:cubicBezTo>
                    <a:pt x="2445" y="491"/>
                    <a:pt x="2445" y="9"/>
                    <a:pt x="2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5" name="Google Shape;14655;p116"/>
            <p:cNvSpPr/>
            <p:nvPr/>
          </p:nvSpPr>
          <p:spPr>
            <a:xfrm>
              <a:off x="3732300" y="1665957"/>
              <a:ext cx="55859" cy="11404"/>
            </a:xfrm>
            <a:custGeom>
              <a:avLst/>
              <a:gdLst/>
              <a:ahLst/>
              <a:cxnLst/>
              <a:rect l="l" t="t" r="r" b="b"/>
              <a:pathLst>
                <a:path w="2454" h="501" extrusionOk="0">
                  <a:moveTo>
                    <a:pt x="331" y="1"/>
                  </a:moveTo>
                  <a:cubicBezTo>
                    <a:pt x="1" y="10"/>
                    <a:pt x="1" y="491"/>
                    <a:pt x="331" y="500"/>
                  </a:cubicBezTo>
                  <a:lnTo>
                    <a:pt x="2204" y="500"/>
                  </a:lnTo>
                  <a:cubicBezTo>
                    <a:pt x="2338" y="500"/>
                    <a:pt x="2454" y="384"/>
                    <a:pt x="2454" y="250"/>
                  </a:cubicBezTo>
                  <a:cubicBezTo>
                    <a:pt x="2454" y="108"/>
                    <a:pt x="2338"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6" name="Google Shape;14656;p116"/>
            <p:cNvSpPr/>
            <p:nvPr/>
          </p:nvSpPr>
          <p:spPr>
            <a:xfrm>
              <a:off x="3732300" y="1688697"/>
              <a:ext cx="55859" cy="11404"/>
            </a:xfrm>
            <a:custGeom>
              <a:avLst/>
              <a:gdLst/>
              <a:ahLst/>
              <a:cxnLst/>
              <a:rect l="l" t="t" r="r" b="b"/>
              <a:pathLst>
                <a:path w="2454" h="501" extrusionOk="0">
                  <a:moveTo>
                    <a:pt x="331" y="1"/>
                  </a:moveTo>
                  <a:cubicBezTo>
                    <a:pt x="1" y="10"/>
                    <a:pt x="1" y="491"/>
                    <a:pt x="331" y="500"/>
                  </a:cubicBezTo>
                  <a:lnTo>
                    <a:pt x="2204" y="500"/>
                  </a:lnTo>
                  <a:cubicBezTo>
                    <a:pt x="2338" y="500"/>
                    <a:pt x="2454" y="384"/>
                    <a:pt x="2454" y="251"/>
                  </a:cubicBezTo>
                  <a:cubicBezTo>
                    <a:pt x="2454" y="108"/>
                    <a:pt x="2338"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7" name="Google Shape;14657;p116"/>
          <p:cNvGrpSpPr/>
          <p:nvPr/>
        </p:nvGrpSpPr>
        <p:grpSpPr>
          <a:xfrm>
            <a:off x="4024320" y="1396108"/>
            <a:ext cx="427457" cy="388624"/>
            <a:chOff x="4024320" y="1396108"/>
            <a:chExt cx="427457" cy="388624"/>
          </a:xfrm>
        </p:grpSpPr>
        <p:sp>
          <p:nvSpPr>
            <p:cNvPr id="14658" name="Google Shape;14658;p116"/>
            <p:cNvSpPr/>
            <p:nvPr/>
          </p:nvSpPr>
          <p:spPr>
            <a:xfrm>
              <a:off x="4024320" y="1396108"/>
              <a:ext cx="427457" cy="388624"/>
            </a:xfrm>
            <a:custGeom>
              <a:avLst/>
              <a:gdLst/>
              <a:ahLst/>
              <a:cxnLst/>
              <a:rect l="l" t="t" r="r" b="b"/>
              <a:pathLst>
                <a:path w="18779" h="17073" extrusionOk="0">
                  <a:moveTo>
                    <a:pt x="14274" y="11615"/>
                  </a:moveTo>
                  <a:lnTo>
                    <a:pt x="14541" y="11882"/>
                  </a:lnTo>
                  <a:cubicBezTo>
                    <a:pt x="14613" y="11954"/>
                    <a:pt x="14613" y="12070"/>
                    <a:pt x="14541" y="12132"/>
                  </a:cubicBezTo>
                  <a:lnTo>
                    <a:pt x="13774" y="12899"/>
                  </a:lnTo>
                  <a:cubicBezTo>
                    <a:pt x="13747" y="12935"/>
                    <a:pt x="13703" y="12953"/>
                    <a:pt x="13649" y="12953"/>
                  </a:cubicBezTo>
                  <a:cubicBezTo>
                    <a:pt x="13605" y="12953"/>
                    <a:pt x="13560" y="12935"/>
                    <a:pt x="13524" y="12899"/>
                  </a:cubicBezTo>
                  <a:lnTo>
                    <a:pt x="13257" y="12632"/>
                  </a:lnTo>
                  <a:cubicBezTo>
                    <a:pt x="13631" y="12328"/>
                    <a:pt x="13970" y="11989"/>
                    <a:pt x="14274" y="11615"/>
                  </a:cubicBezTo>
                  <a:close/>
                  <a:moveTo>
                    <a:pt x="14693" y="12694"/>
                  </a:moveTo>
                  <a:lnTo>
                    <a:pt x="15407" y="13408"/>
                  </a:lnTo>
                  <a:lnTo>
                    <a:pt x="15050" y="13765"/>
                  </a:lnTo>
                  <a:lnTo>
                    <a:pt x="14336" y="13051"/>
                  </a:lnTo>
                  <a:lnTo>
                    <a:pt x="14693" y="12694"/>
                  </a:lnTo>
                  <a:close/>
                  <a:moveTo>
                    <a:pt x="17905" y="15906"/>
                  </a:moveTo>
                  <a:lnTo>
                    <a:pt x="18137" y="16147"/>
                  </a:lnTo>
                  <a:cubicBezTo>
                    <a:pt x="18235" y="16236"/>
                    <a:pt x="18235" y="16405"/>
                    <a:pt x="18137" y="16495"/>
                  </a:cubicBezTo>
                  <a:cubicBezTo>
                    <a:pt x="18092" y="16544"/>
                    <a:pt x="18027" y="16568"/>
                    <a:pt x="17963" y="16568"/>
                  </a:cubicBezTo>
                  <a:cubicBezTo>
                    <a:pt x="17898" y="16568"/>
                    <a:pt x="17833" y="16544"/>
                    <a:pt x="17789" y="16495"/>
                  </a:cubicBezTo>
                  <a:lnTo>
                    <a:pt x="17548" y="16263"/>
                  </a:lnTo>
                  <a:lnTo>
                    <a:pt x="17905" y="15906"/>
                  </a:lnTo>
                  <a:close/>
                  <a:moveTo>
                    <a:pt x="8867" y="0"/>
                  </a:moveTo>
                  <a:cubicBezTo>
                    <a:pt x="5152" y="0"/>
                    <a:pt x="1598" y="2985"/>
                    <a:pt x="1651" y="7128"/>
                  </a:cubicBezTo>
                  <a:cubicBezTo>
                    <a:pt x="1611" y="11294"/>
                    <a:pt x="5155" y="14245"/>
                    <a:pt x="8856" y="14245"/>
                  </a:cubicBezTo>
                  <a:cubicBezTo>
                    <a:pt x="10225" y="14245"/>
                    <a:pt x="11617" y="13841"/>
                    <a:pt x="12855" y="12944"/>
                  </a:cubicBezTo>
                  <a:lnTo>
                    <a:pt x="13168" y="13247"/>
                  </a:lnTo>
                  <a:cubicBezTo>
                    <a:pt x="13297" y="13383"/>
                    <a:pt x="13477" y="13450"/>
                    <a:pt x="13656" y="13450"/>
                  </a:cubicBezTo>
                  <a:cubicBezTo>
                    <a:pt x="13761" y="13450"/>
                    <a:pt x="13866" y="13427"/>
                    <a:pt x="13962" y="13381"/>
                  </a:cubicBezTo>
                  <a:lnTo>
                    <a:pt x="14756" y="14175"/>
                  </a:lnTo>
                  <a:cubicBezTo>
                    <a:pt x="14747" y="14291"/>
                    <a:pt x="14782" y="14398"/>
                    <a:pt x="14872" y="14478"/>
                  </a:cubicBezTo>
                  <a:lnTo>
                    <a:pt x="15219" y="14826"/>
                  </a:lnTo>
                  <a:cubicBezTo>
                    <a:pt x="15276" y="14881"/>
                    <a:pt x="15338" y="14904"/>
                    <a:pt x="15397" y="14904"/>
                  </a:cubicBezTo>
                  <a:cubicBezTo>
                    <a:pt x="15588" y="14904"/>
                    <a:pt x="15745" y="14663"/>
                    <a:pt x="15567" y="14478"/>
                  </a:cubicBezTo>
                  <a:lnTo>
                    <a:pt x="15309" y="14220"/>
                  </a:lnTo>
                  <a:lnTo>
                    <a:pt x="15853" y="13667"/>
                  </a:lnTo>
                  <a:lnTo>
                    <a:pt x="17646" y="15460"/>
                  </a:lnTo>
                  <a:lnTo>
                    <a:pt x="17102" y="16004"/>
                  </a:lnTo>
                  <a:lnTo>
                    <a:pt x="16397" y="15308"/>
                  </a:lnTo>
                  <a:cubicBezTo>
                    <a:pt x="16340" y="15253"/>
                    <a:pt x="16278" y="15230"/>
                    <a:pt x="16219" y="15230"/>
                  </a:cubicBezTo>
                  <a:cubicBezTo>
                    <a:pt x="16028" y="15230"/>
                    <a:pt x="15872" y="15472"/>
                    <a:pt x="16049" y="15656"/>
                  </a:cubicBezTo>
                  <a:lnTo>
                    <a:pt x="16834" y="16450"/>
                  </a:lnTo>
                  <a:cubicBezTo>
                    <a:pt x="16906" y="16522"/>
                    <a:pt x="17000" y="16558"/>
                    <a:pt x="17103" y="16558"/>
                  </a:cubicBezTo>
                  <a:cubicBezTo>
                    <a:pt x="17114" y="16558"/>
                    <a:pt x="17126" y="16558"/>
                    <a:pt x="17137" y="16557"/>
                  </a:cubicBezTo>
                  <a:lnTo>
                    <a:pt x="17432" y="16851"/>
                  </a:lnTo>
                  <a:cubicBezTo>
                    <a:pt x="17570" y="16999"/>
                    <a:pt x="17766" y="17072"/>
                    <a:pt x="17963" y="17072"/>
                  </a:cubicBezTo>
                  <a:cubicBezTo>
                    <a:pt x="18159" y="17072"/>
                    <a:pt x="18355" y="16999"/>
                    <a:pt x="18493" y="16851"/>
                  </a:cubicBezTo>
                  <a:cubicBezTo>
                    <a:pt x="18779" y="16575"/>
                    <a:pt x="18779" y="16066"/>
                    <a:pt x="18493" y="15790"/>
                  </a:cubicBezTo>
                  <a:lnTo>
                    <a:pt x="18199" y="15495"/>
                  </a:lnTo>
                  <a:cubicBezTo>
                    <a:pt x="18208" y="15388"/>
                    <a:pt x="18172" y="15272"/>
                    <a:pt x="18092" y="15192"/>
                  </a:cubicBezTo>
                  <a:lnTo>
                    <a:pt x="16120" y="13229"/>
                  </a:lnTo>
                  <a:cubicBezTo>
                    <a:pt x="16054" y="13155"/>
                    <a:pt x="15962" y="13118"/>
                    <a:pt x="15871" y="13118"/>
                  </a:cubicBezTo>
                  <a:cubicBezTo>
                    <a:pt x="15853" y="13118"/>
                    <a:pt x="15835" y="13119"/>
                    <a:pt x="15817" y="13122"/>
                  </a:cubicBezTo>
                  <a:lnTo>
                    <a:pt x="15014" y="12320"/>
                  </a:lnTo>
                  <a:cubicBezTo>
                    <a:pt x="15148" y="12061"/>
                    <a:pt x="15103" y="11740"/>
                    <a:pt x="14889" y="11526"/>
                  </a:cubicBezTo>
                  <a:lnTo>
                    <a:pt x="14577" y="11213"/>
                  </a:lnTo>
                  <a:cubicBezTo>
                    <a:pt x="16593" y="8475"/>
                    <a:pt x="16219" y="4326"/>
                    <a:pt x="13685" y="1980"/>
                  </a:cubicBezTo>
                  <a:cubicBezTo>
                    <a:pt x="13637" y="1937"/>
                    <a:pt x="13574" y="1914"/>
                    <a:pt x="13511" y="1914"/>
                  </a:cubicBezTo>
                  <a:cubicBezTo>
                    <a:pt x="13445" y="1914"/>
                    <a:pt x="13378" y="1939"/>
                    <a:pt x="13328" y="1989"/>
                  </a:cubicBezTo>
                  <a:cubicBezTo>
                    <a:pt x="13230" y="2087"/>
                    <a:pt x="13239" y="2248"/>
                    <a:pt x="13337" y="2346"/>
                  </a:cubicBezTo>
                  <a:cubicBezTo>
                    <a:pt x="17627" y="6377"/>
                    <a:pt x="14681" y="13738"/>
                    <a:pt x="8803" y="13738"/>
                  </a:cubicBezTo>
                  <a:cubicBezTo>
                    <a:pt x="8789" y="13738"/>
                    <a:pt x="8775" y="13738"/>
                    <a:pt x="8761" y="13738"/>
                  </a:cubicBezTo>
                  <a:cubicBezTo>
                    <a:pt x="0" y="13408"/>
                    <a:pt x="0" y="838"/>
                    <a:pt x="8770" y="508"/>
                  </a:cubicBezTo>
                  <a:cubicBezTo>
                    <a:pt x="10090" y="508"/>
                    <a:pt x="11374" y="901"/>
                    <a:pt x="12463" y="1641"/>
                  </a:cubicBezTo>
                  <a:cubicBezTo>
                    <a:pt x="12511" y="1672"/>
                    <a:pt x="12559" y="1686"/>
                    <a:pt x="12605" y="1686"/>
                  </a:cubicBezTo>
                  <a:cubicBezTo>
                    <a:pt x="12819" y="1686"/>
                    <a:pt x="12969" y="1384"/>
                    <a:pt x="12748" y="1222"/>
                  </a:cubicBezTo>
                  <a:cubicBezTo>
                    <a:pt x="11538" y="380"/>
                    <a:pt x="10193" y="0"/>
                    <a:pt x="8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9" name="Google Shape;14659;p116"/>
            <p:cNvSpPr/>
            <p:nvPr/>
          </p:nvSpPr>
          <p:spPr>
            <a:xfrm>
              <a:off x="4133353" y="1495170"/>
              <a:ext cx="189885" cy="123646"/>
            </a:xfrm>
            <a:custGeom>
              <a:avLst/>
              <a:gdLst/>
              <a:ahLst/>
              <a:cxnLst/>
              <a:rect l="l" t="t" r="r" b="b"/>
              <a:pathLst>
                <a:path w="8342" h="5432" extrusionOk="0">
                  <a:moveTo>
                    <a:pt x="7558" y="503"/>
                  </a:moveTo>
                  <a:cubicBezTo>
                    <a:pt x="7622" y="503"/>
                    <a:pt x="7679" y="525"/>
                    <a:pt x="7726" y="572"/>
                  </a:cubicBezTo>
                  <a:cubicBezTo>
                    <a:pt x="7789" y="634"/>
                    <a:pt x="7816" y="724"/>
                    <a:pt x="7789" y="804"/>
                  </a:cubicBezTo>
                  <a:cubicBezTo>
                    <a:pt x="7789" y="804"/>
                    <a:pt x="7289" y="2668"/>
                    <a:pt x="7280" y="2704"/>
                  </a:cubicBezTo>
                  <a:cubicBezTo>
                    <a:pt x="7254" y="2811"/>
                    <a:pt x="7155" y="2883"/>
                    <a:pt x="7048" y="2883"/>
                  </a:cubicBezTo>
                  <a:cubicBezTo>
                    <a:pt x="6986" y="2883"/>
                    <a:pt x="6923" y="2865"/>
                    <a:pt x="6879" y="2811"/>
                  </a:cubicBezTo>
                  <a:lnTo>
                    <a:pt x="5487" y="1420"/>
                  </a:lnTo>
                  <a:cubicBezTo>
                    <a:pt x="5425" y="1357"/>
                    <a:pt x="5398" y="1277"/>
                    <a:pt x="5425" y="1188"/>
                  </a:cubicBezTo>
                  <a:cubicBezTo>
                    <a:pt x="5443" y="1107"/>
                    <a:pt x="5505" y="1045"/>
                    <a:pt x="5594" y="1018"/>
                  </a:cubicBezTo>
                  <a:lnTo>
                    <a:pt x="7494" y="510"/>
                  </a:lnTo>
                  <a:cubicBezTo>
                    <a:pt x="7516" y="505"/>
                    <a:pt x="7537" y="503"/>
                    <a:pt x="7558" y="503"/>
                  </a:cubicBezTo>
                  <a:close/>
                  <a:moveTo>
                    <a:pt x="2985" y="2271"/>
                  </a:moveTo>
                  <a:cubicBezTo>
                    <a:pt x="3049" y="2271"/>
                    <a:pt x="3114" y="2294"/>
                    <a:pt x="3159" y="2338"/>
                  </a:cubicBezTo>
                  <a:lnTo>
                    <a:pt x="4220" y="3400"/>
                  </a:lnTo>
                  <a:cubicBezTo>
                    <a:pt x="4269" y="3449"/>
                    <a:pt x="4334" y="3474"/>
                    <a:pt x="4399" y="3474"/>
                  </a:cubicBezTo>
                  <a:cubicBezTo>
                    <a:pt x="4463" y="3474"/>
                    <a:pt x="4528" y="3449"/>
                    <a:pt x="4577" y="3400"/>
                  </a:cubicBezTo>
                  <a:lnTo>
                    <a:pt x="5666" y="2312"/>
                  </a:lnTo>
                  <a:lnTo>
                    <a:pt x="6022" y="2660"/>
                  </a:lnTo>
                  <a:lnTo>
                    <a:pt x="4577" y="4114"/>
                  </a:lnTo>
                  <a:cubicBezTo>
                    <a:pt x="4528" y="4158"/>
                    <a:pt x="4461" y="4181"/>
                    <a:pt x="4395" y="4181"/>
                  </a:cubicBezTo>
                  <a:cubicBezTo>
                    <a:pt x="4330" y="4181"/>
                    <a:pt x="4265" y="4158"/>
                    <a:pt x="4220" y="4114"/>
                  </a:cubicBezTo>
                  <a:lnTo>
                    <a:pt x="3159" y="3052"/>
                  </a:lnTo>
                  <a:cubicBezTo>
                    <a:pt x="3114" y="2999"/>
                    <a:pt x="3052" y="2981"/>
                    <a:pt x="2980" y="2981"/>
                  </a:cubicBezTo>
                  <a:cubicBezTo>
                    <a:pt x="2918" y="2981"/>
                    <a:pt x="2855" y="2999"/>
                    <a:pt x="2811" y="3052"/>
                  </a:cubicBezTo>
                  <a:lnTo>
                    <a:pt x="1000" y="4854"/>
                  </a:lnTo>
                  <a:cubicBezTo>
                    <a:pt x="951" y="4903"/>
                    <a:pt x="886" y="4928"/>
                    <a:pt x="821" y="4928"/>
                  </a:cubicBezTo>
                  <a:cubicBezTo>
                    <a:pt x="757" y="4928"/>
                    <a:pt x="692" y="4903"/>
                    <a:pt x="643" y="4854"/>
                  </a:cubicBezTo>
                  <a:cubicBezTo>
                    <a:pt x="545" y="4765"/>
                    <a:pt x="545" y="4604"/>
                    <a:pt x="643" y="4506"/>
                  </a:cubicBezTo>
                  <a:lnTo>
                    <a:pt x="2811" y="2338"/>
                  </a:lnTo>
                  <a:cubicBezTo>
                    <a:pt x="2855" y="2294"/>
                    <a:pt x="2920" y="2271"/>
                    <a:pt x="2985" y="2271"/>
                  </a:cubicBezTo>
                  <a:close/>
                  <a:moveTo>
                    <a:pt x="7567" y="1"/>
                  </a:moveTo>
                  <a:cubicBezTo>
                    <a:pt x="7502" y="1"/>
                    <a:pt x="7435" y="10"/>
                    <a:pt x="7370" y="28"/>
                  </a:cubicBezTo>
                  <a:lnTo>
                    <a:pt x="5460" y="536"/>
                  </a:lnTo>
                  <a:cubicBezTo>
                    <a:pt x="4916" y="679"/>
                    <a:pt x="4729" y="1384"/>
                    <a:pt x="5130" y="1776"/>
                  </a:cubicBezTo>
                  <a:lnTo>
                    <a:pt x="5318" y="1955"/>
                  </a:lnTo>
                  <a:lnTo>
                    <a:pt x="4399" y="2874"/>
                  </a:lnTo>
                  <a:lnTo>
                    <a:pt x="3516" y="1990"/>
                  </a:lnTo>
                  <a:cubicBezTo>
                    <a:pt x="3377" y="1843"/>
                    <a:pt x="3181" y="1770"/>
                    <a:pt x="2985" y="1770"/>
                  </a:cubicBezTo>
                  <a:cubicBezTo>
                    <a:pt x="2789" y="1770"/>
                    <a:pt x="2592" y="1843"/>
                    <a:pt x="2454" y="1990"/>
                  </a:cubicBezTo>
                  <a:lnTo>
                    <a:pt x="295" y="4149"/>
                  </a:lnTo>
                  <a:cubicBezTo>
                    <a:pt x="1" y="4444"/>
                    <a:pt x="1" y="4917"/>
                    <a:pt x="295" y="5211"/>
                  </a:cubicBezTo>
                  <a:cubicBezTo>
                    <a:pt x="433" y="5358"/>
                    <a:pt x="627" y="5432"/>
                    <a:pt x="821" y="5432"/>
                  </a:cubicBezTo>
                  <a:cubicBezTo>
                    <a:pt x="1015" y="5432"/>
                    <a:pt x="1210" y="5358"/>
                    <a:pt x="1348" y="5211"/>
                  </a:cubicBezTo>
                  <a:lnTo>
                    <a:pt x="2980" y="3578"/>
                  </a:lnTo>
                  <a:lnTo>
                    <a:pt x="3864" y="4462"/>
                  </a:lnTo>
                  <a:cubicBezTo>
                    <a:pt x="4006" y="4604"/>
                    <a:pt x="4194" y="4685"/>
                    <a:pt x="4399" y="4685"/>
                  </a:cubicBezTo>
                  <a:cubicBezTo>
                    <a:pt x="4595" y="4685"/>
                    <a:pt x="4782" y="4604"/>
                    <a:pt x="4925" y="4462"/>
                  </a:cubicBezTo>
                  <a:lnTo>
                    <a:pt x="6370" y="3016"/>
                  </a:lnTo>
                  <a:lnTo>
                    <a:pt x="6522" y="3168"/>
                  </a:lnTo>
                  <a:cubicBezTo>
                    <a:pt x="6665" y="3317"/>
                    <a:pt x="6850" y="3385"/>
                    <a:pt x="7035" y="3385"/>
                  </a:cubicBezTo>
                  <a:cubicBezTo>
                    <a:pt x="7357" y="3385"/>
                    <a:pt x="7677" y="3178"/>
                    <a:pt x="7762" y="2838"/>
                  </a:cubicBezTo>
                  <a:cubicBezTo>
                    <a:pt x="7771" y="2811"/>
                    <a:pt x="7780" y="2784"/>
                    <a:pt x="7789" y="2758"/>
                  </a:cubicBezTo>
                  <a:lnTo>
                    <a:pt x="8271" y="938"/>
                  </a:lnTo>
                  <a:cubicBezTo>
                    <a:pt x="8342" y="679"/>
                    <a:pt x="8271" y="411"/>
                    <a:pt x="8083" y="224"/>
                  </a:cubicBezTo>
                  <a:cubicBezTo>
                    <a:pt x="7943" y="78"/>
                    <a:pt x="7759" y="1"/>
                    <a:pt x="7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0" name="Google Shape;14660;p116"/>
            <p:cNvSpPr/>
            <p:nvPr/>
          </p:nvSpPr>
          <p:spPr>
            <a:xfrm>
              <a:off x="4054572" y="1419029"/>
              <a:ext cx="353752" cy="278431"/>
            </a:xfrm>
            <a:custGeom>
              <a:avLst/>
              <a:gdLst/>
              <a:ahLst/>
              <a:cxnLst/>
              <a:rect l="l" t="t" r="r" b="b"/>
              <a:pathLst>
                <a:path w="15541" h="12232" extrusionOk="0">
                  <a:moveTo>
                    <a:pt x="7441" y="500"/>
                  </a:moveTo>
                  <a:cubicBezTo>
                    <a:pt x="10536" y="500"/>
                    <a:pt x="13052" y="3025"/>
                    <a:pt x="13052" y="6121"/>
                  </a:cubicBezTo>
                  <a:cubicBezTo>
                    <a:pt x="13052" y="9216"/>
                    <a:pt x="10536" y="11732"/>
                    <a:pt x="7441" y="11732"/>
                  </a:cubicBezTo>
                  <a:cubicBezTo>
                    <a:pt x="0" y="11446"/>
                    <a:pt x="0" y="786"/>
                    <a:pt x="7441" y="500"/>
                  </a:cubicBezTo>
                  <a:close/>
                  <a:moveTo>
                    <a:pt x="7432" y="1"/>
                  </a:moveTo>
                  <a:cubicBezTo>
                    <a:pt x="4068" y="1"/>
                    <a:pt x="1321" y="2748"/>
                    <a:pt x="1321" y="6121"/>
                  </a:cubicBezTo>
                  <a:cubicBezTo>
                    <a:pt x="1321" y="9493"/>
                    <a:pt x="4068" y="12231"/>
                    <a:pt x="7441" y="12231"/>
                  </a:cubicBezTo>
                  <a:cubicBezTo>
                    <a:pt x="15541" y="11928"/>
                    <a:pt x="15532" y="304"/>
                    <a:pt x="7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1" name="Google Shape;14661;p116"/>
          <p:cNvGrpSpPr/>
          <p:nvPr/>
        </p:nvGrpSpPr>
        <p:grpSpPr>
          <a:xfrm>
            <a:off x="4673507" y="1436693"/>
            <a:ext cx="388283" cy="307271"/>
            <a:chOff x="4673507" y="1436693"/>
            <a:chExt cx="388283" cy="307271"/>
          </a:xfrm>
        </p:grpSpPr>
        <p:sp>
          <p:nvSpPr>
            <p:cNvPr id="14662" name="Google Shape;14662;p116"/>
            <p:cNvSpPr/>
            <p:nvPr/>
          </p:nvSpPr>
          <p:spPr>
            <a:xfrm>
              <a:off x="4673507" y="1436693"/>
              <a:ext cx="388283" cy="307271"/>
            </a:xfrm>
            <a:custGeom>
              <a:avLst/>
              <a:gdLst/>
              <a:ahLst/>
              <a:cxnLst/>
              <a:rect l="l" t="t" r="r" b="b"/>
              <a:pathLst>
                <a:path w="17058" h="13499" extrusionOk="0">
                  <a:moveTo>
                    <a:pt x="259" y="1"/>
                  </a:moveTo>
                  <a:cubicBezTo>
                    <a:pt x="117" y="1"/>
                    <a:pt x="1" y="126"/>
                    <a:pt x="1" y="268"/>
                  </a:cubicBezTo>
                  <a:lnTo>
                    <a:pt x="1" y="10305"/>
                  </a:lnTo>
                  <a:cubicBezTo>
                    <a:pt x="5" y="10466"/>
                    <a:pt x="127" y="10549"/>
                    <a:pt x="250" y="10549"/>
                  </a:cubicBezTo>
                  <a:cubicBezTo>
                    <a:pt x="370" y="10549"/>
                    <a:pt x="491" y="10468"/>
                    <a:pt x="500" y="10305"/>
                  </a:cubicBezTo>
                  <a:lnTo>
                    <a:pt x="500" y="3168"/>
                  </a:lnTo>
                  <a:lnTo>
                    <a:pt x="16558" y="3168"/>
                  </a:lnTo>
                  <a:lnTo>
                    <a:pt x="16558" y="12383"/>
                  </a:lnTo>
                  <a:cubicBezTo>
                    <a:pt x="16558" y="12731"/>
                    <a:pt x="16282" y="12999"/>
                    <a:pt x="15943" y="12999"/>
                  </a:cubicBezTo>
                  <a:lnTo>
                    <a:pt x="759" y="12999"/>
                  </a:lnTo>
                  <a:cubicBezTo>
                    <a:pt x="616" y="12999"/>
                    <a:pt x="500" y="12883"/>
                    <a:pt x="500" y="12740"/>
                  </a:cubicBezTo>
                  <a:lnTo>
                    <a:pt x="500" y="11429"/>
                  </a:lnTo>
                  <a:cubicBezTo>
                    <a:pt x="500" y="11393"/>
                    <a:pt x="482" y="11366"/>
                    <a:pt x="465" y="11348"/>
                  </a:cubicBezTo>
                  <a:cubicBezTo>
                    <a:pt x="393" y="11280"/>
                    <a:pt x="317" y="11251"/>
                    <a:pt x="248" y="11251"/>
                  </a:cubicBezTo>
                  <a:cubicBezTo>
                    <a:pt x="111" y="11251"/>
                    <a:pt x="1" y="11364"/>
                    <a:pt x="1" y="11500"/>
                  </a:cubicBezTo>
                  <a:lnTo>
                    <a:pt x="1" y="12383"/>
                  </a:lnTo>
                  <a:cubicBezTo>
                    <a:pt x="1" y="12999"/>
                    <a:pt x="500" y="13498"/>
                    <a:pt x="1116" y="13498"/>
                  </a:cubicBezTo>
                  <a:lnTo>
                    <a:pt x="15943" y="13498"/>
                  </a:lnTo>
                  <a:cubicBezTo>
                    <a:pt x="16558" y="13498"/>
                    <a:pt x="17058" y="12999"/>
                    <a:pt x="17058" y="12383"/>
                  </a:cubicBezTo>
                  <a:lnTo>
                    <a:pt x="17058" y="1125"/>
                  </a:lnTo>
                  <a:cubicBezTo>
                    <a:pt x="17058" y="500"/>
                    <a:pt x="16558" y="1"/>
                    <a:pt x="15943" y="1"/>
                  </a:cubicBezTo>
                  <a:lnTo>
                    <a:pt x="14051" y="1"/>
                  </a:lnTo>
                  <a:cubicBezTo>
                    <a:pt x="13926" y="1"/>
                    <a:pt x="13810" y="99"/>
                    <a:pt x="13793" y="224"/>
                  </a:cubicBezTo>
                  <a:cubicBezTo>
                    <a:pt x="13775" y="376"/>
                    <a:pt x="13891" y="500"/>
                    <a:pt x="14042" y="500"/>
                  </a:cubicBezTo>
                  <a:lnTo>
                    <a:pt x="15943" y="500"/>
                  </a:lnTo>
                  <a:cubicBezTo>
                    <a:pt x="16282" y="500"/>
                    <a:pt x="16558" y="777"/>
                    <a:pt x="16558" y="1125"/>
                  </a:cubicBezTo>
                  <a:lnTo>
                    <a:pt x="16558" y="2668"/>
                  </a:lnTo>
                  <a:lnTo>
                    <a:pt x="500" y="2668"/>
                  </a:lnTo>
                  <a:lnTo>
                    <a:pt x="500" y="652"/>
                  </a:lnTo>
                  <a:cubicBezTo>
                    <a:pt x="500" y="572"/>
                    <a:pt x="563" y="500"/>
                    <a:pt x="643" y="500"/>
                  </a:cubicBezTo>
                  <a:lnTo>
                    <a:pt x="12945" y="500"/>
                  </a:lnTo>
                  <a:cubicBezTo>
                    <a:pt x="12954" y="500"/>
                    <a:pt x="12972" y="500"/>
                    <a:pt x="12981" y="491"/>
                  </a:cubicBezTo>
                  <a:cubicBezTo>
                    <a:pt x="13213" y="268"/>
                    <a:pt x="13061" y="1"/>
                    <a:pt x="1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3" name="Google Shape;14663;p116"/>
            <p:cNvSpPr/>
            <p:nvPr/>
          </p:nvSpPr>
          <p:spPr>
            <a:xfrm>
              <a:off x="4712089" y="1454562"/>
              <a:ext cx="41451" cy="35578"/>
            </a:xfrm>
            <a:custGeom>
              <a:avLst/>
              <a:gdLst/>
              <a:ahLst/>
              <a:cxnLst/>
              <a:rect l="l" t="t" r="r" b="b"/>
              <a:pathLst>
                <a:path w="1821" h="1563" extrusionOk="0">
                  <a:moveTo>
                    <a:pt x="777" y="500"/>
                  </a:moveTo>
                  <a:cubicBezTo>
                    <a:pt x="937" y="500"/>
                    <a:pt x="1062" y="625"/>
                    <a:pt x="1062" y="777"/>
                  </a:cubicBezTo>
                  <a:cubicBezTo>
                    <a:pt x="1062" y="938"/>
                    <a:pt x="937" y="1062"/>
                    <a:pt x="777" y="1062"/>
                  </a:cubicBezTo>
                  <a:cubicBezTo>
                    <a:pt x="402" y="1054"/>
                    <a:pt x="402" y="509"/>
                    <a:pt x="777" y="500"/>
                  </a:cubicBezTo>
                  <a:close/>
                  <a:moveTo>
                    <a:pt x="777" y="1"/>
                  </a:moveTo>
                  <a:cubicBezTo>
                    <a:pt x="349" y="1"/>
                    <a:pt x="1" y="349"/>
                    <a:pt x="1" y="777"/>
                  </a:cubicBezTo>
                  <a:cubicBezTo>
                    <a:pt x="1" y="1214"/>
                    <a:pt x="349" y="1562"/>
                    <a:pt x="777" y="1562"/>
                  </a:cubicBezTo>
                  <a:cubicBezTo>
                    <a:pt x="1821" y="1526"/>
                    <a:pt x="1821" y="37"/>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4" name="Google Shape;14664;p116"/>
            <p:cNvSpPr/>
            <p:nvPr/>
          </p:nvSpPr>
          <p:spPr>
            <a:xfrm>
              <a:off x="4756567" y="1454562"/>
              <a:ext cx="41451" cy="35578"/>
            </a:xfrm>
            <a:custGeom>
              <a:avLst/>
              <a:gdLst/>
              <a:ahLst/>
              <a:cxnLst/>
              <a:rect l="l" t="t" r="r" b="b"/>
              <a:pathLst>
                <a:path w="1821" h="1563" extrusionOk="0">
                  <a:moveTo>
                    <a:pt x="785" y="500"/>
                  </a:moveTo>
                  <a:cubicBezTo>
                    <a:pt x="937" y="500"/>
                    <a:pt x="1062" y="625"/>
                    <a:pt x="1062" y="777"/>
                  </a:cubicBezTo>
                  <a:cubicBezTo>
                    <a:pt x="1062" y="938"/>
                    <a:pt x="937" y="1062"/>
                    <a:pt x="785" y="1062"/>
                  </a:cubicBezTo>
                  <a:cubicBezTo>
                    <a:pt x="411" y="1054"/>
                    <a:pt x="411"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5" name="Google Shape;14665;p116"/>
            <p:cNvSpPr/>
            <p:nvPr/>
          </p:nvSpPr>
          <p:spPr>
            <a:xfrm>
              <a:off x="4801045" y="1454562"/>
              <a:ext cx="41428" cy="35578"/>
            </a:xfrm>
            <a:custGeom>
              <a:avLst/>
              <a:gdLst/>
              <a:ahLst/>
              <a:cxnLst/>
              <a:rect l="l" t="t" r="r" b="b"/>
              <a:pathLst>
                <a:path w="1820" h="1563" extrusionOk="0">
                  <a:moveTo>
                    <a:pt x="785" y="500"/>
                  </a:moveTo>
                  <a:cubicBezTo>
                    <a:pt x="937" y="500"/>
                    <a:pt x="1071" y="625"/>
                    <a:pt x="1071" y="777"/>
                  </a:cubicBezTo>
                  <a:cubicBezTo>
                    <a:pt x="1071" y="938"/>
                    <a:pt x="937" y="1062"/>
                    <a:pt x="785" y="1062"/>
                  </a:cubicBezTo>
                  <a:cubicBezTo>
                    <a:pt x="410" y="1054"/>
                    <a:pt x="410"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6" name="Google Shape;14666;p116"/>
            <p:cNvSpPr/>
            <p:nvPr/>
          </p:nvSpPr>
          <p:spPr>
            <a:xfrm>
              <a:off x="4775642" y="1527880"/>
              <a:ext cx="184627" cy="182828"/>
            </a:xfrm>
            <a:custGeom>
              <a:avLst/>
              <a:gdLst/>
              <a:ahLst/>
              <a:cxnLst/>
              <a:rect l="l" t="t" r="r" b="b"/>
              <a:pathLst>
                <a:path w="8111" h="8032" extrusionOk="0">
                  <a:moveTo>
                    <a:pt x="4062" y="494"/>
                  </a:moveTo>
                  <a:cubicBezTo>
                    <a:pt x="4198" y="494"/>
                    <a:pt x="4310" y="608"/>
                    <a:pt x="4310" y="750"/>
                  </a:cubicBezTo>
                  <a:lnTo>
                    <a:pt x="4310" y="1160"/>
                  </a:lnTo>
                  <a:cubicBezTo>
                    <a:pt x="4310" y="1276"/>
                    <a:pt x="4399" y="1383"/>
                    <a:pt x="4515" y="1401"/>
                  </a:cubicBezTo>
                  <a:cubicBezTo>
                    <a:pt x="5612" y="1597"/>
                    <a:pt x="6478" y="2463"/>
                    <a:pt x="6665" y="3560"/>
                  </a:cubicBezTo>
                  <a:cubicBezTo>
                    <a:pt x="6692" y="3676"/>
                    <a:pt x="6790" y="3765"/>
                    <a:pt x="6915" y="3765"/>
                  </a:cubicBezTo>
                  <a:lnTo>
                    <a:pt x="7316" y="3765"/>
                  </a:lnTo>
                  <a:cubicBezTo>
                    <a:pt x="7432" y="3765"/>
                    <a:pt x="7539" y="3845"/>
                    <a:pt x="7566" y="3961"/>
                  </a:cubicBezTo>
                  <a:cubicBezTo>
                    <a:pt x="7602" y="4122"/>
                    <a:pt x="7477" y="4265"/>
                    <a:pt x="7325" y="4265"/>
                  </a:cubicBezTo>
                  <a:lnTo>
                    <a:pt x="6915" y="4265"/>
                  </a:lnTo>
                  <a:cubicBezTo>
                    <a:pt x="6790" y="4265"/>
                    <a:pt x="6692" y="4354"/>
                    <a:pt x="6665" y="4470"/>
                  </a:cubicBezTo>
                  <a:cubicBezTo>
                    <a:pt x="6478" y="5567"/>
                    <a:pt x="5612" y="6432"/>
                    <a:pt x="4515" y="6629"/>
                  </a:cubicBezTo>
                  <a:cubicBezTo>
                    <a:pt x="4399" y="6647"/>
                    <a:pt x="4310" y="6745"/>
                    <a:pt x="4310" y="6870"/>
                  </a:cubicBezTo>
                  <a:lnTo>
                    <a:pt x="4310" y="7271"/>
                  </a:lnTo>
                  <a:cubicBezTo>
                    <a:pt x="4310" y="7387"/>
                    <a:pt x="4230" y="7503"/>
                    <a:pt x="4114" y="7521"/>
                  </a:cubicBezTo>
                  <a:cubicBezTo>
                    <a:pt x="4094" y="7525"/>
                    <a:pt x="4074" y="7527"/>
                    <a:pt x="4055" y="7527"/>
                  </a:cubicBezTo>
                  <a:cubicBezTo>
                    <a:pt x="3920" y="7527"/>
                    <a:pt x="3810" y="7421"/>
                    <a:pt x="3810" y="7280"/>
                  </a:cubicBezTo>
                  <a:lnTo>
                    <a:pt x="3810" y="6870"/>
                  </a:lnTo>
                  <a:cubicBezTo>
                    <a:pt x="3810" y="6745"/>
                    <a:pt x="3721" y="6647"/>
                    <a:pt x="3605" y="6629"/>
                  </a:cubicBezTo>
                  <a:cubicBezTo>
                    <a:pt x="2508" y="6432"/>
                    <a:pt x="1642" y="5567"/>
                    <a:pt x="1446" y="4470"/>
                  </a:cubicBezTo>
                  <a:cubicBezTo>
                    <a:pt x="1428" y="4354"/>
                    <a:pt x="1321" y="4265"/>
                    <a:pt x="1205" y="4265"/>
                  </a:cubicBezTo>
                  <a:lnTo>
                    <a:pt x="804" y="4265"/>
                  </a:lnTo>
                  <a:cubicBezTo>
                    <a:pt x="679" y="4265"/>
                    <a:pt x="572" y="4184"/>
                    <a:pt x="545" y="4068"/>
                  </a:cubicBezTo>
                  <a:cubicBezTo>
                    <a:pt x="509" y="3908"/>
                    <a:pt x="634" y="3765"/>
                    <a:pt x="795" y="3765"/>
                  </a:cubicBezTo>
                  <a:lnTo>
                    <a:pt x="1205" y="3765"/>
                  </a:lnTo>
                  <a:cubicBezTo>
                    <a:pt x="1321" y="3765"/>
                    <a:pt x="1428" y="3676"/>
                    <a:pt x="1446" y="3560"/>
                  </a:cubicBezTo>
                  <a:cubicBezTo>
                    <a:pt x="1642" y="2463"/>
                    <a:pt x="2508" y="1597"/>
                    <a:pt x="3605" y="1401"/>
                  </a:cubicBezTo>
                  <a:cubicBezTo>
                    <a:pt x="3721" y="1383"/>
                    <a:pt x="3810" y="1276"/>
                    <a:pt x="3810" y="1160"/>
                  </a:cubicBezTo>
                  <a:lnTo>
                    <a:pt x="3810" y="759"/>
                  </a:lnTo>
                  <a:cubicBezTo>
                    <a:pt x="3810" y="634"/>
                    <a:pt x="3891" y="527"/>
                    <a:pt x="4007" y="500"/>
                  </a:cubicBezTo>
                  <a:cubicBezTo>
                    <a:pt x="4025" y="496"/>
                    <a:pt x="4044" y="494"/>
                    <a:pt x="4062" y="494"/>
                  </a:cubicBezTo>
                  <a:close/>
                  <a:moveTo>
                    <a:pt x="4060" y="0"/>
                  </a:moveTo>
                  <a:cubicBezTo>
                    <a:pt x="3641" y="0"/>
                    <a:pt x="3311" y="330"/>
                    <a:pt x="3311" y="750"/>
                  </a:cubicBezTo>
                  <a:lnTo>
                    <a:pt x="3311" y="955"/>
                  </a:lnTo>
                  <a:cubicBezTo>
                    <a:pt x="2169" y="1231"/>
                    <a:pt x="1277" y="2124"/>
                    <a:pt x="1000" y="3265"/>
                  </a:cubicBezTo>
                  <a:lnTo>
                    <a:pt x="813" y="3265"/>
                  </a:lnTo>
                  <a:cubicBezTo>
                    <a:pt x="420" y="3265"/>
                    <a:pt x="81" y="3560"/>
                    <a:pt x="46" y="3943"/>
                  </a:cubicBezTo>
                  <a:cubicBezTo>
                    <a:pt x="1" y="4389"/>
                    <a:pt x="358" y="4764"/>
                    <a:pt x="795" y="4764"/>
                  </a:cubicBezTo>
                  <a:lnTo>
                    <a:pt x="1000" y="4764"/>
                  </a:lnTo>
                  <a:cubicBezTo>
                    <a:pt x="1277" y="5897"/>
                    <a:pt x="2169" y="6798"/>
                    <a:pt x="3311" y="7075"/>
                  </a:cubicBezTo>
                  <a:lnTo>
                    <a:pt x="3311" y="7262"/>
                  </a:lnTo>
                  <a:cubicBezTo>
                    <a:pt x="3311" y="7655"/>
                    <a:pt x="3596" y="7994"/>
                    <a:pt x="3989" y="8029"/>
                  </a:cubicBezTo>
                  <a:cubicBezTo>
                    <a:pt x="4010" y="8031"/>
                    <a:pt x="4031" y="8032"/>
                    <a:pt x="4052" y="8032"/>
                  </a:cubicBezTo>
                  <a:cubicBezTo>
                    <a:pt x="4469" y="8032"/>
                    <a:pt x="4809" y="7696"/>
                    <a:pt x="4809" y="7280"/>
                  </a:cubicBezTo>
                  <a:lnTo>
                    <a:pt x="4809" y="7075"/>
                  </a:lnTo>
                  <a:cubicBezTo>
                    <a:pt x="5942" y="6798"/>
                    <a:pt x="6843" y="5897"/>
                    <a:pt x="7120" y="4764"/>
                  </a:cubicBezTo>
                  <a:lnTo>
                    <a:pt x="7307" y="4764"/>
                  </a:lnTo>
                  <a:cubicBezTo>
                    <a:pt x="7700" y="4764"/>
                    <a:pt x="8039" y="4470"/>
                    <a:pt x="8075" y="4086"/>
                  </a:cubicBezTo>
                  <a:cubicBezTo>
                    <a:pt x="8110" y="3640"/>
                    <a:pt x="7762" y="3265"/>
                    <a:pt x="7325" y="3265"/>
                  </a:cubicBezTo>
                  <a:lnTo>
                    <a:pt x="7120" y="3265"/>
                  </a:lnTo>
                  <a:cubicBezTo>
                    <a:pt x="6843" y="2124"/>
                    <a:pt x="5942" y="1231"/>
                    <a:pt x="4809" y="955"/>
                  </a:cubicBezTo>
                  <a:lnTo>
                    <a:pt x="4809" y="750"/>
                  </a:lnTo>
                  <a:cubicBezTo>
                    <a:pt x="4809" y="330"/>
                    <a:pt x="4470"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7" name="Google Shape;14667;p116"/>
            <p:cNvSpPr/>
            <p:nvPr/>
          </p:nvSpPr>
          <p:spPr>
            <a:xfrm>
              <a:off x="4818094" y="1569922"/>
              <a:ext cx="114541" cy="97879"/>
            </a:xfrm>
            <a:custGeom>
              <a:avLst/>
              <a:gdLst/>
              <a:ahLst/>
              <a:cxnLst/>
              <a:rect l="l" t="t" r="r" b="b"/>
              <a:pathLst>
                <a:path w="5032" h="4300" extrusionOk="0">
                  <a:moveTo>
                    <a:pt x="2186" y="500"/>
                  </a:moveTo>
                  <a:cubicBezTo>
                    <a:pt x="3096" y="500"/>
                    <a:pt x="3837" y="1240"/>
                    <a:pt x="3837" y="2150"/>
                  </a:cubicBezTo>
                  <a:cubicBezTo>
                    <a:pt x="3837" y="3060"/>
                    <a:pt x="3096" y="3800"/>
                    <a:pt x="2186" y="3800"/>
                  </a:cubicBezTo>
                  <a:cubicBezTo>
                    <a:pt x="0" y="3720"/>
                    <a:pt x="0" y="589"/>
                    <a:pt x="2186" y="500"/>
                  </a:cubicBezTo>
                  <a:close/>
                  <a:moveTo>
                    <a:pt x="2186" y="0"/>
                  </a:moveTo>
                  <a:cubicBezTo>
                    <a:pt x="1000" y="0"/>
                    <a:pt x="36" y="963"/>
                    <a:pt x="36" y="2150"/>
                  </a:cubicBezTo>
                  <a:cubicBezTo>
                    <a:pt x="36" y="3336"/>
                    <a:pt x="1000" y="4300"/>
                    <a:pt x="2186" y="4300"/>
                  </a:cubicBezTo>
                  <a:cubicBezTo>
                    <a:pt x="5032" y="4193"/>
                    <a:pt x="5032" y="107"/>
                    <a:pt x="2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8" name="Google Shape;14668;p116"/>
          <p:cNvGrpSpPr/>
          <p:nvPr/>
        </p:nvGrpSpPr>
        <p:grpSpPr>
          <a:xfrm>
            <a:off x="5284930" y="1396085"/>
            <a:ext cx="388488" cy="388488"/>
            <a:chOff x="5284930" y="1396085"/>
            <a:chExt cx="388488" cy="388488"/>
          </a:xfrm>
        </p:grpSpPr>
        <p:sp>
          <p:nvSpPr>
            <p:cNvPr id="14669" name="Google Shape;14669;p116"/>
            <p:cNvSpPr/>
            <p:nvPr/>
          </p:nvSpPr>
          <p:spPr>
            <a:xfrm>
              <a:off x="5327997" y="1439925"/>
              <a:ext cx="301762" cy="300624"/>
            </a:xfrm>
            <a:custGeom>
              <a:avLst/>
              <a:gdLst/>
              <a:ahLst/>
              <a:cxnLst/>
              <a:rect l="l" t="t" r="r" b="b"/>
              <a:pathLst>
                <a:path w="13257" h="13207" extrusionOk="0">
                  <a:moveTo>
                    <a:pt x="7378" y="528"/>
                  </a:moveTo>
                  <a:cubicBezTo>
                    <a:pt x="10143" y="867"/>
                    <a:pt x="12374" y="3088"/>
                    <a:pt x="12722" y="5845"/>
                  </a:cubicBezTo>
                  <a:lnTo>
                    <a:pt x="12124" y="5845"/>
                  </a:lnTo>
                  <a:cubicBezTo>
                    <a:pt x="11883" y="5845"/>
                    <a:pt x="11678" y="6050"/>
                    <a:pt x="11678" y="6291"/>
                  </a:cubicBezTo>
                  <a:lnTo>
                    <a:pt x="11678" y="6898"/>
                  </a:lnTo>
                  <a:cubicBezTo>
                    <a:pt x="11678" y="7147"/>
                    <a:pt x="11883" y="7344"/>
                    <a:pt x="12124" y="7344"/>
                  </a:cubicBezTo>
                  <a:lnTo>
                    <a:pt x="12695" y="7344"/>
                  </a:lnTo>
                  <a:cubicBezTo>
                    <a:pt x="12356" y="10145"/>
                    <a:pt x="10170" y="12348"/>
                    <a:pt x="7378" y="12687"/>
                  </a:cubicBezTo>
                  <a:lnTo>
                    <a:pt x="7378" y="12098"/>
                  </a:lnTo>
                  <a:cubicBezTo>
                    <a:pt x="7378" y="11849"/>
                    <a:pt x="7173" y="11643"/>
                    <a:pt x="6932" y="11643"/>
                  </a:cubicBezTo>
                  <a:lnTo>
                    <a:pt x="6325" y="11643"/>
                  </a:lnTo>
                  <a:cubicBezTo>
                    <a:pt x="6075" y="11643"/>
                    <a:pt x="5879" y="11849"/>
                    <a:pt x="5879" y="12098"/>
                  </a:cubicBezTo>
                  <a:lnTo>
                    <a:pt x="5879" y="12678"/>
                  </a:lnTo>
                  <a:cubicBezTo>
                    <a:pt x="5879" y="12678"/>
                    <a:pt x="901" y="10154"/>
                    <a:pt x="562" y="7344"/>
                  </a:cubicBezTo>
                  <a:lnTo>
                    <a:pt x="1151" y="7344"/>
                  </a:lnTo>
                  <a:cubicBezTo>
                    <a:pt x="1161" y="7344"/>
                    <a:pt x="1171" y="7345"/>
                    <a:pt x="1181" y="7345"/>
                  </a:cubicBezTo>
                  <a:cubicBezTo>
                    <a:pt x="1417" y="7345"/>
                    <a:pt x="1605" y="7146"/>
                    <a:pt x="1579" y="6906"/>
                  </a:cubicBezTo>
                  <a:lnTo>
                    <a:pt x="1579" y="6309"/>
                  </a:lnTo>
                  <a:cubicBezTo>
                    <a:pt x="1606" y="6059"/>
                    <a:pt x="1151" y="5881"/>
                    <a:pt x="1151" y="5881"/>
                  </a:cubicBezTo>
                  <a:lnTo>
                    <a:pt x="553" y="5881"/>
                  </a:lnTo>
                  <a:cubicBezTo>
                    <a:pt x="901" y="3070"/>
                    <a:pt x="3087" y="876"/>
                    <a:pt x="5879" y="537"/>
                  </a:cubicBezTo>
                  <a:lnTo>
                    <a:pt x="5879" y="1126"/>
                  </a:lnTo>
                  <a:cubicBezTo>
                    <a:pt x="5879" y="1375"/>
                    <a:pt x="6075" y="1581"/>
                    <a:pt x="6325" y="1581"/>
                  </a:cubicBezTo>
                  <a:lnTo>
                    <a:pt x="6932" y="1581"/>
                  </a:lnTo>
                  <a:cubicBezTo>
                    <a:pt x="7173" y="1581"/>
                    <a:pt x="7378" y="1375"/>
                    <a:pt x="7378" y="1126"/>
                  </a:cubicBezTo>
                  <a:lnTo>
                    <a:pt x="7378" y="528"/>
                  </a:lnTo>
                  <a:close/>
                  <a:moveTo>
                    <a:pt x="7125" y="1"/>
                  </a:moveTo>
                  <a:cubicBezTo>
                    <a:pt x="7033" y="1"/>
                    <a:pt x="6938" y="54"/>
                    <a:pt x="6896" y="153"/>
                  </a:cubicBezTo>
                  <a:cubicBezTo>
                    <a:pt x="6887" y="180"/>
                    <a:pt x="6878" y="216"/>
                    <a:pt x="6878" y="251"/>
                  </a:cubicBezTo>
                  <a:lnTo>
                    <a:pt x="6878" y="1081"/>
                  </a:lnTo>
                  <a:lnTo>
                    <a:pt x="6379" y="1081"/>
                  </a:lnTo>
                  <a:lnTo>
                    <a:pt x="6379" y="287"/>
                  </a:lnTo>
                  <a:cubicBezTo>
                    <a:pt x="6379" y="269"/>
                    <a:pt x="6379" y="251"/>
                    <a:pt x="6379" y="234"/>
                  </a:cubicBezTo>
                  <a:cubicBezTo>
                    <a:pt x="6345" y="89"/>
                    <a:pt x="6221" y="1"/>
                    <a:pt x="6086" y="1"/>
                  </a:cubicBezTo>
                  <a:cubicBezTo>
                    <a:pt x="6080" y="1"/>
                    <a:pt x="6073" y="1"/>
                    <a:pt x="6067" y="2"/>
                  </a:cubicBezTo>
                  <a:cubicBezTo>
                    <a:pt x="4514" y="135"/>
                    <a:pt x="3051" y="813"/>
                    <a:pt x="1936" y="1920"/>
                  </a:cubicBezTo>
                  <a:cubicBezTo>
                    <a:pt x="830" y="3026"/>
                    <a:pt x="143" y="4489"/>
                    <a:pt x="18" y="6041"/>
                  </a:cubicBezTo>
                  <a:cubicBezTo>
                    <a:pt x="0" y="6175"/>
                    <a:pt x="98" y="6318"/>
                    <a:pt x="259" y="6344"/>
                  </a:cubicBezTo>
                  <a:lnTo>
                    <a:pt x="1080" y="6344"/>
                  </a:lnTo>
                  <a:lnTo>
                    <a:pt x="1080" y="6844"/>
                  </a:lnTo>
                  <a:lnTo>
                    <a:pt x="277" y="6844"/>
                  </a:lnTo>
                  <a:cubicBezTo>
                    <a:pt x="116" y="6871"/>
                    <a:pt x="27" y="7013"/>
                    <a:pt x="36" y="7156"/>
                  </a:cubicBezTo>
                  <a:cubicBezTo>
                    <a:pt x="161" y="8708"/>
                    <a:pt x="848" y="10172"/>
                    <a:pt x="1954" y="11287"/>
                  </a:cubicBezTo>
                  <a:cubicBezTo>
                    <a:pt x="3060" y="12393"/>
                    <a:pt x="4523" y="13080"/>
                    <a:pt x="6067" y="13205"/>
                  </a:cubicBezTo>
                  <a:cubicBezTo>
                    <a:pt x="6077" y="13206"/>
                    <a:pt x="6087" y="13206"/>
                    <a:pt x="6097" y="13206"/>
                  </a:cubicBezTo>
                  <a:cubicBezTo>
                    <a:pt x="6167" y="13206"/>
                    <a:pt x="6235" y="13180"/>
                    <a:pt x="6290" y="13133"/>
                  </a:cubicBezTo>
                  <a:cubicBezTo>
                    <a:pt x="6343" y="13080"/>
                    <a:pt x="6379" y="12999"/>
                    <a:pt x="6379" y="12928"/>
                  </a:cubicBezTo>
                  <a:lnTo>
                    <a:pt x="6379" y="12143"/>
                  </a:lnTo>
                  <a:lnTo>
                    <a:pt x="6878" y="12143"/>
                  </a:lnTo>
                  <a:lnTo>
                    <a:pt x="6878" y="12901"/>
                  </a:lnTo>
                  <a:cubicBezTo>
                    <a:pt x="6878" y="12919"/>
                    <a:pt x="6878" y="12937"/>
                    <a:pt x="6878" y="12946"/>
                  </a:cubicBezTo>
                  <a:cubicBezTo>
                    <a:pt x="6905" y="13098"/>
                    <a:pt x="7030" y="13187"/>
                    <a:pt x="7164" y="13187"/>
                  </a:cubicBezTo>
                  <a:cubicBezTo>
                    <a:pt x="8725" y="13062"/>
                    <a:pt x="10206" y="12384"/>
                    <a:pt x="11321" y="11269"/>
                  </a:cubicBezTo>
                  <a:cubicBezTo>
                    <a:pt x="12427" y="10163"/>
                    <a:pt x="13114" y="8700"/>
                    <a:pt x="13239" y="7156"/>
                  </a:cubicBezTo>
                  <a:cubicBezTo>
                    <a:pt x="13248" y="7013"/>
                    <a:pt x="13159" y="6880"/>
                    <a:pt x="12998" y="6844"/>
                  </a:cubicBezTo>
                  <a:lnTo>
                    <a:pt x="12177" y="6844"/>
                  </a:lnTo>
                  <a:lnTo>
                    <a:pt x="12177" y="6344"/>
                  </a:lnTo>
                  <a:lnTo>
                    <a:pt x="12954" y="6344"/>
                  </a:lnTo>
                  <a:cubicBezTo>
                    <a:pt x="13114" y="6344"/>
                    <a:pt x="13257" y="6202"/>
                    <a:pt x="13239" y="6041"/>
                  </a:cubicBezTo>
                  <a:cubicBezTo>
                    <a:pt x="13105" y="4480"/>
                    <a:pt x="12418" y="3017"/>
                    <a:pt x="11303" y="1902"/>
                  </a:cubicBezTo>
                  <a:cubicBezTo>
                    <a:pt x="10188" y="796"/>
                    <a:pt x="8707" y="118"/>
                    <a:pt x="7146" y="2"/>
                  </a:cubicBezTo>
                  <a:cubicBezTo>
                    <a:pt x="7139" y="1"/>
                    <a:pt x="7132" y="1"/>
                    <a:pt x="7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0" name="Google Shape;14670;p116"/>
            <p:cNvSpPr/>
            <p:nvPr/>
          </p:nvSpPr>
          <p:spPr>
            <a:xfrm>
              <a:off x="5284930" y="1396085"/>
              <a:ext cx="388488" cy="388488"/>
            </a:xfrm>
            <a:custGeom>
              <a:avLst/>
              <a:gdLst/>
              <a:ahLst/>
              <a:cxnLst/>
              <a:rect l="l" t="t" r="r" b="b"/>
              <a:pathLst>
                <a:path w="17067" h="17067" extrusionOk="0">
                  <a:moveTo>
                    <a:pt x="8217" y="1"/>
                  </a:moveTo>
                  <a:cubicBezTo>
                    <a:pt x="7967" y="1"/>
                    <a:pt x="7771" y="206"/>
                    <a:pt x="7771" y="456"/>
                  </a:cubicBezTo>
                  <a:lnTo>
                    <a:pt x="7771" y="964"/>
                  </a:lnTo>
                  <a:cubicBezTo>
                    <a:pt x="4256" y="1250"/>
                    <a:pt x="1241" y="4274"/>
                    <a:pt x="956" y="7807"/>
                  </a:cubicBezTo>
                  <a:lnTo>
                    <a:pt x="456" y="7807"/>
                  </a:lnTo>
                  <a:cubicBezTo>
                    <a:pt x="206" y="7807"/>
                    <a:pt x="1" y="8003"/>
                    <a:pt x="1" y="8253"/>
                  </a:cubicBezTo>
                  <a:lnTo>
                    <a:pt x="1" y="8824"/>
                  </a:lnTo>
                  <a:cubicBezTo>
                    <a:pt x="1" y="9073"/>
                    <a:pt x="206" y="9270"/>
                    <a:pt x="456" y="9270"/>
                  </a:cubicBezTo>
                  <a:lnTo>
                    <a:pt x="956" y="9270"/>
                  </a:lnTo>
                  <a:cubicBezTo>
                    <a:pt x="1241" y="12802"/>
                    <a:pt x="4256" y="15826"/>
                    <a:pt x="7771" y="16112"/>
                  </a:cubicBezTo>
                  <a:lnTo>
                    <a:pt x="7771" y="16620"/>
                  </a:lnTo>
                  <a:cubicBezTo>
                    <a:pt x="7771" y="16870"/>
                    <a:pt x="7967" y="17067"/>
                    <a:pt x="8217" y="17067"/>
                  </a:cubicBezTo>
                  <a:lnTo>
                    <a:pt x="8824" y="17067"/>
                  </a:lnTo>
                  <a:cubicBezTo>
                    <a:pt x="9065" y="17067"/>
                    <a:pt x="9270" y="16870"/>
                    <a:pt x="9270" y="16620"/>
                  </a:cubicBezTo>
                  <a:lnTo>
                    <a:pt x="9270" y="16112"/>
                  </a:lnTo>
                  <a:cubicBezTo>
                    <a:pt x="12803" y="15826"/>
                    <a:pt x="15827" y="12802"/>
                    <a:pt x="16112" y="9270"/>
                  </a:cubicBezTo>
                  <a:lnTo>
                    <a:pt x="16621" y="9270"/>
                  </a:lnTo>
                  <a:cubicBezTo>
                    <a:pt x="16871" y="9270"/>
                    <a:pt x="17067" y="9073"/>
                    <a:pt x="17067" y="8824"/>
                  </a:cubicBezTo>
                  <a:lnTo>
                    <a:pt x="17067" y="8217"/>
                  </a:lnTo>
                  <a:cubicBezTo>
                    <a:pt x="17067" y="7976"/>
                    <a:pt x="16871" y="7771"/>
                    <a:pt x="16621" y="7771"/>
                  </a:cubicBezTo>
                  <a:lnTo>
                    <a:pt x="16112" y="7771"/>
                  </a:lnTo>
                  <a:cubicBezTo>
                    <a:pt x="15979" y="6326"/>
                    <a:pt x="15425" y="4961"/>
                    <a:pt x="14533" y="3819"/>
                  </a:cubicBezTo>
                  <a:cubicBezTo>
                    <a:pt x="14481" y="3756"/>
                    <a:pt x="14405" y="3724"/>
                    <a:pt x="14329" y="3724"/>
                  </a:cubicBezTo>
                  <a:cubicBezTo>
                    <a:pt x="14275" y="3724"/>
                    <a:pt x="14221" y="3741"/>
                    <a:pt x="14177" y="3774"/>
                  </a:cubicBezTo>
                  <a:cubicBezTo>
                    <a:pt x="14069" y="3863"/>
                    <a:pt x="14052" y="4024"/>
                    <a:pt x="14141" y="4131"/>
                  </a:cubicBezTo>
                  <a:cubicBezTo>
                    <a:pt x="15015" y="5246"/>
                    <a:pt x="15533" y="6584"/>
                    <a:pt x="15631" y="8012"/>
                  </a:cubicBezTo>
                  <a:cubicBezTo>
                    <a:pt x="15648" y="8154"/>
                    <a:pt x="15764" y="8270"/>
                    <a:pt x="15916" y="8270"/>
                  </a:cubicBezTo>
                  <a:lnTo>
                    <a:pt x="16567" y="8270"/>
                  </a:lnTo>
                  <a:lnTo>
                    <a:pt x="16567" y="8770"/>
                  </a:lnTo>
                  <a:lnTo>
                    <a:pt x="15916" y="8770"/>
                  </a:lnTo>
                  <a:cubicBezTo>
                    <a:pt x="15764" y="8770"/>
                    <a:pt x="15640" y="8886"/>
                    <a:pt x="15631" y="9038"/>
                  </a:cubicBezTo>
                  <a:cubicBezTo>
                    <a:pt x="15443" y="12472"/>
                    <a:pt x="12473" y="15443"/>
                    <a:pt x="9029" y="15630"/>
                  </a:cubicBezTo>
                  <a:cubicBezTo>
                    <a:pt x="8886" y="15639"/>
                    <a:pt x="8770" y="15764"/>
                    <a:pt x="8770" y="15916"/>
                  </a:cubicBezTo>
                  <a:lnTo>
                    <a:pt x="8770" y="16567"/>
                  </a:lnTo>
                  <a:lnTo>
                    <a:pt x="8271" y="16567"/>
                  </a:lnTo>
                  <a:lnTo>
                    <a:pt x="8271" y="15916"/>
                  </a:lnTo>
                  <a:cubicBezTo>
                    <a:pt x="8271" y="15764"/>
                    <a:pt x="8155" y="15639"/>
                    <a:pt x="8003" y="15630"/>
                  </a:cubicBezTo>
                  <a:cubicBezTo>
                    <a:pt x="4569" y="15443"/>
                    <a:pt x="1598" y="12472"/>
                    <a:pt x="1410" y="9038"/>
                  </a:cubicBezTo>
                  <a:cubicBezTo>
                    <a:pt x="1402" y="8886"/>
                    <a:pt x="1277" y="8770"/>
                    <a:pt x="1125" y="8770"/>
                  </a:cubicBezTo>
                  <a:lnTo>
                    <a:pt x="474" y="8770"/>
                  </a:lnTo>
                  <a:lnTo>
                    <a:pt x="474" y="8270"/>
                  </a:lnTo>
                  <a:lnTo>
                    <a:pt x="1125" y="8270"/>
                  </a:lnTo>
                  <a:cubicBezTo>
                    <a:pt x="1277" y="8270"/>
                    <a:pt x="1402" y="8154"/>
                    <a:pt x="1410" y="8012"/>
                  </a:cubicBezTo>
                  <a:cubicBezTo>
                    <a:pt x="1598" y="4577"/>
                    <a:pt x="4569" y="1624"/>
                    <a:pt x="8003" y="1437"/>
                  </a:cubicBezTo>
                  <a:cubicBezTo>
                    <a:pt x="8155" y="1428"/>
                    <a:pt x="8271" y="1303"/>
                    <a:pt x="8271" y="1160"/>
                  </a:cubicBezTo>
                  <a:lnTo>
                    <a:pt x="8271" y="509"/>
                  </a:lnTo>
                  <a:lnTo>
                    <a:pt x="8770" y="509"/>
                  </a:lnTo>
                  <a:lnTo>
                    <a:pt x="8770" y="1160"/>
                  </a:lnTo>
                  <a:cubicBezTo>
                    <a:pt x="8770" y="1303"/>
                    <a:pt x="8886" y="1428"/>
                    <a:pt x="9029" y="1437"/>
                  </a:cubicBezTo>
                  <a:cubicBezTo>
                    <a:pt x="10662" y="1553"/>
                    <a:pt x="12160" y="2204"/>
                    <a:pt x="13356" y="3319"/>
                  </a:cubicBezTo>
                  <a:cubicBezTo>
                    <a:pt x="13405" y="3365"/>
                    <a:pt x="13468" y="3388"/>
                    <a:pt x="13531" y="3388"/>
                  </a:cubicBezTo>
                  <a:cubicBezTo>
                    <a:pt x="13614" y="3388"/>
                    <a:pt x="13697" y="3347"/>
                    <a:pt x="13748" y="3266"/>
                  </a:cubicBezTo>
                  <a:cubicBezTo>
                    <a:pt x="13802" y="3159"/>
                    <a:pt x="13784" y="3034"/>
                    <a:pt x="13695" y="2953"/>
                  </a:cubicBezTo>
                  <a:cubicBezTo>
                    <a:pt x="12464" y="1803"/>
                    <a:pt x="10938" y="1116"/>
                    <a:pt x="9270" y="955"/>
                  </a:cubicBezTo>
                  <a:lnTo>
                    <a:pt x="9270" y="456"/>
                  </a:lnTo>
                  <a:cubicBezTo>
                    <a:pt x="9270" y="206"/>
                    <a:pt x="9065" y="1"/>
                    <a:pt x="8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1" name="Google Shape;14671;p116"/>
            <p:cNvSpPr/>
            <p:nvPr/>
          </p:nvSpPr>
          <p:spPr>
            <a:xfrm>
              <a:off x="5404342" y="1516294"/>
              <a:ext cx="149481" cy="141970"/>
            </a:xfrm>
            <a:custGeom>
              <a:avLst/>
              <a:gdLst/>
              <a:ahLst/>
              <a:cxnLst/>
              <a:rect l="l" t="t" r="r" b="b"/>
              <a:pathLst>
                <a:path w="6567" h="6237" extrusionOk="0">
                  <a:moveTo>
                    <a:pt x="3283" y="500"/>
                  </a:moveTo>
                  <a:cubicBezTo>
                    <a:pt x="4408" y="545"/>
                    <a:pt x="4408" y="2160"/>
                    <a:pt x="3283" y="2204"/>
                  </a:cubicBezTo>
                  <a:cubicBezTo>
                    <a:pt x="2811" y="2204"/>
                    <a:pt x="2427" y="1821"/>
                    <a:pt x="2427" y="1357"/>
                  </a:cubicBezTo>
                  <a:cubicBezTo>
                    <a:pt x="2427" y="884"/>
                    <a:pt x="2811" y="500"/>
                    <a:pt x="3283" y="500"/>
                  </a:cubicBezTo>
                  <a:close/>
                  <a:moveTo>
                    <a:pt x="3283" y="1"/>
                  </a:moveTo>
                  <a:cubicBezTo>
                    <a:pt x="2061" y="1"/>
                    <a:pt x="1473" y="1517"/>
                    <a:pt x="2356" y="2338"/>
                  </a:cubicBezTo>
                  <a:cubicBezTo>
                    <a:pt x="1597" y="2552"/>
                    <a:pt x="946" y="3043"/>
                    <a:pt x="509" y="3730"/>
                  </a:cubicBezTo>
                  <a:cubicBezTo>
                    <a:pt x="438" y="3846"/>
                    <a:pt x="464" y="3997"/>
                    <a:pt x="589" y="4078"/>
                  </a:cubicBezTo>
                  <a:cubicBezTo>
                    <a:pt x="630" y="4103"/>
                    <a:pt x="675" y="4115"/>
                    <a:pt x="719" y="4115"/>
                  </a:cubicBezTo>
                  <a:cubicBezTo>
                    <a:pt x="801" y="4115"/>
                    <a:pt x="882" y="4073"/>
                    <a:pt x="928" y="3997"/>
                  </a:cubicBezTo>
                  <a:cubicBezTo>
                    <a:pt x="1495" y="3109"/>
                    <a:pt x="2371" y="2710"/>
                    <a:pt x="3241" y="2710"/>
                  </a:cubicBezTo>
                  <a:cubicBezTo>
                    <a:pt x="4657" y="2710"/>
                    <a:pt x="6056" y="3768"/>
                    <a:pt x="6067" y="5487"/>
                  </a:cubicBezTo>
                  <a:cubicBezTo>
                    <a:pt x="6067" y="5621"/>
                    <a:pt x="5951" y="5737"/>
                    <a:pt x="5817" y="5737"/>
                  </a:cubicBezTo>
                  <a:cubicBezTo>
                    <a:pt x="5674" y="5737"/>
                    <a:pt x="5567" y="5621"/>
                    <a:pt x="5567" y="5487"/>
                  </a:cubicBezTo>
                  <a:cubicBezTo>
                    <a:pt x="5509" y="3975"/>
                    <a:pt x="4396" y="3219"/>
                    <a:pt x="3283" y="3219"/>
                  </a:cubicBezTo>
                  <a:cubicBezTo>
                    <a:pt x="2171" y="3219"/>
                    <a:pt x="1058" y="3975"/>
                    <a:pt x="1000" y="5487"/>
                  </a:cubicBezTo>
                  <a:cubicBezTo>
                    <a:pt x="995" y="5652"/>
                    <a:pt x="873" y="5735"/>
                    <a:pt x="750" y="5735"/>
                  </a:cubicBezTo>
                  <a:cubicBezTo>
                    <a:pt x="627" y="5735"/>
                    <a:pt x="505" y="5652"/>
                    <a:pt x="500" y="5487"/>
                  </a:cubicBezTo>
                  <a:cubicBezTo>
                    <a:pt x="500" y="5318"/>
                    <a:pt x="509" y="5148"/>
                    <a:pt x="545" y="4988"/>
                  </a:cubicBezTo>
                  <a:cubicBezTo>
                    <a:pt x="570" y="4805"/>
                    <a:pt x="428" y="4698"/>
                    <a:pt x="288" y="4698"/>
                  </a:cubicBezTo>
                  <a:cubicBezTo>
                    <a:pt x="182" y="4698"/>
                    <a:pt x="76" y="4760"/>
                    <a:pt x="45" y="4898"/>
                  </a:cubicBezTo>
                  <a:cubicBezTo>
                    <a:pt x="18" y="5095"/>
                    <a:pt x="1" y="5291"/>
                    <a:pt x="1" y="5487"/>
                  </a:cubicBezTo>
                  <a:cubicBezTo>
                    <a:pt x="1" y="5898"/>
                    <a:pt x="331" y="6237"/>
                    <a:pt x="750" y="6237"/>
                  </a:cubicBezTo>
                  <a:cubicBezTo>
                    <a:pt x="1160" y="6237"/>
                    <a:pt x="1499" y="5898"/>
                    <a:pt x="1499" y="5487"/>
                  </a:cubicBezTo>
                  <a:cubicBezTo>
                    <a:pt x="1499" y="4506"/>
                    <a:pt x="2293" y="3703"/>
                    <a:pt x="3283" y="3703"/>
                  </a:cubicBezTo>
                  <a:cubicBezTo>
                    <a:pt x="4265" y="3703"/>
                    <a:pt x="5068" y="4506"/>
                    <a:pt x="5068" y="5487"/>
                  </a:cubicBezTo>
                  <a:cubicBezTo>
                    <a:pt x="5068" y="5898"/>
                    <a:pt x="5398" y="6237"/>
                    <a:pt x="5817" y="6237"/>
                  </a:cubicBezTo>
                  <a:cubicBezTo>
                    <a:pt x="6227" y="6237"/>
                    <a:pt x="6566" y="5898"/>
                    <a:pt x="6566" y="5487"/>
                  </a:cubicBezTo>
                  <a:cubicBezTo>
                    <a:pt x="6566" y="3997"/>
                    <a:pt x="5567" y="2731"/>
                    <a:pt x="4202" y="2338"/>
                  </a:cubicBezTo>
                  <a:cubicBezTo>
                    <a:pt x="5086" y="1517"/>
                    <a:pt x="4497" y="1"/>
                    <a:pt x="3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2" name="Google Shape;14672;p116"/>
            <p:cNvSpPr/>
            <p:nvPr/>
          </p:nvSpPr>
          <p:spPr>
            <a:xfrm>
              <a:off x="5451461" y="1624074"/>
              <a:ext cx="55040" cy="40176"/>
            </a:xfrm>
            <a:custGeom>
              <a:avLst/>
              <a:gdLst/>
              <a:ahLst/>
              <a:cxnLst/>
              <a:rect l="l" t="t" r="r" b="b"/>
              <a:pathLst>
                <a:path w="2418" h="1765" extrusionOk="0">
                  <a:moveTo>
                    <a:pt x="2141" y="1"/>
                  </a:moveTo>
                  <a:cubicBezTo>
                    <a:pt x="2077" y="1"/>
                    <a:pt x="2012" y="25"/>
                    <a:pt x="1963" y="74"/>
                  </a:cubicBezTo>
                  <a:lnTo>
                    <a:pt x="874" y="1163"/>
                  </a:lnTo>
                  <a:lnTo>
                    <a:pt x="455" y="752"/>
                  </a:lnTo>
                  <a:cubicBezTo>
                    <a:pt x="406" y="703"/>
                    <a:pt x="341" y="679"/>
                    <a:pt x="277" y="679"/>
                  </a:cubicBezTo>
                  <a:cubicBezTo>
                    <a:pt x="212" y="679"/>
                    <a:pt x="147" y="703"/>
                    <a:pt x="98" y="752"/>
                  </a:cubicBezTo>
                  <a:cubicBezTo>
                    <a:pt x="0" y="850"/>
                    <a:pt x="0" y="1002"/>
                    <a:pt x="98" y="1100"/>
                  </a:cubicBezTo>
                  <a:lnTo>
                    <a:pt x="696" y="1698"/>
                  </a:lnTo>
                  <a:cubicBezTo>
                    <a:pt x="745" y="1743"/>
                    <a:pt x="810" y="1765"/>
                    <a:pt x="873" y="1765"/>
                  </a:cubicBezTo>
                  <a:cubicBezTo>
                    <a:pt x="937" y="1765"/>
                    <a:pt x="999" y="1743"/>
                    <a:pt x="1044" y="1698"/>
                  </a:cubicBezTo>
                  <a:lnTo>
                    <a:pt x="2320" y="431"/>
                  </a:lnTo>
                  <a:cubicBezTo>
                    <a:pt x="2418" y="333"/>
                    <a:pt x="2418" y="172"/>
                    <a:pt x="2320" y="74"/>
                  </a:cubicBezTo>
                  <a:cubicBezTo>
                    <a:pt x="2271" y="25"/>
                    <a:pt x="2206" y="1"/>
                    <a:pt x="2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3" name="Google Shape;14673;p116"/>
          <p:cNvGrpSpPr/>
          <p:nvPr/>
        </p:nvGrpSpPr>
        <p:grpSpPr>
          <a:xfrm>
            <a:off x="5891096" y="1435282"/>
            <a:ext cx="399846" cy="310298"/>
            <a:chOff x="5891096" y="1435282"/>
            <a:chExt cx="399846" cy="310298"/>
          </a:xfrm>
        </p:grpSpPr>
        <p:sp>
          <p:nvSpPr>
            <p:cNvPr id="14674" name="Google Shape;14674;p116"/>
            <p:cNvSpPr/>
            <p:nvPr/>
          </p:nvSpPr>
          <p:spPr>
            <a:xfrm>
              <a:off x="5894351" y="1435282"/>
              <a:ext cx="391105" cy="117591"/>
            </a:xfrm>
            <a:custGeom>
              <a:avLst/>
              <a:gdLst/>
              <a:ahLst/>
              <a:cxnLst/>
              <a:rect l="l" t="t" r="r" b="b"/>
              <a:pathLst>
                <a:path w="17182" h="5166" extrusionOk="0">
                  <a:moveTo>
                    <a:pt x="13292" y="500"/>
                  </a:moveTo>
                  <a:cubicBezTo>
                    <a:pt x="13631" y="509"/>
                    <a:pt x="13622" y="991"/>
                    <a:pt x="13292" y="1000"/>
                  </a:cubicBezTo>
                  <a:cubicBezTo>
                    <a:pt x="12962" y="991"/>
                    <a:pt x="12962" y="509"/>
                    <a:pt x="13292" y="500"/>
                  </a:cubicBezTo>
                  <a:close/>
                  <a:moveTo>
                    <a:pt x="3961" y="2766"/>
                  </a:moveTo>
                  <a:cubicBezTo>
                    <a:pt x="4291" y="2775"/>
                    <a:pt x="4291" y="3257"/>
                    <a:pt x="3961" y="3265"/>
                  </a:cubicBezTo>
                  <a:cubicBezTo>
                    <a:pt x="3631" y="3257"/>
                    <a:pt x="3631" y="2775"/>
                    <a:pt x="3961" y="2766"/>
                  </a:cubicBezTo>
                  <a:close/>
                  <a:moveTo>
                    <a:pt x="8627" y="4166"/>
                  </a:moveTo>
                  <a:cubicBezTo>
                    <a:pt x="8957" y="4175"/>
                    <a:pt x="8957" y="4657"/>
                    <a:pt x="8627" y="4666"/>
                  </a:cubicBezTo>
                  <a:cubicBezTo>
                    <a:pt x="8297" y="4657"/>
                    <a:pt x="8297" y="4175"/>
                    <a:pt x="8627" y="4166"/>
                  </a:cubicBezTo>
                  <a:close/>
                  <a:moveTo>
                    <a:pt x="13280" y="0"/>
                  </a:moveTo>
                  <a:cubicBezTo>
                    <a:pt x="12787" y="0"/>
                    <a:pt x="12420" y="522"/>
                    <a:pt x="12588" y="991"/>
                  </a:cubicBezTo>
                  <a:lnTo>
                    <a:pt x="9028" y="3783"/>
                  </a:lnTo>
                  <a:cubicBezTo>
                    <a:pt x="8914" y="3705"/>
                    <a:pt x="8777" y="3668"/>
                    <a:pt x="8639" y="3668"/>
                  </a:cubicBezTo>
                  <a:cubicBezTo>
                    <a:pt x="8400" y="3668"/>
                    <a:pt x="8159" y="3778"/>
                    <a:pt x="8029" y="3970"/>
                  </a:cubicBezTo>
                  <a:lnTo>
                    <a:pt x="4710" y="2980"/>
                  </a:lnTo>
                  <a:cubicBezTo>
                    <a:pt x="4665" y="2498"/>
                    <a:pt x="4317" y="2272"/>
                    <a:pt x="3969" y="2272"/>
                  </a:cubicBezTo>
                  <a:cubicBezTo>
                    <a:pt x="3569" y="2272"/>
                    <a:pt x="3168" y="2570"/>
                    <a:pt x="3221" y="3123"/>
                  </a:cubicBezTo>
                  <a:lnTo>
                    <a:pt x="232" y="4693"/>
                  </a:lnTo>
                  <a:cubicBezTo>
                    <a:pt x="0" y="4818"/>
                    <a:pt x="89" y="5166"/>
                    <a:pt x="348" y="5166"/>
                  </a:cubicBezTo>
                  <a:cubicBezTo>
                    <a:pt x="384" y="5166"/>
                    <a:pt x="428" y="5157"/>
                    <a:pt x="464" y="5139"/>
                  </a:cubicBezTo>
                  <a:lnTo>
                    <a:pt x="3452" y="3569"/>
                  </a:lnTo>
                  <a:cubicBezTo>
                    <a:pt x="3594" y="3702"/>
                    <a:pt x="3778" y="3766"/>
                    <a:pt x="3961" y="3766"/>
                  </a:cubicBezTo>
                  <a:cubicBezTo>
                    <a:pt x="4195" y="3766"/>
                    <a:pt x="4428" y="3662"/>
                    <a:pt x="4568" y="3462"/>
                  </a:cubicBezTo>
                  <a:lnTo>
                    <a:pt x="7877" y="4452"/>
                  </a:lnTo>
                  <a:cubicBezTo>
                    <a:pt x="7904" y="4853"/>
                    <a:pt x="8225" y="5166"/>
                    <a:pt x="8627" y="5166"/>
                  </a:cubicBezTo>
                  <a:cubicBezTo>
                    <a:pt x="8631" y="5166"/>
                    <a:pt x="8635" y="5166"/>
                    <a:pt x="8639" y="5166"/>
                  </a:cubicBezTo>
                  <a:cubicBezTo>
                    <a:pt x="9141" y="5166"/>
                    <a:pt x="9508" y="4644"/>
                    <a:pt x="9340" y="4175"/>
                  </a:cubicBezTo>
                  <a:lnTo>
                    <a:pt x="12900" y="1383"/>
                  </a:lnTo>
                  <a:cubicBezTo>
                    <a:pt x="13018" y="1463"/>
                    <a:pt x="13154" y="1499"/>
                    <a:pt x="13290" y="1499"/>
                  </a:cubicBezTo>
                  <a:cubicBezTo>
                    <a:pt x="13567" y="1499"/>
                    <a:pt x="13842" y="1349"/>
                    <a:pt x="13961" y="1098"/>
                  </a:cubicBezTo>
                  <a:lnTo>
                    <a:pt x="16879" y="1499"/>
                  </a:lnTo>
                  <a:cubicBezTo>
                    <a:pt x="16889" y="1501"/>
                    <a:pt x="16900" y="1501"/>
                    <a:pt x="16910" y="1501"/>
                  </a:cubicBezTo>
                  <a:cubicBezTo>
                    <a:pt x="17033" y="1501"/>
                    <a:pt x="17148" y="1408"/>
                    <a:pt x="17164" y="1285"/>
                  </a:cubicBezTo>
                  <a:cubicBezTo>
                    <a:pt x="17182" y="1151"/>
                    <a:pt x="17084" y="1017"/>
                    <a:pt x="16950" y="1000"/>
                  </a:cubicBezTo>
                  <a:lnTo>
                    <a:pt x="14033" y="598"/>
                  </a:lnTo>
                  <a:cubicBezTo>
                    <a:pt x="13961" y="259"/>
                    <a:pt x="13658" y="0"/>
                    <a:pt x="13292" y="0"/>
                  </a:cubicBezTo>
                  <a:cubicBezTo>
                    <a:pt x="13288" y="0"/>
                    <a:pt x="13284" y="0"/>
                    <a:pt x="1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5" name="Google Shape;14675;p116"/>
            <p:cNvSpPr/>
            <p:nvPr/>
          </p:nvSpPr>
          <p:spPr>
            <a:xfrm>
              <a:off x="5891096" y="1517113"/>
              <a:ext cx="399846" cy="228467"/>
            </a:xfrm>
            <a:custGeom>
              <a:avLst/>
              <a:gdLst/>
              <a:ahLst/>
              <a:cxnLst/>
              <a:rect l="l" t="t" r="r" b="b"/>
              <a:pathLst>
                <a:path w="17566" h="10037" extrusionOk="0">
                  <a:moveTo>
                    <a:pt x="5335" y="2374"/>
                  </a:moveTo>
                  <a:lnTo>
                    <a:pt x="5335" y="8538"/>
                  </a:lnTo>
                  <a:lnTo>
                    <a:pt x="2900" y="8538"/>
                  </a:lnTo>
                  <a:lnTo>
                    <a:pt x="2900" y="2374"/>
                  </a:lnTo>
                  <a:close/>
                  <a:moveTo>
                    <a:pt x="10001" y="3605"/>
                  </a:moveTo>
                  <a:lnTo>
                    <a:pt x="10001" y="8538"/>
                  </a:lnTo>
                  <a:lnTo>
                    <a:pt x="7565" y="8538"/>
                  </a:lnTo>
                  <a:lnTo>
                    <a:pt x="7565" y="3605"/>
                  </a:lnTo>
                  <a:close/>
                  <a:moveTo>
                    <a:pt x="11981" y="1"/>
                  </a:moveTo>
                  <a:cubicBezTo>
                    <a:pt x="11839" y="1"/>
                    <a:pt x="11731" y="117"/>
                    <a:pt x="11731" y="250"/>
                  </a:cubicBezTo>
                  <a:lnTo>
                    <a:pt x="11731" y="8538"/>
                  </a:lnTo>
                  <a:lnTo>
                    <a:pt x="10500" y="8538"/>
                  </a:lnTo>
                  <a:lnTo>
                    <a:pt x="10500" y="3355"/>
                  </a:lnTo>
                  <a:cubicBezTo>
                    <a:pt x="10500" y="3212"/>
                    <a:pt x="10384" y="3105"/>
                    <a:pt x="10251" y="3105"/>
                  </a:cubicBezTo>
                  <a:lnTo>
                    <a:pt x="7316" y="3105"/>
                  </a:lnTo>
                  <a:cubicBezTo>
                    <a:pt x="7173" y="3105"/>
                    <a:pt x="7066" y="3212"/>
                    <a:pt x="7066" y="3355"/>
                  </a:cubicBezTo>
                  <a:lnTo>
                    <a:pt x="7066" y="8538"/>
                  </a:lnTo>
                  <a:lnTo>
                    <a:pt x="5835" y="8538"/>
                  </a:lnTo>
                  <a:lnTo>
                    <a:pt x="5835" y="2088"/>
                  </a:lnTo>
                  <a:cubicBezTo>
                    <a:pt x="5835" y="1945"/>
                    <a:pt x="5719" y="1838"/>
                    <a:pt x="5585" y="1838"/>
                  </a:cubicBezTo>
                  <a:lnTo>
                    <a:pt x="2650" y="1838"/>
                  </a:lnTo>
                  <a:cubicBezTo>
                    <a:pt x="2507" y="1838"/>
                    <a:pt x="2400" y="1945"/>
                    <a:pt x="2400" y="2088"/>
                  </a:cubicBezTo>
                  <a:lnTo>
                    <a:pt x="2400" y="8538"/>
                  </a:lnTo>
                  <a:lnTo>
                    <a:pt x="999" y="8538"/>
                  </a:lnTo>
                  <a:cubicBezTo>
                    <a:pt x="9" y="8574"/>
                    <a:pt x="0" y="10001"/>
                    <a:pt x="999" y="10037"/>
                  </a:cubicBezTo>
                  <a:lnTo>
                    <a:pt x="4612" y="10037"/>
                  </a:lnTo>
                  <a:cubicBezTo>
                    <a:pt x="4943" y="10028"/>
                    <a:pt x="4934" y="9546"/>
                    <a:pt x="4612" y="9537"/>
                  </a:cubicBezTo>
                  <a:lnTo>
                    <a:pt x="991" y="9537"/>
                  </a:lnTo>
                  <a:cubicBezTo>
                    <a:pt x="660" y="9528"/>
                    <a:pt x="660" y="9046"/>
                    <a:pt x="991" y="9038"/>
                  </a:cubicBezTo>
                  <a:lnTo>
                    <a:pt x="16558" y="9038"/>
                  </a:lnTo>
                  <a:cubicBezTo>
                    <a:pt x="16879" y="9046"/>
                    <a:pt x="16897" y="9519"/>
                    <a:pt x="16558" y="9537"/>
                  </a:cubicBezTo>
                  <a:lnTo>
                    <a:pt x="5790" y="9537"/>
                  </a:lnTo>
                  <a:cubicBezTo>
                    <a:pt x="5460" y="9546"/>
                    <a:pt x="5460" y="10028"/>
                    <a:pt x="5790" y="10037"/>
                  </a:cubicBezTo>
                  <a:lnTo>
                    <a:pt x="16567" y="10037"/>
                  </a:lnTo>
                  <a:cubicBezTo>
                    <a:pt x="17548" y="10001"/>
                    <a:pt x="17566" y="8574"/>
                    <a:pt x="16567" y="8538"/>
                  </a:cubicBezTo>
                  <a:lnTo>
                    <a:pt x="15166" y="8538"/>
                  </a:lnTo>
                  <a:lnTo>
                    <a:pt x="15166" y="2115"/>
                  </a:lnTo>
                  <a:cubicBezTo>
                    <a:pt x="15166" y="1981"/>
                    <a:pt x="15068" y="1874"/>
                    <a:pt x="14943" y="1856"/>
                  </a:cubicBezTo>
                  <a:cubicBezTo>
                    <a:pt x="14933" y="1855"/>
                    <a:pt x="14922" y="1854"/>
                    <a:pt x="14912" y="1854"/>
                  </a:cubicBezTo>
                  <a:cubicBezTo>
                    <a:pt x="14775" y="1854"/>
                    <a:pt x="14666" y="1965"/>
                    <a:pt x="14666" y="2106"/>
                  </a:cubicBezTo>
                  <a:lnTo>
                    <a:pt x="14666" y="8538"/>
                  </a:lnTo>
                  <a:lnTo>
                    <a:pt x="12231" y="8538"/>
                  </a:lnTo>
                  <a:lnTo>
                    <a:pt x="12231" y="500"/>
                  </a:lnTo>
                  <a:lnTo>
                    <a:pt x="14666" y="500"/>
                  </a:lnTo>
                  <a:lnTo>
                    <a:pt x="14666" y="973"/>
                  </a:lnTo>
                  <a:cubicBezTo>
                    <a:pt x="14666" y="1107"/>
                    <a:pt x="14756" y="1223"/>
                    <a:pt x="14881" y="1232"/>
                  </a:cubicBezTo>
                  <a:cubicBezTo>
                    <a:pt x="14891" y="1233"/>
                    <a:pt x="14901" y="1233"/>
                    <a:pt x="14911" y="1233"/>
                  </a:cubicBezTo>
                  <a:cubicBezTo>
                    <a:pt x="15050" y="1233"/>
                    <a:pt x="15166" y="1124"/>
                    <a:pt x="15166" y="991"/>
                  </a:cubicBezTo>
                  <a:lnTo>
                    <a:pt x="15166" y="250"/>
                  </a:lnTo>
                  <a:cubicBezTo>
                    <a:pt x="15166" y="117"/>
                    <a:pt x="15050" y="1"/>
                    <a:pt x="14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6" name="Google Shape;14676;p116"/>
          <p:cNvSpPr/>
          <p:nvPr/>
        </p:nvSpPr>
        <p:spPr>
          <a:xfrm>
            <a:off x="6443291" y="1396517"/>
            <a:ext cx="502300" cy="387850"/>
          </a:xfrm>
          <a:custGeom>
            <a:avLst/>
            <a:gdLst/>
            <a:ahLst/>
            <a:cxnLst/>
            <a:rect l="l" t="t" r="r" b="b"/>
            <a:pathLst>
              <a:path w="22067" h="17039" extrusionOk="0">
                <a:moveTo>
                  <a:pt x="8535" y="1016"/>
                </a:moveTo>
                <a:lnTo>
                  <a:pt x="8535" y="1016"/>
                </a:lnTo>
                <a:cubicBezTo>
                  <a:pt x="8027" y="1409"/>
                  <a:pt x="7554" y="1917"/>
                  <a:pt x="7126" y="2524"/>
                </a:cubicBezTo>
                <a:cubicBezTo>
                  <a:pt x="7018" y="2676"/>
                  <a:pt x="6920" y="2836"/>
                  <a:pt x="6822" y="3006"/>
                </a:cubicBezTo>
                <a:cubicBezTo>
                  <a:pt x="6474" y="2917"/>
                  <a:pt x="6153" y="2819"/>
                  <a:pt x="5841" y="2711"/>
                </a:cubicBezTo>
                <a:cubicBezTo>
                  <a:pt x="6608" y="1980"/>
                  <a:pt x="7527" y="1400"/>
                  <a:pt x="8535" y="1016"/>
                </a:cubicBezTo>
                <a:close/>
                <a:moveTo>
                  <a:pt x="14209" y="1008"/>
                </a:moveTo>
                <a:lnTo>
                  <a:pt x="14209" y="1008"/>
                </a:lnTo>
                <a:cubicBezTo>
                  <a:pt x="15217" y="1382"/>
                  <a:pt x="16136" y="1962"/>
                  <a:pt x="16930" y="2711"/>
                </a:cubicBezTo>
                <a:cubicBezTo>
                  <a:pt x="16618" y="2819"/>
                  <a:pt x="16287" y="2917"/>
                  <a:pt x="15940" y="3006"/>
                </a:cubicBezTo>
                <a:cubicBezTo>
                  <a:pt x="15485" y="2239"/>
                  <a:pt x="14860" y="1498"/>
                  <a:pt x="14209" y="1008"/>
                </a:cubicBezTo>
                <a:close/>
                <a:moveTo>
                  <a:pt x="10417" y="615"/>
                </a:moveTo>
                <a:lnTo>
                  <a:pt x="10417" y="615"/>
                </a:lnTo>
                <a:cubicBezTo>
                  <a:pt x="10185" y="954"/>
                  <a:pt x="9962" y="1427"/>
                  <a:pt x="9775" y="2042"/>
                </a:cubicBezTo>
                <a:cubicBezTo>
                  <a:pt x="9641" y="2453"/>
                  <a:pt x="9525" y="2917"/>
                  <a:pt x="9418" y="3425"/>
                </a:cubicBezTo>
                <a:cubicBezTo>
                  <a:pt x="8687" y="3354"/>
                  <a:pt x="7991" y="3256"/>
                  <a:pt x="7340" y="3122"/>
                </a:cubicBezTo>
                <a:cubicBezTo>
                  <a:pt x="8134" y="1837"/>
                  <a:pt x="9204" y="936"/>
                  <a:pt x="10417" y="615"/>
                </a:cubicBezTo>
                <a:close/>
                <a:moveTo>
                  <a:pt x="12344" y="615"/>
                </a:moveTo>
                <a:cubicBezTo>
                  <a:pt x="13549" y="936"/>
                  <a:pt x="14628" y="1837"/>
                  <a:pt x="15422" y="3122"/>
                </a:cubicBezTo>
                <a:cubicBezTo>
                  <a:pt x="14771" y="3256"/>
                  <a:pt x="14075" y="3363"/>
                  <a:pt x="13335" y="3425"/>
                </a:cubicBezTo>
                <a:cubicBezTo>
                  <a:pt x="13236" y="2917"/>
                  <a:pt x="13120" y="2453"/>
                  <a:pt x="12987" y="2042"/>
                </a:cubicBezTo>
                <a:cubicBezTo>
                  <a:pt x="12790" y="1427"/>
                  <a:pt x="12576" y="954"/>
                  <a:pt x="12344" y="615"/>
                </a:cubicBezTo>
                <a:close/>
                <a:moveTo>
                  <a:pt x="11383" y="505"/>
                </a:moveTo>
                <a:cubicBezTo>
                  <a:pt x="11733" y="505"/>
                  <a:pt x="12118" y="971"/>
                  <a:pt x="12514" y="2194"/>
                </a:cubicBezTo>
                <a:cubicBezTo>
                  <a:pt x="12630" y="2569"/>
                  <a:pt x="12746" y="2997"/>
                  <a:pt x="12835" y="3461"/>
                </a:cubicBezTo>
                <a:cubicBezTo>
                  <a:pt x="12362" y="3492"/>
                  <a:pt x="11872" y="3508"/>
                  <a:pt x="11380" y="3508"/>
                </a:cubicBezTo>
                <a:cubicBezTo>
                  <a:pt x="10888" y="3508"/>
                  <a:pt x="10395" y="3492"/>
                  <a:pt x="9918" y="3461"/>
                </a:cubicBezTo>
                <a:cubicBezTo>
                  <a:pt x="10196" y="2115"/>
                  <a:pt x="10731" y="505"/>
                  <a:pt x="11383" y="505"/>
                </a:cubicBezTo>
                <a:close/>
                <a:moveTo>
                  <a:pt x="12933" y="3960"/>
                </a:moveTo>
                <a:cubicBezTo>
                  <a:pt x="13067" y="4737"/>
                  <a:pt x="13174" y="5611"/>
                  <a:pt x="13228" y="6530"/>
                </a:cubicBezTo>
                <a:cubicBezTo>
                  <a:pt x="13094" y="6476"/>
                  <a:pt x="12987" y="6378"/>
                  <a:pt x="12924" y="6244"/>
                </a:cubicBezTo>
                <a:lnTo>
                  <a:pt x="12371" y="5138"/>
                </a:lnTo>
                <a:cubicBezTo>
                  <a:pt x="12179" y="4732"/>
                  <a:pt x="11780" y="4529"/>
                  <a:pt x="11380" y="4529"/>
                </a:cubicBezTo>
                <a:cubicBezTo>
                  <a:pt x="10979" y="4529"/>
                  <a:pt x="10578" y="4732"/>
                  <a:pt x="10382" y="5138"/>
                </a:cubicBezTo>
                <a:cubicBezTo>
                  <a:pt x="10382" y="5138"/>
                  <a:pt x="9838" y="6244"/>
                  <a:pt x="9838" y="6244"/>
                </a:cubicBezTo>
                <a:cubicBezTo>
                  <a:pt x="9766" y="6378"/>
                  <a:pt x="9659" y="6476"/>
                  <a:pt x="9525" y="6530"/>
                </a:cubicBezTo>
                <a:cubicBezTo>
                  <a:pt x="9588" y="5611"/>
                  <a:pt x="9695" y="4737"/>
                  <a:pt x="9829" y="3960"/>
                </a:cubicBezTo>
                <a:cubicBezTo>
                  <a:pt x="10333" y="3992"/>
                  <a:pt x="10857" y="4007"/>
                  <a:pt x="11381" y="4007"/>
                </a:cubicBezTo>
                <a:cubicBezTo>
                  <a:pt x="11905" y="4007"/>
                  <a:pt x="12429" y="3992"/>
                  <a:pt x="12933" y="3960"/>
                </a:cubicBezTo>
                <a:close/>
                <a:moveTo>
                  <a:pt x="5457" y="3095"/>
                </a:moveTo>
                <a:cubicBezTo>
                  <a:pt x="5805" y="3220"/>
                  <a:pt x="6180" y="3336"/>
                  <a:pt x="6572" y="3443"/>
                </a:cubicBezTo>
                <a:cubicBezTo>
                  <a:pt x="5850" y="4835"/>
                  <a:pt x="5448" y="6503"/>
                  <a:pt x="5413" y="8260"/>
                </a:cubicBezTo>
                <a:lnTo>
                  <a:pt x="3352" y="8260"/>
                </a:lnTo>
                <a:cubicBezTo>
                  <a:pt x="3414" y="6271"/>
                  <a:pt x="4199" y="4469"/>
                  <a:pt x="5457" y="3095"/>
                </a:cubicBezTo>
                <a:close/>
                <a:moveTo>
                  <a:pt x="7072" y="3559"/>
                </a:moveTo>
                <a:cubicBezTo>
                  <a:pt x="7777" y="3711"/>
                  <a:pt x="8535" y="3827"/>
                  <a:pt x="9329" y="3898"/>
                </a:cubicBezTo>
                <a:cubicBezTo>
                  <a:pt x="9186" y="4728"/>
                  <a:pt x="9079" y="5646"/>
                  <a:pt x="9026" y="6610"/>
                </a:cubicBezTo>
                <a:lnTo>
                  <a:pt x="8151" y="6744"/>
                </a:lnTo>
                <a:cubicBezTo>
                  <a:pt x="7447" y="6824"/>
                  <a:pt x="7001" y="7618"/>
                  <a:pt x="7286" y="8260"/>
                </a:cubicBezTo>
                <a:lnTo>
                  <a:pt x="5912" y="8260"/>
                </a:lnTo>
                <a:cubicBezTo>
                  <a:pt x="5948" y="6485"/>
                  <a:pt x="6376" y="4861"/>
                  <a:pt x="7072" y="3559"/>
                </a:cubicBezTo>
                <a:close/>
                <a:moveTo>
                  <a:pt x="15690" y="3559"/>
                </a:moveTo>
                <a:cubicBezTo>
                  <a:pt x="16386" y="4861"/>
                  <a:pt x="16814" y="6485"/>
                  <a:pt x="16849" y="8260"/>
                </a:cubicBezTo>
                <a:lnTo>
                  <a:pt x="15476" y="8260"/>
                </a:lnTo>
                <a:cubicBezTo>
                  <a:pt x="15761" y="7609"/>
                  <a:pt x="15315" y="6824"/>
                  <a:pt x="14610" y="6744"/>
                </a:cubicBezTo>
                <a:lnTo>
                  <a:pt x="13736" y="6610"/>
                </a:lnTo>
                <a:cubicBezTo>
                  <a:pt x="13674" y="5646"/>
                  <a:pt x="13575" y="4728"/>
                  <a:pt x="13433" y="3907"/>
                </a:cubicBezTo>
                <a:cubicBezTo>
                  <a:pt x="14227" y="3827"/>
                  <a:pt x="14985" y="3711"/>
                  <a:pt x="15690" y="3559"/>
                </a:cubicBezTo>
                <a:close/>
                <a:moveTo>
                  <a:pt x="11381" y="11780"/>
                </a:moveTo>
                <a:cubicBezTo>
                  <a:pt x="11479" y="11780"/>
                  <a:pt x="11577" y="11802"/>
                  <a:pt x="11666" y="11847"/>
                </a:cubicBezTo>
                <a:cubicBezTo>
                  <a:pt x="11854" y="11936"/>
                  <a:pt x="12835" y="12498"/>
                  <a:pt x="13022" y="12525"/>
                </a:cubicBezTo>
                <a:cubicBezTo>
                  <a:pt x="12996" y="12721"/>
                  <a:pt x="12960" y="12908"/>
                  <a:pt x="12933" y="13095"/>
                </a:cubicBezTo>
                <a:cubicBezTo>
                  <a:pt x="12429" y="13060"/>
                  <a:pt x="11905" y="13042"/>
                  <a:pt x="11381" y="13042"/>
                </a:cubicBezTo>
                <a:cubicBezTo>
                  <a:pt x="10857" y="13042"/>
                  <a:pt x="10333" y="13060"/>
                  <a:pt x="9829" y="13095"/>
                </a:cubicBezTo>
                <a:cubicBezTo>
                  <a:pt x="9793" y="12908"/>
                  <a:pt x="9766" y="12721"/>
                  <a:pt x="9739" y="12525"/>
                </a:cubicBezTo>
                <a:cubicBezTo>
                  <a:pt x="9918" y="12498"/>
                  <a:pt x="10908" y="11936"/>
                  <a:pt x="11095" y="11847"/>
                </a:cubicBezTo>
                <a:cubicBezTo>
                  <a:pt x="11185" y="11802"/>
                  <a:pt x="11283" y="11780"/>
                  <a:pt x="11381" y="11780"/>
                </a:cubicBezTo>
                <a:close/>
                <a:moveTo>
                  <a:pt x="11381" y="5004"/>
                </a:moveTo>
                <a:cubicBezTo>
                  <a:pt x="11622" y="5004"/>
                  <a:pt x="11818" y="5138"/>
                  <a:pt x="11925" y="5343"/>
                </a:cubicBezTo>
                <a:lnTo>
                  <a:pt x="12478" y="6449"/>
                </a:lnTo>
                <a:cubicBezTo>
                  <a:pt x="12639" y="6779"/>
                  <a:pt x="12951" y="7002"/>
                  <a:pt x="13308" y="7056"/>
                </a:cubicBezTo>
                <a:lnTo>
                  <a:pt x="14539" y="7234"/>
                </a:lnTo>
                <a:cubicBezTo>
                  <a:pt x="14771" y="7270"/>
                  <a:pt x="14958" y="7422"/>
                  <a:pt x="15030" y="7654"/>
                </a:cubicBezTo>
                <a:cubicBezTo>
                  <a:pt x="15101" y="7877"/>
                  <a:pt x="15047" y="8109"/>
                  <a:pt x="14878" y="8269"/>
                </a:cubicBezTo>
                <a:lnTo>
                  <a:pt x="13986" y="9135"/>
                </a:lnTo>
                <a:cubicBezTo>
                  <a:pt x="13727" y="9384"/>
                  <a:pt x="13611" y="9750"/>
                  <a:pt x="13674" y="10107"/>
                </a:cubicBezTo>
                <a:lnTo>
                  <a:pt x="13879" y="11329"/>
                </a:lnTo>
                <a:cubicBezTo>
                  <a:pt x="13914" y="11561"/>
                  <a:pt x="13825" y="11775"/>
                  <a:pt x="13638" y="11918"/>
                </a:cubicBezTo>
                <a:cubicBezTo>
                  <a:pt x="13528" y="11998"/>
                  <a:pt x="13404" y="12039"/>
                  <a:pt x="13280" y="12039"/>
                </a:cubicBezTo>
                <a:cubicBezTo>
                  <a:pt x="13183" y="12039"/>
                  <a:pt x="13086" y="12014"/>
                  <a:pt x="12996" y="11963"/>
                </a:cubicBezTo>
                <a:lnTo>
                  <a:pt x="11898" y="11392"/>
                </a:lnTo>
                <a:cubicBezTo>
                  <a:pt x="11733" y="11307"/>
                  <a:pt x="11555" y="11264"/>
                  <a:pt x="11378" y="11264"/>
                </a:cubicBezTo>
                <a:cubicBezTo>
                  <a:pt x="11200" y="11264"/>
                  <a:pt x="11024" y="11307"/>
                  <a:pt x="10863" y="11392"/>
                </a:cubicBezTo>
                <a:lnTo>
                  <a:pt x="9766" y="11963"/>
                </a:lnTo>
                <a:cubicBezTo>
                  <a:pt x="9672" y="12014"/>
                  <a:pt x="9573" y="12039"/>
                  <a:pt x="9475" y="12039"/>
                </a:cubicBezTo>
                <a:cubicBezTo>
                  <a:pt x="9351" y="12039"/>
                  <a:pt x="9229" y="11998"/>
                  <a:pt x="9124" y="11918"/>
                </a:cubicBezTo>
                <a:cubicBezTo>
                  <a:pt x="8928" y="11775"/>
                  <a:pt x="8838" y="11561"/>
                  <a:pt x="8883" y="11329"/>
                </a:cubicBezTo>
                <a:lnTo>
                  <a:pt x="8901" y="11204"/>
                </a:lnTo>
                <a:cubicBezTo>
                  <a:pt x="8919" y="11088"/>
                  <a:pt x="8865" y="10963"/>
                  <a:pt x="8749" y="10919"/>
                </a:cubicBezTo>
                <a:cubicBezTo>
                  <a:pt x="8718" y="10906"/>
                  <a:pt x="8686" y="10900"/>
                  <a:pt x="8655" y="10900"/>
                </a:cubicBezTo>
                <a:cubicBezTo>
                  <a:pt x="8537" y="10900"/>
                  <a:pt x="8431" y="10988"/>
                  <a:pt x="8410" y="11115"/>
                </a:cubicBezTo>
                <a:lnTo>
                  <a:pt x="8383" y="11240"/>
                </a:lnTo>
                <a:cubicBezTo>
                  <a:pt x="8276" y="11811"/>
                  <a:pt x="8669" y="12391"/>
                  <a:pt x="9231" y="12507"/>
                </a:cubicBezTo>
                <a:cubicBezTo>
                  <a:pt x="9258" y="12694"/>
                  <a:pt x="9293" y="12899"/>
                  <a:pt x="9329" y="13122"/>
                </a:cubicBezTo>
                <a:cubicBezTo>
                  <a:pt x="8535" y="13194"/>
                  <a:pt x="7777" y="13310"/>
                  <a:pt x="7081" y="13461"/>
                </a:cubicBezTo>
                <a:cubicBezTo>
                  <a:pt x="6376" y="12159"/>
                  <a:pt x="5948" y="10526"/>
                  <a:pt x="5912" y="8760"/>
                </a:cubicBezTo>
                <a:lnTo>
                  <a:pt x="7670" y="8760"/>
                </a:lnTo>
                <a:lnTo>
                  <a:pt x="8419" y="9491"/>
                </a:lnTo>
                <a:cubicBezTo>
                  <a:pt x="8553" y="9616"/>
                  <a:pt x="8624" y="9795"/>
                  <a:pt x="8606" y="9982"/>
                </a:cubicBezTo>
                <a:cubicBezTo>
                  <a:pt x="8589" y="10116"/>
                  <a:pt x="8687" y="10241"/>
                  <a:pt x="8829" y="10250"/>
                </a:cubicBezTo>
                <a:cubicBezTo>
                  <a:pt x="8839" y="10251"/>
                  <a:pt x="8849" y="10252"/>
                  <a:pt x="8859" y="10252"/>
                </a:cubicBezTo>
                <a:cubicBezTo>
                  <a:pt x="8981" y="10252"/>
                  <a:pt x="9089" y="10151"/>
                  <a:pt x="9097" y="10027"/>
                </a:cubicBezTo>
                <a:cubicBezTo>
                  <a:pt x="9133" y="9697"/>
                  <a:pt x="9008" y="9367"/>
                  <a:pt x="8767" y="9135"/>
                </a:cubicBezTo>
                <a:lnTo>
                  <a:pt x="7884" y="8269"/>
                </a:lnTo>
                <a:cubicBezTo>
                  <a:pt x="7714" y="8109"/>
                  <a:pt x="7652" y="7877"/>
                  <a:pt x="7732" y="7654"/>
                </a:cubicBezTo>
                <a:cubicBezTo>
                  <a:pt x="7804" y="7422"/>
                  <a:pt x="7982" y="7270"/>
                  <a:pt x="8223" y="7234"/>
                </a:cubicBezTo>
                <a:lnTo>
                  <a:pt x="9445" y="7056"/>
                </a:lnTo>
                <a:cubicBezTo>
                  <a:pt x="9811" y="7002"/>
                  <a:pt x="10123" y="6779"/>
                  <a:pt x="10284" y="6449"/>
                </a:cubicBezTo>
                <a:lnTo>
                  <a:pt x="10828" y="5343"/>
                </a:lnTo>
                <a:cubicBezTo>
                  <a:pt x="10935" y="5138"/>
                  <a:pt x="11140" y="5004"/>
                  <a:pt x="11381" y="5004"/>
                </a:cubicBezTo>
                <a:close/>
                <a:moveTo>
                  <a:pt x="16849" y="8760"/>
                </a:moveTo>
                <a:cubicBezTo>
                  <a:pt x="16814" y="10526"/>
                  <a:pt x="16377" y="12159"/>
                  <a:pt x="15681" y="13461"/>
                </a:cubicBezTo>
                <a:cubicBezTo>
                  <a:pt x="14976" y="13310"/>
                  <a:pt x="14227" y="13194"/>
                  <a:pt x="13433" y="13122"/>
                </a:cubicBezTo>
                <a:cubicBezTo>
                  <a:pt x="13468" y="12899"/>
                  <a:pt x="13504" y="12694"/>
                  <a:pt x="13531" y="12507"/>
                </a:cubicBezTo>
                <a:cubicBezTo>
                  <a:pt x="14084" y="12391"/>
                  <a:pt x="14476" y="11811"/>
                  <a:pt x="14369" y="11240"/>
                </a:cubicBezTo>
                <a:lnTo>
                  <a:pt x="14164" y="10027"/>
                </a:lnTo>
                <a:cubicBezTo>
                  <a:pt x="14129" y="9830"/>
                  <a:pt x="14191" y="9625"/>
                  <a:pt x="14334" y="9491"/>
                </a:cubicBezTo>
                <a:lnTo>
                  <a:pt x="15092" y="8760"/>
                </a:lnTo>
                <a:close/>
                <a:moveTo>
                  <a:pt x="5413" y="8760"/>
                </a:moveTo>
                <a:cubicBezTo>
                  <a:pt x="5448" y="10517"/>
                  <a:pt x="5850" y="12186"/>
                  <a:pt x="6572" y="13586"/>
                </a:cubicBezTo>
                <a:cubicBezTo>
                  <a:pt x="6180" y="13684"/>
                  <a:pt x="5805" y="13800"/>
                  <a:pt x="5457" y="13925"/>
                </a:cubicBezTo>
                <a:cubicBezTo>
                  <a:pt x="4199" y="12551"/>
                  <a:pt x="3414" y="10749"/>
                  <a:pt x="3352" y="8760"/>
                </a:cubicBezTo>
                <a:close/>
                <a:moveTo>
                  <a:pt x="19401" y="8760"/>
                </a:moveTo>
                <a:cubicBezTo>
                  <a:pt x="19347" y="10749"/>
                  <a:pt x="18553" y="12551"/>
                  <a:pt x="17304" y="13925"/>
                </a:cubicBezTo>
                <a:cubicBezTo>
                  <a:pt x="16948" y="13800"/>
                  <a:pt x="16582" y="13684"/>
                  <a:pt x="16180" y="13577"/>
                </a:cubicBezTo>
                <a:cubicBezTo>
                  <a:pt x="16903" y="12186"/>
                  <a:pt x="17313" y="10517"/>
                  <a:pt x="17349" y="8760"/>
                </a:cubicBezTo>
                <a:close/>
                <a:moveTo>
                  <a:pt x="6831" y="14050"/>
                </a:moveTo>
                <a:cubicBezTo>
                  <a:pt x="7268" y="14808"/>
                  <a:pt x="7893" y="15540"/>
                  <a:pt x="8535" y="16031"/>
                </a:cubicBezTo>
                <a:cubicBezTo>
                  <a:pt x="7527" y="15647"/>
                  <a:pt x="6617" y="15067"/>
                  <a:pt x="5841" y="14336"/>
                </a:cubicBezTo>
                <a:cubicBezTo>
                  <a:pt x="6153" y="14228"/>
                  <a:pt x="6483" y="14130"/>
                  <a:pt x="6831" y="14050"/>
                </a:cubicBezTo>
                <a:close/>
                <a:moveTo>
                  <a:pt x="15931" y="14050"/>
                </a:moveTo>
                <a:cubicBezTo>
                  <a:pt x="16279" y="14130"/>
                  <a:pt x="16609" y="14228"/>
                  <a:pt x="16912" y="14336"/>
                </a:cubicBezTo>
                <a:cubicBezTo>
                  <a:pt x="16145" y="15067"/>
                  <a:pt x="15235" y="15647"/>
                  <a:pt x="14227" y="16031"/>
                </a:cubicBezTo>
                <a:cubicBezTo>
                  <a:pt x="14735" y="15638"/>
                  <a:pt x="15208" y="15129"/>
                  <a:pt x="15627" y="14514"/>
                </a:cubicBezTo>
                <a:cubicBezTo>
                  <a:pt x="15734" y="14362"/>
                  <a:pt x="15832" y="14211"/>
                  <a:pt x="15931" y="14050"/>
                </a:cubicBezTo>
                <a:close/>
                <a:moveTo>
                  <a:pt x="9418" y="13631"/>
                </a:moveTo>
                <a:cubicBezTo>
                  <a:pt x="9623" y="14603"/>
                  <a:pt x="9936" y="15736"/>
                  <a:pt x="10417" y="16423"/>
                </a:cubicBezTo>
                <a:cubicBezTo>
                  <a:pt x="9213" y="16111"/>
                  <a:pt x="8134" y="15210"/>
                  <a:pt x="7340" y="13934"/>
                </a:cubicBezTo>
                <a:cubicBezTo>
                  <a:pt x="7991" y="13791"/>
                  <a:pt x="8687" y="13693"/>
                  <a:pt x="9418" y="13631"/>
                </a:cubicBezTo>
                <a:close/>
                <a:moveTo>
                  <a:pt x="13335" y="13631"/>
                </a:moveTo>
                <a:cubicBezTo>
                  <a:pt x="14066" y="13693"/>
                  <a:pt x="14771" y="13791"/>
                  <a:pt x="15422" y="13934"/>
                </a:cubicBezTo>
                <a:cubicBezTo>
                  <a:pt x="14628" y="15210"/>
                  <a:pt x="13549" y="16111"/>
                  <a:pt x="12344" y="16423"/>
                </a:cubicBezTo>
                <a:cubicBezTo>
                  <a:pt x="12817" y="15745"/>
                  <a:pt x="13138" y="14603"/>
                  <a:pt x="13335" y="13631"/>
                </a:cubicBezTo>
                <a:close/>
                <a:moveTo>
                  <a:pt x="11381" y="13539"/>
                </a:moveTo>
                <a:cubicBezTo>
                  <a:pt x="11872" y="13539"/>
                  <a:pt x="12362" y="13555"/>
                  <a:pt x="12835" y="13586"/>
                </a:cubicBezTo>
                <a:cubicBezTo>
                  <a:pt x="12398" y="15562"/>
                  <a:pt x="11889" y="16550"/>
                  <a:pt x="11381" y="16550"/>
                </a:cubicBezTo>
                <a:cubicBezTo>
                  <a:pt x="10872" y="16550"/>
                  <a:pt x="10364" y="15562"/>
                  <a:pt x="9927" y="13586"/>
                </a:cubicBezTo>
                <a:cubicBezTo>
                  <a:pt x="10400" y="13555"/>
                  <a:pt x="10890" y="13539"/>
                  <a:pt x="11381" y="13539"/>
                </a:cubicBezTo>
                <a:close/>
                <a:moveTo>
                  <a:pt x="11353" y="0"/>
                </a:moveTo>
                <a:cubicBezTo>
                  <a:pt x="9143" y="0"/>
                  <a:pt x="6936" y="815"/>
                  <a:pt x="5350" y="2480"/>
                </a:cubicBezTo>
                <a:cubicBezTo>
                  <a:pt x="0" y="7803"/>
                  <a:pt x="3821" y="17039"/>
                  <a:pt x="11370" y="17039"/>
                </a:cubicBezTo>
                <a:cubicBezTo>
                  <a:pt x="11374" y="17039"/>
                  <a:pt x="11377" y="17039"/>
                  <a:pt x="11381" y="17039"/>
                </a:cubicBezTo>
                <a:cubicBezTo>
                  <a:pt x="11401" y="17039"/>
                  <a:pt x="11421" y="17039"/>
                  <a:pt x="11441" y="17039"/>
                </a:cubicBezTo>
                <a:cubicBezTo>
                  <a:pt x="17945" y="17039"/>
                  <a:pt x="22067" y="9787"/>
                  <a:pt x="18732" y="4192"/>
                </a:cubicBezTo>
                <a:cubicBezTo>
                  <a:pt x="18678" y="4102"/>
                  <a:pt x="18600" y="4064"/>
                  <a:pt x="18522" y="4064"/>
                </a:cubicBezTo>
                <a:cubicBezTo>
                  <a:pt x="18355" y="4064"/>
                  <a:pt x="18194" y="4241"/>
                  <a:pt x="18304" y="4442"/>
                </a:cubicBezTo>
                <a:cubicBezTo>
                  <a:pt x="18982" y="5602"/>
                  <a:pt x="19365" y="6913"/>
                  <a:pt x="19401" y="8260"/>
                </a:cubicBezTo>
                <a:lnTo>
                  <a:pt x="17349" y="8260"/>
                </a:lnTo>
                <a:cubicBezTo>
                  <a:pt x="17313" y="6503"/>
                  <a:pt x="16912" y="4835"/>
                  <a:pt x="16189" y="3443"/>
                </a:cubicBezTo>
                <a:cubicBezTo>
                  <a:pt x="16582" y="3336"/>
                  <a:pt x="16957" y="3220"/>
                  <a:pt x="17313" y="3095"/>
                </a:cubicBezTo>
                <a:cubicBezTo>
                  <a:pt x="17429" y="3229"/>
                  <a:pt x="17554" y="3372"/>
                  <a:pt x="17670" y="3514"/>
                </a:cubicBezTo>
                <a:cubicBezTo>
                  <a:pt x="17722" y="3577"/>
                  <a:pt x="17795" y="3614"/>
                  <a:pt x="17871" y="3614"/>
                </a:cubicBezTo>
                <a:cubicBezTo>
                  <a:pt x="17914" y="3614"/>
                  <a:pt x="17958" y="3603"/>
                  <a:pt x="18000" y="3577"/>
                </a:cubicBezTo>
                <a:cubicBezTo>
                  <a:pt x="18125" y="3497"/>
                  <a:pt x="18152" y="3327"/>
                  <a:pt x="18063" y="3211"/>
                </a:cubicBezTo>
                <a:cubicBezTo>
                  <a:pt x="16461" y="1088"/>
                  <a:pt x="13906" y="0"/>
                  <a:pt x="1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7" name="Google Shape;14677;p116"/>
          <p:cNvGrpSpPr/>
          <p:nvPr/>
        </p:nvGrpSpPr>
        <p:grpSpPr>
          <a:xfrm>
            <a:off x="7119838" y="1410311"/>
            <a:ext cx="388488" cy="360239"/>
            <a:chOff x="7119838" y="1410311"/>
            <a:chExt cx="388488" cy="360239"/>
          </a:xfrm>
        </p:grpSpPr>
        <p:sp>
          <p:nvSpPr>
            <p:cNvPr id="14678" name="Google Shape;14678;p116"/>
            <p:cNvSpPr/>
            <p:nvPr/>
          </p:nvSpPr>
          <p:spPr>
            <a:xfrm>
              <a:off x="7178520" y="1477711"/>
              <a:ext cx="130588" cy="11404"/>
            </a:xfrm>
            <a:custGeom>
              <a:avLst/>
              <a:gdLst/>
              <a:ahLst/>
              <a:cxnLst/>
              <a:rect l="l" t="t" r="r" b="b"/>
              <a:pathLst>
                <a:path w="5737" h="501" extrusionOk="0">
                  <a:moveTo>
                    <a:pt x="331" y="1"/>
                  </a:moveTo>
                  <a:cubicBezTo>
                    <a:pt x="10" y="10"/>
                    <a:pt x="1" y="492"/>
                    <a:pt x="331" y="500"/>
                  </a:cubicBezTo>
                  <a:lnTo>
                    <a:pt x="5460" y="500"/>
                  </a:lnTo>
                  <a:cubicBezTo>
                    <a:pt x="5585" y="500"/>
                    <a:pt x="5701" y="411"/>
                    <a:pt x="5719" y="286"/>
                  </a:cubicBezTo>
                  <a:cubicBezTo>
                    <a:pt x="5737" y="135"/>
                    <a:pt x="5621" y="1"/>
                    <a:pt x="5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9" name="Google Shape;14679;p116"/>
            <p:cNvSpPr/>
            <p:nvPr/>
          </p:nvSpPr>
          <p:spPr>
            <a:xfrm>
              <a:off x="7178520" y="1499040"/>
              <a:ext cx="87340" cy="11404"/>
            </a:xfrm>
            <a:custGeom>
              <a:avLst/>
              <a:gdLst/>
              <a:ahLst/>
              <a:cxnLst/>
              <a:rect l="l" t="t" r="r" b="b"/>
              <a:pathLst>
                <a:path w="3837" h="501" extrusionOk="0">
                  <a:moveTo>
                    <a:pt x="331" y="1"/>
                  </a:moveTo>
                  <a:cubicBezTo>
                    <a:pt x="10" y="9"/>
                    <a:pt x="1" y="491"/>
                    <a:pt x="331" y="500"/>
                  </a:cubicBezTo>
                  <a:lnTo>
                    <a:pt x="3560" y="500"/>
                  </a:lnTo>
                  <a:cubicBezTo>
                    <a:pt x="3685" y="500"/>
                    <a:pt x="3801" y="411"/>
                    <a:pt x="3819" y="277"/>
                  </a:cubicBezTo>
                  <a:cubicBezTo>
                    <a:pt x="3837" y="125"/>
                    <a:pt x="3721"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0" name="Google Shape;14680;p116"/>
            <p:cNvSpPr/>
            <p:nvPr/>
          </p:nvSpPr>
          <p:spPr>
            <a:xfrm>
              <a:off x="7229098" y="1627989"/>
              <a:ext cx="107644" cy="11381"/>
            </a:xfrm>
            <a:custGeom>
              <a:avLst/>
              <a:gdLst/>
              <a:ahLst/>
              <a:cxnLst/>
              <a:rect l="l" t="t" r="r" b="b"/>
              <a:pathLst>
                <a:path w="4729" h="500" extrusionOk="0">
                  <a:moveTo>
                    <a:pt x="277" y="0"/>
                  </a:moveTo>
                  <a:cubicBezTo>
                    <a:pt x="143" y="0"/>
                    <a:pt x="36" y="90"/>
                    <a:pt x="18" y="215"/>
                  </a:cubicBezTo>
                  <a:cubicBezTo>
                    <a:pt x="0" y="375"/>
                    <a:pt x="116" y="500"/>
                    <a:pt x="268" y="500"/>
                  </a:cubicBezTo>
                  <a:lnTo>
                    <a:pt x="4398" y="500"/>
                  </a:lnTo>
                  <a:cubicBezTo>
                    <a:pt x="4728" y="491"/>
                    <a:pt x="4728" y="9"/>
                    <a:pt x="4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1" name="Google Shape;14681;p116"/>
            <p:cNvSpPr/>
            <p:nvPr/>
          </p:nvSpPr>
          <p:spPr>
            <a:xfrm>
              <a:off x="7364945" y="1517933"/>
              <a:ext cx="71907" cy="81239"/>
            </a:xfrm>
            <a:custGeom>
              <a:avLst/>
              <a:gdLst/>
              <a:ahLst/>
              <a:cxnLst/>
              <a:rect l="l" t="t" r="r" b="b"/>
              <a:pathLst>
                <a:path w="3159" h="3569" extrusionOk="0">
                  <a:moveTo>
                    <a:pt x="2659" y="500"/>
                  </a:moveTo>
                  <a:lnTo>
                    <a:pt x="2659" y="3069"/>
                  </a:lnTo>
                  <a:lnTo>
                    <a:pt x="500" y="3069"/>
                  </a:lnTo>
                  <a:lnTo>
                    <a:pt x="500" y="500"/>
                  </a:lnTo>
                  <a:close/>
                  <a:moveTo>
                    <a:pt x="446" y="0"/>
                  </a:moveTo>
                  <a:cubicBezTo>
                    <a:pt x="197" y="0"/>
                    <a:pt x="0" y="205"/>
                    <a:pt x="0" y="455"/>
                  </a:cubicBezTo>
                  <a:lnTo>
                    <a:pt x="0" y="3123"/>
                  </a:lnTo>
                  <a:cubicBezTo>
                    <a:pt x="0" y="3363"/>
                    <a:pt x="197" y="3569"/>
                    <a:pt x="446" y="3569"/>
                  </a:cubicBezTo>
                  <a:lnTo>
                    <a:pt x="2712" y="3569"/>
                  </a:lnTo>
                  <a:cubicBezTo>
                    <a:pt x="2962" y="3569"/>
                    <a:pt x="3158" y="3363"/>
                    <a:pt x="3158" y="3123"/>
                  </a:cubicBezTo>
                  <a:lnTo>
                    <a:pt x="3158" y="455"/>
                  </a:lnTo>
                  <a:cubicBezTo>
                    <a:pt x="3158" y="205"/>
                    <a:pt x="2962"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2" name="Google Shape;14682;p116"/>
            <p:cNvSpPr/>
            <p:nvPr/>
          </p:nvSpPr>
          <p:spPr>
            <a:xfrm>
              <a:off x="7166137" y="1494373"/>
              <a:ext cx="293659" cy="127538"/>
            </a:xfrm>
            <a:custGeom>
              <a:avLst/>
              <a:gdLst/>
              <a:ahLst/>
              <a:cxnLst/>
              <a:rect l="l" t="t" r="r" b="b"/>
              <a:pathLst>
                <a:path w="12901" h="5603" extrusionOk="0">
                  <a:moveTo>
                    <a:pt x="6566" y="2472"/>
                  </a:moveTo>
                  <a:lnTo>
                    <a:pt x="6566" y="3167"/>
                  </a:lnTo>
                  <a:lnTo>
                    <a:pt x="982" y="3167"/>
                  </a:lnTo>
                  <a:cubicBezTo>
                    <a:pt x="768" y="3167"/>
                    <a:pt x="598" y="2980"/>
                    <a:pt x="634" y="2757"/>
                  </a:cubicBezTo>
                  <a:cubicBezTo>
                    <a:pt x="661" y="2587"/>
                    <a:pt x="821" y="2472"/>
                    <a:pt x="991" y="2472"/>
                  </a:cubicBezTo>
                  <a:close/>
                  <a:moveTo>
                    <a:pt x="7726" y="2008"/>
                  </a:moveTo>
                  <a:lnTo>
                    <a:pt x="7726" y="3640"/>
                  </a:lnTo>
                  <a:lnTo>
                    <a:pt x="7155" y="3640"/>
                  </a:lnTo>
                  <a:cubicBezTo>
                    <a:pt x="7102" y="3640"/>
                    <a:pt x="7066" y="3596"/>
                    <a:pt x="7066" y="3551"/>
                  </a:cubicBezTo>
                  <a:lnTo>
                    <a:pt x="7066" y="2088"/>
                  </a:lnTo>
                  <a:cubicBezTo>
                    <a:pt x="7066" y="2043"/>
                    <a:pt x="7102" y="2008"/>
                    <a:pt x="7155" y="2008"/>
                  </a:cubicBezTo>
                  <a:close/>
                  <a:moveTo>
                    <a:pt x="2730" y="3667"/>
                  </a:moveTo>
                  <a:lnTo>
                    <a:pt x="2730" y="4167"/>
                  </a:lnTo>
                  <a:lnTo>
                    <a:pt x="1660" y="4167"/>
                  </a:lnTo>
                  <a:lnTo>
                    <a:pt x="1660" y="3667"/>
                  </a:lnTo>
                  <a:close/>
                  <a:moveTo>
                    <a:pt x="11509" y="536"/>
                  </a:moveTo>
                  <a:cubicBezTo>
                    <a:pt x="11999" y="536"/>
                    <a:pt x="12401" y="937"/>
                    <a:pt x="12401" y="1419"/>
                  </a:cubicBezTo>
                  <a:lnTo>
                    <a:pt x="12401" y="4220"/>
                  </a:lnTo>
                  <a:cubicBezTo>
                    <a:pt x="12401" y="4711"/>
                    <a:pt x="11999" y="5103"/>
                    <a:pt x="11509" y="5103"/>
                  </a:cubicBezTo>
                  <a:lnTo>
                    <a:pt x="9118" y="5103"/>
                  </a:lnTo>
                  <a:cubicBezTo>
                    <a:pt x="8627" y="5103"/>
                    <a:pt x="8226" y="4711"/>
                    <a:pt x="8226" y="4220"/>
                  </a:cubicBezTo>
                  <a:lnTo>
                    <a:pt x="8226" y="1419"/>
                  </a:lnTo>
                  <a:cubicBezTo>
                    <a:pt x="8226" y="937"/>
                    <a:pt x="8627" y="536"/>
                    <a:pt x="9118" y="536"/>
                  </a:cubicBezTo>
                  <a:close/>
                  <a:moveTo>
                    <a:pt x="9100" y="0"/>
                  </a:moveTo>
                  <a:cubicBezTo>
                    <a:pt x="8306" y="0"/>
                    <a:pt x="7673" y="678"/>
                    <a:pt x="7708" y="1472"/>
                  </a:cubicBezTo>
                  <a:lnTo>
                    <a:pt x="7146" y="1472"/>
                  </a:lnTo>
                  <a:cubicBezTo>
                    <a:pt x="6870" y="1472"/>
                    <a:pt x="6638" y="1669"/>
                    <a:pt x="6584" y="1936"/>
                  </a:cubicBezTo>
                  <a:lnTo>
                    <a:pt x="991" y="1936"/>
                  </a:lnTo>
                  <a:cubicBezTo>
                    <a:pt x="634" y="1936"/>
                    <a:pt x="250" y="2222"/>
                    <a:pt x="161" y="2570"/>
                  </a:cubicBezTo>
                  <a:cubicBezTo>
                    <a:pt x="1" y="3150"/>
                    <a:pt x="438" y="3667"/>
                    <a:pt x="991" y="3667"/>
                  </a:cubicBezTo>
                  <a:lnTo>
                    <a:pt x="1160" y="3667"/>
                  </a:lnTo>
                  <a:lnTo>
                    <a:pt x="1160" y="4416"/>
                  </a:lnTo>
                  <a:cubicBezTo>
                    <a:pt x="1160" y="4559"/>
                    <a:pt x="1276" y="4666"/>
                    <a:pt x="1410" y="4666"/>
                  </a:cubicBezTo>
                  <a:lnTo>
                    <a:pt x="2980" y="4666"/>
                  </a:lnTo>
                  <a:cubicBezTo>
                    <a:pt x="3123" y="4666"/>
                    <a:pt x="3230" y="4559"/>
                    <a:pt x="3230" y="4416"/>
                  </a:cubicBezTo>
                  <a:lnTo>
                    <a:pt x="3230" y="3667"/>
                  </a:lnTo>
                  <a:lnTo>
                    <a:pt x="6540" y="3667"/>
                  </a:lnTo>
                  <a:cubicBezTo>
                    <a:pt x="6593" y="3935"/>
                    <a:pt x="6825" y="4140"/>
                    <a:pt x="7102" y="4140"/>
                  </a:cubicBezTo>
                  <a:lnTo>
                    <a:pt x="7708" y="4140"/>
                  </a:lnTo>
                  <a:cubicBezTo>
                    <a:pt x="7673" y="4925"/>
                    <a:pt x="8297" y="5603"/>
                    <a:pt x="9100" y="5603"/>
                  </a:cubicBezTo>
                  <a:lnTo>
                    <a:pt x="11509" y="5603"/>
                  </a:lnTo>
                  <a:cubicBezTo>
                    <a:pt x="12276" y="5603"/>
                    <a:pt x="12900" y="4987"/>
                    <a:pt x="12900" y="4220"/>
                  </a:cubicBezTo>
                  <a:lnTo>
                    <a:pt x="12900" y="1383"/>
                  </a:lnTo>
                  <a:cubicBezTo>
                    <a:pt x="12900" y="625"/>
                    <a:pt x="12276"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3" name="Google Shape;14683;p116"/>
            <p:cNvSpPr/>
            <p:nvPr/>
          </p:nvSpPr>
          <p:spPr>
            <a:xfrm>
              <a:off x="7230714" y="1517523"/>
              <a:ext cx="277611" cy="253028"/>
            </a:xfrm>
            <a:custGeom>
              <a:avLst/>
              <a:gdLst/>
              <a:ahLst/>
              <a:cxnLst/>
              <a:rect l="l" t="t" r="r" b="b"/>
              <a:pathLst>
                <a:path w="12196" h="11116" extrusionOk="0">
                  <a:moveTo>
                    <a:pt x="11946" y="0"/>
                  </a:moveTo>
                  <a:cubicBezTo>
                    <a:pt x="11803" y="0"/>
                    <a:pt x="11696" y="116"/>
                    <a:pt x="11696" y="250"/>
                  </a:cubicBezTo>
                  <a:lnTo>
                    <a:pt x="11696" y="6682"/>
                  </a:lnTo>
                  <a:cubicBezTo>
                    <a:pt x="11696" y="7342"/>
                    <a:pt x="11152" y="7887"/>
                    <a:pt x="10483" y="7887"/>
                  </a:cubicBezTo>
                  <a:lnTo>
                    <a:pt x="8172" y="7887"/>
                  </a:lnTo>
                  <a:cubicBezTo>
                    <a:pt x="7976" y="7887"/>
                    <a:pt x="7815" y="8047"/>
                    <a:pt x="7806" y="8243"/>
                  </a:cubicBezTo>
                  <a:cubicBezTo>
                    <a:pt x="7797" y="9359"/>
                    <a:pt x="8020" y="10099"/>
                    <a:pt x="8235" y="10536"/>
                  </a:cubicBezTo>
                  <a:cubicBezTo>
                    <a:pt x="6816" y="10117"/>
                    <a:pt x="6397" y="9055"/>
                    <a:pt x="6299" y="8208"/>
                  </a:cubicBezTo>
                  <a:cubicBezTo>
                    <a:pt x="6281" y="8029"/>
                    <a:pt x="6120" y="7887"/>
                    <a:pt x="5942" y="7887"/>
                  </a:cubicBezTo>
                  <a:lnTo>
                    <a:pt x="277" y="7887"/>
                  </a:lnTo>
                  <a:cubicBezTo>
                    <a:pt x="241" y="7887"/>
                    <a:pt x="215" y="7895"/>
                    <a:pt x="188" y="7922"/>
                  </a:cubicBezTo>
                  <a:cubicBezTo>
                    <a:pt x="0" y="8136"/>
                    <a:pt x="143" y="8386"/>
                    <a:pt x="348" y="8386"/>
                  </a:cubicBezTo>
                  <a:lnTo>
                    <a:pt x="5817" y="8386"/>
                  </a:lnTo>
                  <a:cubicBezTo>
                    <a:pt x="5924" y="9278"/>
                    <a:pt x="6540" y="10786"/>
                    <a:pt x="8538" y="11116"/>
                  </a:cubicBezTo>
                  <a:cubicBezTo>
                    <a:pt x="8725" y="11116"/>
                    <a:pt x="8904" y="10955"/>
                    <a:pt x="8886" y="10706"/>
                  </a:cubicBezTo>
                  <a:cubicBezTo>
                    <a:pt x="8886" y="10679"/>
                    <a:pt x="8877" y="10652"/>
                    <a:pt x="8859" y="10625"/>
                  </a:cubicBezTo>
                  <a:cubicBezTo>
                    <a:pt x="8672" y="10358"/>
                    <a:pt x="8315" y="9680"/>
                    <a:pt x="8306" y="8386"/>
                  </a:cubicBezTo>
                  <a:lnTo>
                    <a:pt x="10759" y="8386"/>
                  </a:lnTo>
                  <a:cubicBezTo>
                    <a:pt x="11553" y="8386"/>
                    <a:pt x="12196" y="7744"/>
                    <a:pt x="12196" y="6950"/>
                  </a:cubicBezTo>
                  <a:lnTo>
                    <a:pt x="12196" y="250"/>
                  </a:lnTo>
                  <a:cubicBezTo>
                    <a:pt x="12196" y="116"/>
                    <a:pt x="12080" y="0"/>
                    <a:pt x="11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4" name="Google Shape;14684;p116"/>
            <p:cNvSpPr/>
            <p:nvPr/>
          </p:nvSpPr>
          <p:spPr>
            <a:xfrm>
              <a:off x="7119838" y="1410311"/>
              <a:ext cx="388488" cy="298120"/>
            </a:xfrm>
            <a:custGeom>
              <a:avLst/>
              <a:gdLst/>
              <a:ahLst/>
              <a:cxnLst/>
              <a:rect l="l" t="t" r="r" b="b"/>
              <a:pathLst>
                <a:path w="17067" h="13097" extrusionOk="0">
                  <a:moveTo>
                    <a:pt x="15610" y="500"/>
                  </a:moveTo>
                  <a:lnTo>
                    <a:pt x="15610" y="500"/>
                  </a:lnTo>
                  <a:cubicBezTo>
                    <a:pt x="15993" y="746"/>
                    <a:pt x="16320" y="1073"/>
                    <a:pt x="16567" y="1457"/>
                  </a:cubicBezTo>
                  <a:lnTo>
                    <a:pt x="16567" y="1457"/>
                  </a:lnTo>
                  <a:lnTo>
                    <a:pt x="16567" y="758"/>
                  </a:lnTo>
                  <a:cubicBezTo>
                    <a:pt x="16567" y="616"/>
                    <a:pt x="16442" y="500"/>
                    <a:pt x="16299" y="500"/>
                  </a:cubicBezTo>
                  <a:close/>
                  <a:moveTo>
                    <a:pt x="16567" y="1457"/>
                  </a:moveTo>
                  <a:lnTo>
                    <a:pt x="16567" y="3925"/>
                  </a:lnTo>
                  <a:cubicBezTo>
                    <a:pt x="16567" y="3934"/>
                    <a:pt x="16567" y="3934"/>
                    <a:pt x="16567" y="3943"/>
                  </a:cubicBezTo>
                  <a:cubicBezTo>
                    <a:pt x="16648" y="4030"/>
                    <a:pt x="16735" y="4066"/>
                    <a:pt x="16814" y="4066"/>
                  </a:cubicBezTo>
                  <a:cubicBezTo>
                    <a:pt x="16954" y="4066"/>
                    <a:pt x="17067" y="3955"/>
                    <a:pt x="17067" y="3818"/>
                  </a:cubicBezTo>
                  <a:lnTo>
                    <a:pt x="17067" y="3158"/>
                  </a:lnTo>
                  <a:cubicBezTo>
                    <a:pt x="17067" y="2532"/>
                    <a:pt x="16883" y="1948"/>
                    <a:pt x="16567" y="1457"/>
                  </a:cubicBezTo>
                  <a:close/>
                  <a:moveTo>
                    <a:pt x="3159" y="0"/>
                  </a:moveTo>
                  <a:cubicBezTo>
                    <a:pt x="1410" y="0"/>
                    <a:pt x="1" y="1410"/>
                    <a:pt x="1" y="3158"/>
                  </a:cubicBezTo>
                  <a:lnTo>
                    <a:pt x="1" y="9938"/>
                  </a:lnTo>
                  <a:cubicBezTo>
                    <a:pt x="1" y="11678"/>
                    <a:pt x="1410" y="13096"/>
                    <a:pt x="3159" y="13096"/>
                  </a:cubicBezTo>
                  <a:lnTo>
                    <a:pt x="4060" y="13096"/>
                  </a:lnTo>
                  <a:cubicBezTo>
                    <a:pt x="4399" y="13087"/>
                    <a:pt x="4390" y="12605"/>
                    <a:pt x="4060" y="12597"/>
                  </a:cubicBezTo>
                  <a:lnTo>
                    <a:pt x="3159" y="12597"/>
                  </a:lnTo>
                  <a:cubicBezTo>
                    <a:pt x="1687" y="12597"/>
                    <a:pt x="500" y="11410"/>
                    <a:pt x="500" y="9938"/>
                  </a:cubicBezTo>
                  <a:lnTo>
                    <a:pt x="500" y="3158"/>
                  </a:lnTo>
                  <a:cubicBezTo>
                    <a:pt x="500" y="1686"/>
                    <a:pt x="1696" y="500"/>
                    <a:pt x="3159" y="500"/>
                  </a:cubicBezTo>
                  <a:lnTo>
                    <a:pt x="15610" y="500"/>
                  </a:lnTo>
                  <a:cubicBezTo>
                    <a:pt x="15118" y="184"/>
                    <a:pt x="14534" y="0"/>
                    <a:pt x="1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5" name="Google Shape;14685;p116"/>
          <p:cNvGrpSpPr/>
          <p:nvPr/>
        </p:nvGrpSpPr>
        <p:grpSpPr>
          <a:xfrm>
            <a:off x="1595448" y="2003411"/>
            <a:ext cx="414073" cy="275631"/>
            <a:chOff x="1595448" y="2003411"/>
            <a:chExt cx="414073" cy="275631"/>
          </a:xfrm>
        </p:grpSpPr>
        <p:sp>
          <p:nvSpPr>
            <p:cNvPr id="14686" name="Google Shape;14686;p116"/>
            <p:cNvSpPr/>
            <p:nvPr/>
          </p:nvSpPr>
          <p:spPr>
            <a:xfrm>
              <a:off x="1595448" y="2010354"/>
              <a:ext cx="264819" cy="260881"/>
            </a:xfrm>
            <a:custGeom>
              <a:avLst/>
              <a:gdLst/>
              <a:ahLst/>
              <a:cxnLst/>
              <a:rect l="l" t="t" r="r" b="b"/>
              <a:pathLst>
                <a:path w="11634" h="11461" extrusionOk="0">
                  <a:moveTo>
                    <a:pt x="4488" y="3962"/>
                  </a:moveTo>
                  <a:cubicBezTo>
                    <a:pt x="4631" y="3962"/>
                    <a:pt x="4738" y="4078"/>
                    <a:pt x="4738" y="4211"/>
                  </a:cubicBezTo>
                  <a:lnTo>
                    <a:pt x="4738" y="7289"/>
                  </a:lnTo>
                  <a:cubicBezTo>
                    <a:pt x="4738" y="7423"/>
                    <a:pt x="4631" y="7530"/>
                    <a:pt x="4488" y="7530"/>
                  </a:cubicBezTo>
                  <a:lnTo>
                    <a:pt x="3150" y="7530"/>
                  </a:lnTo>
                  <a:cubicBezTo>
                    <a:pt x="2159" y="7530"/>
                    <a:pt x="1356" y="6718"/>
                    <a:pt x="1374" y="5719"/>
                  </a:cubicBezTo>
                  <a:cubicBezTo>
                    <a:pt x="1383" y="4747"/>
                    <a:pt x="2204" y="3962"/>
                    <a:pt x="3185" y="3962"/>
                  </a:cubicBezTo>
                  <a:close/>
                  <a:moveTo>
                    <a:pt x="5166" y="7566"/>
                  </a:moveTo>
                  <a:cubicBezTo>
                    <a:pt x="5362" y="7637"/>
                    <a:pt x="5549" y="7699"/>
                    <a:pt x="5728" y="7771"/>
                  </a:cubicBezTo>
                  <a:cubicBezTo>
                    <a:pt x="5728" y="7798"/>
                    <a:pt x="5737" y="7824"/>
                    <a:pt x="5737" y="7860"/>
                  </a:cubicBezTo>
                  <a:cubicBezTo>
                    <a:pt x="5743" y="8287"/>
                    <a:pt x="5365" y="8605"/>
                    <a:pt x="4971" y="8605"/>
                  </a:cubicBezTo>
                  <a:cubicBezTo>
                    <a:pt x="4846" y="8605"/>
                    <a:pt x="4720" y="8573"/>
                    <a:pt x="4604" y="8502"/>
                  </a:cubicBezTo>
                  <a:lnTo>
                    <a:pt x="4604" y="8012"/>
                  </a:lnTo>
                  <a:cubicBezTo>
                    <a:pt x="4854" y="7967"/>
                    <a:pt x="5068" y="7798"/>
                    <a:pt x="5166" y="7566"/>
                  </a:cubicBezTo>
                  <a:close/>
                  <a:moveTo>
                    <a:pt x="2605" y="7949"/>
                  </a:moveTo>
                  <a:cubicBezTo>
                    <a:pt x="2803" y="8012"/>
                    <a:pt x="3155" y="8023"/>
                    <a:pt x="3486" y="8023"/>
                  </a:cubicBezTo>
                  <a:cubicBezTo>
                    <a:pt x="3665" y="8023"/>
                    <a:pt x="3837" y="8019"/>
                    <a:pt x="3977" y="8019"/>
                  </a:cubicBezTo>
                  <a:cubicBezTo>
                    <a:pt x="4023" y="8019"/>
                    <a:pt x="4066" y="8020"/>
                    <a:pt x="4104" y="8021"/>
                  </a:cubicBezTo>
                  <a:lnTo>
                    <a:pt x="4104" y="9983"/>
                  </a:lnTo>
                  <a:cubicBezTo>
                    <a:pt x="4104" y="10395"/>
                    <a:pt x="3772" y="10728"/>
                    <a:pt x="3360" y="10728"/>
                  </a:cubicBezTo>
                  <a:cubicBezTo>
                    <a:pt x="3335" y="10728"/>
                    <a:pt x="3309" y="10726"/>
                    <a:pt x="3283" y="10724"/>
                  </a:cubicBezTo>
                  <a:cubicBezTo>
                    <a:pt x="2891" y="10697"/>
                    <a:pt x="2605" y="10358"/>
                    <a:pt x="2605" y="9965"/>
                  </a:cubicBezTo>
                  <a:lnTo>
                    <a:pt x="2605" y="7949"/>
                  </a:lnTo>
                  <a:close/>
                  <a:moveTo>
                    <a:pt x="10884" y="502"/>
                  </a:moveTo>
                  <a:cubicBezTo>
                    <a:pt x="11007" y="502"/>
                    <a:pt x="11129" y="585"/>
                    <a:pt x="11134" y="750"/>
                  </a:cubicBezTo>
                  <a:lnTo>
                    <a:pt x="11134" y="10715"/>
                  </a:lnTo>
                  <a:cubicBezTo>
                    <a:pt x="11129" y="10880"/>
                    <a:pt x="11007" y="10962"/>
                    <a:pt x="10884" y="10962"/>
                  </a:cubicBezTo>
                  <a:cubicBezTo>
                    <a:pt x="10762" y="10962"/>
                    <a:pt x="10639" y="10880"/>
                    <a:pt x="10634" y="10715"/>
                  </a:cubicBezTo>
                  <a:lnTo>
                    <a:pt x="10634" y="750"/>
                  </a:lnTo>
                  <a:cubicBezTo>
                    <a:pt x="10639" y="585"/>
                    <a:pt x="10762" y="502"/>
                    <a:pt x="10884" y="502"/>
                  </a:cubicBezTo>
                  <a:close/>
                  <a:moveTo>
                    <a:pt x="10884" y="1"/>
                  </a:moveTo>
                  <a:cubicBezTo>
                    <a:pt x="10474" y="1"/>
                    <a:pt x="10135" y="340"/>
                    <a:pt x="10135" y="750"/>
                  </a:cubicBezTo>
                  <a:lnTo>
                    <a:pt x="10135" y="937"/>
                  </a:lnTo>
                  <a:cubicBezTo>
                    <a:pt x="9894" y="1214"/>
                    <a:pt x="8814" y="2347"/>
                    <a:pt x="6852" y="3257"/>
                  </a:cubicBezTo>
                  <a:cubicBezTo>
                    <a:pt x="6736" y="3310"/>
                    <a:pt x="6665" y="3444"/>
                    <a:pt x="6709" y="3560"/>
                  </a:cubicBezTo>
                  <a:cubicBezTo>
                    <a:pt x="6742" y="3672"/>
                    <a:pt x="6839" y="3736"/>
                    <a:pt x="6941" y="3736"/>
                  </a:cubicBezTo>
                  <a:cubicBezTo>
                    <a:pt x="6977" y="3736"/>
                    <a:pt x="7013" y="3728"/>
                    <a:pt x="7048" y="3712"/>
                  </a:cubicBezTo>
                  <a:cubicBezTo>
                    <a:pt x="8591" y="3007"/>
                    <a:pt x="9608" y="2168"/>
                    <a:pt x="10135" y="1660"/>
                  </a:cubicBezTo>
                  <a:lnTo>
                    <a:pt x="10135" y="9787"/>
                  </a:lnTo>
                  <a:cubicBezTo>
                    <a:pt x="9421" y="9127"/>
                    <a:pt x="7824" y="7878"/>
                    <a:pt x="5237" y="7048"/>
                  </a:cubicBezTo>
                  <a:lnTo>
                    <a:pt x="5237" y="4390"/>
                  </a:lnTo>
                  <a:cubicBezTo>
                    <a:pt x="5469" y="4327"/>
                    <a:pt x="5692" y="4247"/>
                    <a:pt x="5915" y="4176"/>
                  </a:cubicBezTo>
                  <a:cubicBezTo>
                    <a:pt x="6040" y="4131"/>
                    <a:pt x="6111" y="4006"/>
                    <a:pt x="6085" y="3881"/>
                  </a:cubicBezTo>
                  <a:cubicBezTo>
                    <a:pt x="6056" y="3758"/>
                    <a:pt x="5950" y="3682"/>
                    <a:pt x="5834" y="3682"/>
                  </a:cubicBezTo>
                  <a:cubicBezTo>
                    <a:pt x="5808" y="3682"/>
                    <a:pt x="5781" y="3686"/>
                    <a:pt x="5755" y="3694"/>
                  </a:cubicBezTo>
                  <a:cubicBezTo>
                    <a:pt x="5567" y="3765"/>
                    <a:pt x="5371" y="3828"/>
                    <a:pt x="5175" y="3890"/>
                  </a:cubicBezTo>
                  <a:cubicBezTo>
                    <a:pt x="5068" y="3623"/>
                    <a:pt x="4800" y="3435"/>
                    <a:pt x="4488" y="3435"/>
                  </a:cubicBezTo>
                  <a:lnTo>
                    <a:pt x="3141" y="3435"/>
                  </a:lnTo>
                  <a:cubicBezTo>
                    <a:pt x="750" y="3453"/>
                    <a:pt x="0" y="6665"/>
                    <a:pt x="2106" y="7744"/>
                  </a:cubicBezTo>
                  <a:lnTo>
                    <a:pt x="2106" y="9965"/>
                  </a:lnTo>
                  <a:cubicBezTo>
                    <a:pt x="2137" y="10795"/>
                    <a:pt x="2746" y="11210"/>
                    <a:pt x="3355" y="11210"/>
                  </a:cubicBezTo>
                  <a:cubicBezTo>
                    <a:pt x="3964" y="11210"/>
                    <a:pt x="4573" y="10795"/>
                    <a:pt x="4604" y="9965"/>
                  </a:cubicBezTo>
                  <a:lnTo>
                    <a:pt x="4604" y="9047"/>
                  </a:lnTo>
                  <a:cubicBezTo>
                    <a:pt x="4728" y="9088"/>
                    <a:pt x="4854" y="9107"/>
                    <a:pt x="4978" y="9107"/>
                  </a:cubicBezTo>
                  <a:cubicBezTo>
                    <a:pt x="5604" y="9107"/>
                    <a:pt x="6183" y="8615"/>
                    <a:pt x="6227" y="7967"/>
                  </a:cubicBezTo>
                  <a:cubicBezTo>
                    <a:pt x="8583" y="8948"/>
                    <a:pt x="9858" y="10215"/>
                    <a:pt x="10135" y="10519"/>
                  </a:cubicBezTo>
                  <a:lnTo>
                    <a:pt x="10135" y="10715"/>
                  </a:lnTo>
                  <a:cubicBezTo>
                    <a:pt x="10153" y="11211"/>
                    <a:pt x="10520" y="11461"/>
                    <a:pt x="10887" y="11461"/>
                  </a:cubicBezTo>
                  <a:cubicBezTo>
                    <a:pt x="11252" y="11461"/>
                    <a:pt x="11616" y="11213"/>
                    <a:pt x="11634" y="10715"/>
                  </a:cubicBezTo>
                  <a:lnTo>
                    <a:pt x="11634" y="750"/>
                  </a:lnTo>
                  <a:cubicBezTo>
                    <a:pt x="11634" y="340"/>
                    <a:pt x="11303"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7" name="Google Shape;14687;p116"/>
            <p:cNvSpPr/>
            <p:nvPr/>
          </p:nvSpPr>
          <p:spPr>
            <a:xfrm>
              <a:off x="1870396" y="2078983"/>
              <a:ext cx="139124" cy="123760"/>
            </a:xfrm>
            <a:custGeom>
              <a:avLst/>
              <a:gdLst/>
              <a:ahLst/>
              <a:cxnLst/>
              <a:rect l="l" t="t" r="r" b="b"/>
              <a:pathLst>
                <a:path w="6112" h="5437" extrusionOk="0">
                  <a:moveTo>
                    <a:pt x="3052" y="1"/>
                  </a:moveTo>
                  <a:cubicBezTo>
                    <a:pt x="2739" y="1"/>
                    <a:pt x="2463" y="170"/>
                    <a:pt x="2329" y="456"/>
                  </a:cubicBezTo>
                  <a:lnTo>
                    <a:pt x="1972" y="1179"/>
                  </a:lnTo>
                  <a:cubicBezTo>
                    <a:pt x="1919" y="1268"/>
                    <a:pt x="1838" y="1330"/>
                    <a:pt x="1731" y="1348"/>
                  </a:cubicBezTo>
                  <a:lnTo>
                    <a:pt x="928" y="1464"/>
                  </a:lnTo>
                  <a:cubicBezTo>
                    <a:pt x="277" y="1553"/>
                    <a:pt x="1" y="2392"/>
                    <a:pt x="482" y="2847"/>
                  </a:cubicBezTo>
                  <a:lnTo>
                    <a:pt x="1062" y="3409"/>
                  </a:lnTo>
                  <a:cubicBezTo>
                    <a:pt x="1134" y="3489"/>
                    <a:pt x="1169" y="3587"/>
                    <a:pt x="1151" y="3685"/>
                  </a:cubicBezTo>
                  <a:lnTo>
                    <a:pt x="1018" y="4488"/>
                  </a:lnTo>
                  <a:cubicBezTo>
                    <a:pt x="920" y="4965"/>
                    <a:pt x="1322" y="5434"/>
                    <a:pt x="1798" y="5434"/>
                  </a:cubicBezTo>
                  <a:cubicBezTo>
                    <a:pt x="1803" y="5434"/>
                    <a:pt x="1807" y="5434"/>
                    <a:pt x="1812" y="5434"/>
                  </a:cubicBezTo>
                  <a:cubicBezTo>
                    <a:pt x="1945" y="5434"/>
                    <a:pt x="2070" y="5407"/>
                    <a:pt x="2195" y="5345"/>
                  </a:cubicBezTo>
                  <a:cubicBezTo>
                    <a:pt x="2230" y="5327"/>
                    <a:pt x="2940" y="4934"/>
                    <a:pt x="2995" y="4934"/>
                  </a:cubicBezTo>
                  <a:cubicBezTo>
                    <a:pt x="2997" y="4934"/>
                    <a:pt x="2997" y="4934"/>
                    <a:pt x="2998" y="4934"/>
                  </a:cubicBezTo>
                  <a:cubicBezTo>
                    <a:pt x="3302" y="4867"/>
                    <a:pt x="3238" y="4439"/>
                    <a:pt x="2951" y="4439"/>
                  </a:cubicBezTo>
                  <a:cubicBezTo>
                    <a:pt x="2934" y="4439"/>
                    <a:pt x="2918" y="4441"/>
                    <a:pt x="2900" y="4444"/>
                  </a:cubicBezTo>
                  <a:cubicBezTo>
                    <a:pt x="2730" y="4461"/>
                    <a:pt x="2124" y="4827"/>
                    <a:pt x="1963" y="4899"/>
                  </a:cubicBezTo>
                  <a:cubicBezTo>
                    <a:pt x="1917" y="4925"/>
                    <a:pt x="1868" y="4936"/>
                    <a:pt x="1820" y="4936"/>
                  </a:cubicBezTo>
                  <a:cubicBezTo>
                    <a:pt x="1636" y="4936"/>
                    <a:pt x="1466" y="4766"/>
                    <a:pt x="1508" y="4568"/>
                  </a:cubicBezTo>
                  <a:lnTo>
                    <a:pt x="1642" y="3775"/>
                  </a:lnTo>
                  <a:cubicBezTo>
                    <a:pt x="1687" y="3507"/>
                    <a:pt x="1606" y="3239"/>
                    <a:pt x="1410" y="3052"/>
                  </a:cubicBezTo>
                  <a:lnTo>
                    <a:pt x="830" y="2490"/>
                  </a:lnTo>
                  <a:cubicBezTo>
                    <a:pt x="741" y="2410"/>
                    <a:pt x="714" y="2285"/>
                    <a:pt x="750" y="2169"/>
                  </a:cubicBezTo>
                  <a:cubicBezTo>
                    <a:pt x="786" y="2053"/>
                    <a:pt x="884" y="1972"/>
                    <a:pt x="1009" y="1955"/>
                  </a:cubicBezTo>
                  <a:lnTo>
                    <a:pt x="1803" y="1839"/>
                  </a:lnTo>
                  <a:cubicBezTo>
                    <a:pt x="2070" y="1803"/>
                    <a:pt x="2302" y="1642"/>
                    <a:pt x="2418" y="1402"/>
                  </a:cubicBezTo>
                  <a:lnTo>
                    <a:pt x="2775" y="670"/>
                  </a:lnTo>
                  <a:cubicBezTo>
                    <a:pt x="2829" y="559"/>
                    <a:pt x="2942" y="503"/>
                    <a:pt x="3056" y="503"/>
                  </a:cubicBezTo>
                  <a:cubicBezTo>
                    <a:pt x="3170" y="503"/>
                    <a:pt x="3284" y="559"/>
                    <a:pt x="3337" y="670"/>
                  </a:cubicBezTo>
                  <a:lnTo>
                    <a:pt x="3694" y="1402"/>
                  </a:lnTo>
                  <a:cubicBezTo>
                    <a:pt x="3810" y="1642"/>
                    <a:pt x="4042" y="1803"/>
                    <a:pt x="4301" y="1839"/>
                  </a:cubicBezTo>
                  <a:lnTo>
                    <a:pt x="5103" y="1955"/>
                  </a:lnTo>
                  <a:cubicBezTo>
                    <a:pt x="5353" y="1990"/>
                    <a:pt x="5460" y="2320"/>
                    <a:pt x="5282" y="2490"/>
                  </a:cubicBezTo>
                  <a:lnTo>
                    <a:pt x="4702" y="3052"/>
                  </a:lnTo>
                  <a:cubicBezTo>
                    <a:pt x="4506" y="3239"/>
                    <a:pt x="4417" y="3507"/>
                    <a:pt x="4461" y="3775"/>
                  </a:cubicBezTo>
                  <a:lnTo>
                    <a:pt x="4604" y="4568"/>
                  </a:lnTo>
                  <a:cubicBezTo>
                    <a:pt x="4639" y="4766"/>
                    <a:pt x="4473" y="4936"/>
                    <a:pt x="4292" y="4936"/>
                  </a:cubicBezTo>
                  <a:cubicBezTo>
                    <a:pt x="4244" y="4936"/>
                    <a:pt x="4195" y="4925"/>
                    <a:pt x="4149" y="4899"/>
                  </a:cubicBezTo>
                  <a:cubicBezTo>
                    <a:pt x="4107" y="4878"/>
                    <a:pt x="4067" y="4869"/>
                    <a:pt x="4029" y="4869"/>
                  </a:cubicBezTo>
                  <a:cubicBezTo>
                    <a:pt x="3802" y="4869"/>
                    <a:pt x="3672" y="5199"/>
                    <a:pt x="3917" y="5345"/>
                  </a:cubicBezTo>
                  <a:cubicBezTo>
                    <a:pt x="4036" y="5406"/>
                    <a:pt x="4165" y="5436"/>
                    <a:pt x="4293" y="5436"/>
                  </a:cubicBezTo>
                  <a:cubicBezTo>
                    <a:pt x="4463" y="5436"/>
                    <a:pt x="4631" y="5384"/>
                    <a:pt x="4773" y="5282"/>
                  </a:cubicBezTo>
                  <a:cubicBezTo>
                    <a:pt x="5023" y="5095"/>
                    <a:pt x="5148" y="4792"/>
                    <a:pt x="5095" y="4488"/>
                  </a:cubicBezTo>
                  <a:lnTo>
                    <a:pt x="4961" y="3685"/>
                  </a:lnTo>
                  <a:cubicBezTo>
                    <a:pt x="4943" y="3587"/>
                    <a:pt x="4970" y="3489"/>
                    <a:pt x="5050" y="3409"/>
                  </a:cubicBezTo>
                  <a:cubicBezTo>
                    <a:pt x="5050" y="3409"/>
                    <a:pt x="5630" y="2847"/>
                    <a:pt x="5630" y="2847"/>
                  </a:cubicBezTo>
                  <a:cubicBezTo>
                    <a:pt x="6112" y="2392"/>
                    <a:pt x="5835" y="1553"/>
                    <a:pt x="5175" y="1464"/>
                  </a:cubicBezTo>
                  <a:lnTo>
                    <a:pt x="4372" y="1348"/>
                  </a:lnTo>
                  <a:cubicBezTo>
                    <a:pt x="4274" y="1330"/>
                    <a:pt x="4185" y="1268"/>
                    <a:pt x="4140" y="1179"/>
                  </a:cubicBezTo>
                  <a:lnTo>
                    <a:pt x="3783" y="456"/>
                  </a:lnTo>
                  <a:cubicBezTo>
                    <a:pt x="3649" y="170"/>
                    <a:pt x="3364" y="1"/>
                    <a:pt x="3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8" name="Google Shape;14688;p116"/>
            <p:cNvSpPr/>
            <p:nvPr/>
          </p:nvSpPr>
          <p:spPr>
            <a:xfrm>
              <a:off x="1881982" y="2003411"/>
              <a:ext cx="97401" cy="51238"/>
            </a:xfrm>
            <a:custGeom>
              <a:avLst/>
              <a:gdLst/>
              <a:ahLst/>
              <a:cxnLst/>
              <a:rect l="l" t="t" r="r" b="b"/>
              <a:pathLst>
                <a:path w="4279" h="2251" extrusionOk="0">
                  <a:moveTo>
                    <a:pt x="3928" y="1"/>
                  </a:moveTo>
                  <a:cubicBezTo>
                    <a:pt x="3891" y="1"/>
                    <a:pt x="3851" y="10"/>
                    <a:pt x="3809" y="29"/>
                  </a:cubicBezTo>
                  <a:lnTo>
                    <a:pt x="241" y="1778"/>
                  </a:lnTo>
                  <a:cubicBezTo>
                    <a:pt x="0" y="1894"/>
                    <a:pt x="89" y="2250"/>
                    <a:pt x="348" y="2250"/>
                  </a:cubicBezTo>
                  <a:cubicBezTo>
                    <a:pt x="384" y="2250"/>
                    <a:pt x="428" y="2242"/>
                    <a:pt x="464" y="2224"/>
                  </a:cubicBezTo>
                  <a:lnTo>
                    <a:pt x="4032" y="475"/>
                  </a:lnTo>
                  <a:cubicBezTo>
                    <a:pt x="4279" y="344"/>
                    <a:pt x="4160" y="1"/>
                    <a:pt x="3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9" name="Google Shape;14689;p116"/>
            <p:cNvSpPr/>
            <p:nvPr/>
          </p:nvSpPr>
          <p:spPr>
            <a:xfrm>
              <a:off x="1881686" y="2227804"/>
              <a:ext cx="97378" cy="51238"/>
            </a:xfrm>
            <a:custGeom>
              <a:avLst/>
              <a:gdLst/>
              <a:ahLst/>
              <a:cxnLst/>
              <a:rect l="l" t="t" r="r" b="b"/>
              <a:pathLst>
                <a:path w="4278" h="2251" extrusionOk="0">
                  <a:moveTo>
                    <a:pt x="357" y="0"/>
                  </a:moveTo>
                  <a:cubicBezTo>
                    <a:pt x="124" y="0"/>
                    <a:pt x="1" y="337"/>
                    <a:pt x="254" y="475"/>
                  </a:cubicBezTo>
                  <a:lnTo>
                    <a:pt x="3822" y="2223"/>
                  </a:lnTo>
                  <a:cubicBezTo>
                    <a:pt x="3858" y="2241"/>
                    <a:pt x="3894" y="2250"/>
                    <a:pt x="3929" y="2250"/>
                  </a:cubicBezTo>
                  <a:cubicBezTo>
                    <a:pt x="4188" y="2250"/>
                    <a:pt x="4277" y="1893"/>
                    <a:pt x="4045" y="1777"/>
                  </a:cubicBezTo>
                  <a:lnTo>
                    <a:pt x="477" y="29"/>
                  </a:lnTo>
                  <a:cubicBezTo>
                    <a:pt x="435" y="9"/>
                    <a:pt x="394"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0" name="Google Shape;14690;p116"/>
          <p:cNvGrpSpPr/>
          <p:nvPr/>
        </p:nvGrpSpPr>
        <p:grpSpPr>
          <a:xfrm>
            <a:off x="2277139" y="1946892"/>
            <a:ext cx="288378" cy="388579"/>
            <a:chOff x="2277139" y="1946892"/>
            <a:chExt cx="288378" cy="388579"/>
          </a:xfrm>
        </p:grpSpPr>
        <p:sp>
          <p:nvSpPr>
            <p:cNvPr id="14691" name="Google Shape;14691;p116"/>
            <p:cNvSpPr/>
            <p:nvPr/>
          </p:nvSpPr>
          <p:spPr>
            <a:xfrm>
              <a:off x="2287951" y="2067169"/>
              <a:ext cx="206092" cy="268302"/>
            </a:xfrm>
            <a:custGeom>
              <a:avLst/>
              <a:gdLst/>
              <a:ahLst/>
              <a:cxnLst/>
              <a:rect l="l" t="t" r="r" b="b"/>
              <a:pathLst>
                <a:path w="9054" h="11787" extrusionOk="0">
                  <a:moveTo>
                    <a:pt x="253" y="1"/>
                  </a:moveTo>
                  <a:cubicBezTo>
                    <a:pt x="116" y="1"/>
                    <a:pt x="7" y="111"/>
                    <a:pt x="7" y="252"/>
                  </a:cubicBezTo>
                  <a:lnTo>
                    <a:pt x="7" y="11350"/>
                  </a:lnTo>
                  <a:cubicBezTo>
                    <a:pt x="0" y="11596"/>
                    <a:pt x="209" y="11787"/>
                    <a:pt x="433" y="11787"/>
                  </a:cubicBezTo>
                  <a:cubicBezTo>
                    <a:pt x="494" y="11787"/>
                    <a:pt x="555" y="11773"/>
                    <a:pt x="614" y="11743"/>
                  </a:cubicBezTo>
                  <a:lnTo>
                    <a:pt x="5752" y="9370"/>
                  </a:lnTo>
                  <a:cubicBezTo>
                    <a:pt x="5775" y="9361"/>
                    <a:pt x="5799" y="9356"/>
                    <a:pt x="5824" y="9356"/>
                  </a:cubicBezTo>
                  <a:cubicBezTo>
                    <a:pt x="5848" y="9356"/>
                    <a:pt x="5873" y="9361"/>
                    <a:pt x="5895" y="9370"/>
                  </a:cubicBezTo>
                  <a:lnTo>
                    <a:pt x="8670" y="10654"/>
                  </a:lnTo>
                  <a:cubicBezTo>
                    <a:pt x="8702" y="10668"/>
                    <a:pt x="8736" y="10675"/>
                    <a:pt x="8769" y="10675"/>
                  </a:cubicBezTo>
                  <a:cubicBezTo>
                    <a:pt x="8864" y="10675"/>
                    <a:pt x="8953" y="10622"/>
                    <a:pt x="9000" y="10529"/>
                  </a:cubicBezTo>
                  <a:cubicBezTo>
                    <a:pt x="9053" y="10404"/>
                    <a:pt x="9000" y="10253"/>
                    <a:pt x="8875" y="10199"/>
                  </a:cubicBezTo>
                  <a:lnTo>
                    <a:pt x="6100" y="8915"/>
                  </a:lnTo>
                  <a:cubicBezTo>
                    <a:pt x="6016" y="8874"/>
                    <a:pt x="5922" y="8854"/>
                    <a:pt x="5827" y="8854"/>
                  </a:cubicBezTo>
                  <a:cubicBezTo>
                    <a:pt x="5732" y="8854"/>
                    <a:pt x="5636" y="8874"/>
                    <a:pt x="5547" y="8915"/>
                  </a:cubicBezTo>
                  <a:lnTo>
                    <a:pt x="507" y="11252"/>
                  </a:lnTo>
                  <a:lnTo>
                    <a:pt x="507" y="261"/>
                  </a:lnTo>
                  <a:cubicBezTo>
                    <a:pt x="507" y="127"/>
                    <a:pt x="409" y="20"/>
                    <a:pt x="284" y="3"/>
                  </a:cubicBezTo>
                  <a:cubicBezTo>
                    <a:pt x="273" y="1"/>
                    <a:pt x="26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2" name="Google Shape;14692;p116"/>
            <p:cNvSpPr/>
            <p:nvPr/>
          </p:nvSpPr>
          <p:spPr>
            <a:xfrm>
              <a:off x="2277139" y="1946892"/>
              <a:ext cx="288378" cy="388192"/>
            </a:xfrm>
            <a:custGeom>
              <a:avLst/>
              <a:gdLst/>
              <a:ahLst/>
              <a:cxnLst/>
              <a:rect l="l" t="t" r="r" b="b"/>
              <a:pathLst>
                <a:path w="12669" h="17054" extrusionOk="0">
                  <a:moveTo>
                    <a:pt x="5549" y="1183"/>
                  </a:moveTo>
                  <a:lnTo>
                    <a:pt x="5549" y="2048"/>
                  </a:lnTo>
                  <a:lnTo>
                    <a:pt x="3016" y="2048"/>
                  </a:lnTo>
                  <a:lnTo>
                    <a:pt x="3016" y="1183"/>
                  </a:lnTo>
                  <a:close/>
                  <a:moveTo>
                    <a:pt x="9582" y="1183"/>
                  </a:moveTo>
                  <a:lnTo>
                    <a:pt x="9582" y="2048"/>
                  </a:lnTo>
                  <a:lnTo>
                    <a:pt x="7048" y="2048"/>
                  </a:lnTo>
                  <a:lnTo>
                    <a:pt x="7048" y="1183"/>
                  </a:lnTo>
                  <a:close/>
                  <a:moveTo>
                    <a:pt x="2263" y="507"/>
                  </a:moveTo>
                  <a:cubicBezTo>
                    <a:pt x="2385" y="507"/>
                    <a:pt x="2507" y="590"/>
                    <a:pt x="2516" y="755"/>
                  </a:cubicBezTo>
                  <a:lnTo>
                    <a:pt x="2516" y="3083"/>
                  </a:lnTo>
                  <a:cubicBezTo>
                    <a:pt x="2507" y="3249"/>
                    <a:pt x="2383" y="3334"/>
                    <a:pt x="2261" y="3334"/>
                  </a:cubicBezTo>
                  <a:cubicBezTo>
                    <a:pt x="2140" y="3334"/>
                    <a:pt x="2021" y="3251"/>
                    <a:pt x="2017" y="3083"/>
                  </a:cubicBezTo>
                  <a:lnTo>
                    <a:pt x="2017" y="942"/>
                  </a:lnTo>
                  <a:cubicBezTo>
                    <a:pt x="2017" y="942"/>
                    <a:pt x="2017" y="933"/>
                    <a:pt x="2017" y="933"/>
                  </a:cubicBezTo>
                  <a:lnTo>
                    <a:pt x="2017" y="755"/>
                  </a:lnTo>
                  <a:cubicBezTo>
                    <a:pt x="2021" y="590"/>
                    <a:pt x="2141" y="507"/>
                    <a:pt x="2263" y="507"/>
                  </a:cubicBezTo>
                  <a:close/>
                  <a:moveTo>
                    <a:pt x="6295" y="507"/>
                  </a:moveTo>
                  <a:cubicBezTo>
                    <a:pt x="6417" y="507"/>
                    <a:pt x="6540" y="590"/>
                    <a:pt x="6548" y="755"/>
                  </a:cubicBezTo>
                  <a:lnTo>
                    <a:pt x="6548" y="3083"/>
                  </a:lnTo>
                  <a:cubicBezTo>
                    <a:pt x="6540" y="3249"/>
                    <a:pt x="6415" y="3334"/>
                    <a:pt x="6293" y="3334"/>
                  </a:cubicBezTo>
                  <a:cubicBezTo>
                    <a:pt x="6172" y="3334"/>
                    <a:pt x="6053" y="3251"/>
                    <a:pt x="6049" y="3083"/>
                  </a:cubicBezTo>
                  <a:lnTo>
                    <a:pt x="6049" y="755"/>
                  </a:lnTo>
                  <a:cubicBezTo>
                    <a:pt x="6053" y="590"/>
                    <a:pt x="6174" y="507"/>
                    <a:pt x="6295" y="507"/>
                  </a:cubicBezTo>
                  <a:close/>
                  <a:moveTo>
                    <a:pt x="10328" y="507"/>
                  </a:moveTo>
                  <a:cubicBezTo>
                    <a:pt x="10449" y="507"/>
                    <a:pt x="10572" y="590"/>
                    <a:pt x="10581" y="755"/>
                  </a:cubicBezTo>
                  <a:lnTo>
                    <a:pt x="10581" y="3083"/>
                  </a:lnTo>
                  <a:cubicBezTo>
                    <a:pt x="10576" y="3249"/>
                    <a:pt x="10452" y="3334"/>
                    <a:pt x="10329" y="3334"/>
                  </a:cubicBezTo>
                  <a:cubicBezTo>
                    <a:pt x="10207" y="3334"/>
                    <a:pt x="10086" y="3251"/>
                    <a:pt x="10081" y="3083"/>
                  </a:cubicBezTo>
                  <a:lnTo>
                    <a:pt x="10081" y="755"/>
                  </a:lnTo>
                  <a:cubicBezTo>
                    <a:pt x="10086" y="590"/>
                    <a:pt x="10206" y="507"/>
                    <a:pt x="10328" y="507"/>
                  </a:cubicBezTo>
                  <a:close/>
                  <a:moveTo>
                    <a:pt x="2294" y="1"/>
                  </a:moveTo>
                  <a:cubicBezTo>
                    <a:pt x="1947" y="1"/>
                    <a:pt x="1602" y="228"/>
                    <a:pt x="1553" y="683"/>
                  </a:cubicBezTo>
                  <a:lnTo>
                    <a:pt x="277" y="683"/>
                  </a:lnTo>
                  <a:cubicBezTo>
                    <a:pt x="143" y="683"/>
                    <a:pt x="36" y="773"/>
                    <a:pt x="18" y="897"/>
                  </a:cubicBezTo>
                  <a:cubicBezTo>
                    <a:pt x="0" y="1049"/>
                    <a:pt x="116" y="1183"/>
                    <a:pt x="268" y="1183"/>
                  </a:cubicBezTo>
                  <a:lnTo>
                    <a:pt x="1508" y="1183"/>
                  </a:lnTo>
                  <a:lnTo>
                    <a:pt x="1508" y="2048"/>
                  </a:lnTo>
                  <a:lnTo>
                    <a:pt x="1026" y="2048"/>
                  </a:lnTo>
                  <a:cubicBezTo>
                    <a:pt x="723" y="2048"/>
                    <a:pt x="482" y="2289"/>
                    <a:pt x="482" y="2592"/>
                  </a:cubicBezTo>
                  <a:lnTo>
                    <a:pt x="482" y="4323"/>
                  </a:lnTo>
                  <a:cubicBezTo>
                    <a:pt x="487" y="4488"/>
                    <a:pt x="609" y="4571"/>
                    <a:pt x="732" y="4571"/>
                  </a:cubicBezTo>
                  <a:cubicBezTo>
                    <a:pt x="855" y="4571"/>
                    <a:pt x="977" y="4488"/>
                    <a:pt x="982" y="4323"/>
                  </a:cubicBezTo>
                  <a:lnTo>
                    <a:pt x="982" y="2592"/>
                  </a:lnTo>
                  <a:cubicBezTo>
                    <a:pt x="982" y="2566"/>
                    <a:pt x="1000" y="2548"/>
                    <a:pt x="1026" y="2548"/>
                  </a:cubicBezTo>
                  <a:lnTo>
                    <a:pt x="1508" y="2548"/>
                  </a:lnTo>
                  <a:lnTo>
                    <a:pt x="1508" y="3056"/>
                  </a:lnTo>
                  <a:cubicBezTo>
                    <a:pt x="1508" y="3449"/>
                    <a:pt x="1802" y="3779"/>
                    <a:pt x="2195" y="3815"/>
                  </a:cubicBezTo>
                  <a:cubicBezTo>
                    <a:pt x="2221" y="3817"/>
                    <a:pt x="2247" y="3818"/>
                    <a:pt x="2272" y="3818"/>
                  </a:cubicBezTo>
                  <a:cubicBezTo>
                    <a:pt x="2683" y="3818"/>
                    <a:pt x="3016" y="3486"/>
                    <a:pt x="3016" y="3074"/>
                  </a:cubicBezTo>
                  <a:lnTo>
                    <a:pt x="3016" y="2548"/>
                  </a:lnTo>
                  <a:lnTo>
                    <a:pt x="5549" y="2548"/>
                  </a:lnTo>
                  <a:lnTo>
                    <a:pt x="5549" y="3056"/>
                  </a:lnTo>
                  <a:cubicBezTo>
                    <a:pt x="5549" y="3449"/>
                    <a:pt x="5835" y="3779"/>
                    <a:pt x="6227" y="3815"/>
                  </a:cubicBezTo>
                  <a:cubicBezTo>
                    <a:pt x="6253" y="3817"/>
                    <a:pt x="6279" y="3818"/>
                    <a:pt x="6304" y="3818"/>
                  </a:cubicBezTo>
                  <a:cubicBezTo>
                    <a:pt x="6716" y="3818"/>
                    <a:pt x="7048" y="3486"/>
                    <a:pt x="7048" y="3074"/>
                  </a:cubicBezTo>
                  <a:lnTo>
                    <a:pt x="7048" y="2548"/>
                  </a:lnTo>
                  <a:lnTo>
                    <a:pt x="9582" y="2548"/>
                  </a:lnTo>
                  <a:lnTo>
                    <a:pt x="9582" y="3056"/>
                  </a:lnTo>
                  <a:cubicBezTo>
                    <a:pt x="9582" y="3404"/>
                    <a:pt x="9805" y="3708"/>
                    <a:pt x="10144" y="3797"/>
                  </a:cubicBezTo>
                  <a:cubicBezTo>
                    <a:pt x="10211" y="3813"/>
                    <a:pt x="10277" y="3821"/>
                    <a:pt x="10341" y="3821"/>
                  </a:cubicBezTo>
                  <a:cubicBezTo>
                    <a:pt x="10764" y="3821"/>
                    <a:pt x="11107" y="3485"/>
                    <a:pt x="11107" y="3074"/>
                  </a:cubicBezTo>
                  <a:lnTo>
                    <a:pt x="11107" y="2548"/>
                  </a:lnTo>
                  <a:lnTo>
                    <a:pt x="11598" y="2548"/>
                  </a:lnTo>
                  <a:cubicBezTo>
                    <a:pt x="11598" y="2548"/>
                    <a:pt x="11598" y="2548"/>
                    <a:pt x="11598" y="2548"/>
                  </a:cubicBezTo>
                  <a:cubicBezTo>
                    <a:pt x="11740" y="2548"/>
                    <a:pt x="11598" y="16465"/>
                    <a:pt x="11651" y="16518"/>
                  </a:cubicBezTo>
                  <a:lnTo>
                    <a:pt x="10447" y="15956"/>
                  </a:lnTo>
                  <a:cubicBezTo>
                    <a:pt x="10412" y="15938"/>
                    <a:pt x="10375" y="15930"/>
                    <a:pt x="10339" y="15930"/>
                  </a:cubicBezTo>
                  <a:cubicBezTo>
                    <a:pt x="10248" y="15930"/>
                    <a:pt x="10162" y="15985"/>
                    <a:pt x="10117" y="16081"/>
                  </a:cubicBezTo>
                  <a:cubicBezTo>
                    <a:pt x="10063" y="16206"/>
                    <a:pt x="10117" y="16349"/>
                    <a:pt x="10242" y="16411"/>
                  </a:cubicBezTo>
                  <a:lnTo>
                    <a:pt x="11535" y="17009"/>
                  </a:lnTo>
                  <a:cubicBezTo>
                    <a:pt x="11596" y="17039"/>
                    <a:pt x="11660" y="17054"/>
                    <a:pt x="11723" y="17054"/>
                  </a:cubicBezTo>
                  <a:cubicBezTo>
                    <a:pt x="11829" y="17054"/>
                    <a:pt x="11933" y="17012"/>
                    <a:pt x="12017" y="16928"/>
                  </a:cubicBezTo>
                  <a:cubicBezTo>
                    <a:pt x="12097" y="16848"/>
                    <a:pt x="12142" y="16732"/>
                    <a:pt x="12142" y="16607"/>
                  </a:cubicBezTo>
                  <a:lnTo>
                    <a:pt x="12142" y="2592"/>
                  </a:lnTo>
                  <a:cubicBezTo>
                    <a:pt x="12142" y="2289"/>
                    <a:pt x="11901" y="2048"/>
                    <a:pt x="11598" y="2048"/>
                  </a:cubicBezTo>
                  <a:lnTo>
                    <a:pt x="11107" y="2048"/>
                  </a:lnTo>
                  <a:lnTo>
                    <a:pt x="11107" y="1183"/>
                  </a:lnTo>
                  <a:lnTo>
                    <a:pt x="12392" y="1183"/>
                  </a:lnTo>
                  <a:cubicBezTo>
                    <a:pt x="12517" y="1183"/>
                    <a:pt x="12633" y="1085"/>
                    <a:pt x="12642" y="960"/>
                  </a:cubicBezTo>
                  <a:cubicBezTo>
                    <a:pt x="12668" y="808"/>
                    <a:pt x="12543" y="683"/>
                    <a:pt x="12401" y="683"/>
                  </a:cubicBezTo>
                  <a:lnTo>
                    <a:pt x="11107" y="683"/>
                  </a:lnTo>
                  <a:cubicBezTo>
                    <a:pt x="11058" y="228"/>
                    <a:pt x="10710" y="1"/>
                    <a:pt x="10362" y="1"/>
                  </a:cubicBezTo>
                  <a:cubicBezTo>
                    <a:pt x="10014" y="1"/>
                    <a:pt x="9666" y="228"/>
                    <a:pt x="9617" y="683"/>
                  </a:cubicBezTo>
                  <a:lnTo>
                    <a:pt x="7075" y="683"/>
                  </a:lnTo>
                  <a:cubicBezTo>
                    <a:pt x="7021" y="228"/>
                    <a:pt x="6673" y="1"/>
                    <a:pt x="6327" y="1"/>
                  </a:cubicBezTo>
                  <a:cubicBezTo>
                    <a:pt x="5980" y="1"/>
                    <a:pt x="5634" y="228"/>
                    <a:pt x="5585" y="683"/>
                  </a:cubicBezTo>
                  <a:lnTo>
                    <a:pt x="3043" y="683"/>
                  </a:lnTo>
                  <a:cubicBezTo>
                    <a:pt x="2989" y="228"/>
                    <a:pt x="2641" y="1"/>
                    <a:pt x="2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3" name="Google Shape;14693;p116"/>
            <p:cNvSpPr/>
            <p:nvPr/>
          </p:nvSpPr>
          <p:spPr>
            <a:xfrm>
              <a:off x="2351254" y="2073110"/>
              <a:ext cx="138920" cy="123782"/>
            </a:xfrm>
            <a:custGeom>
              <a:avLst/>
              <a:gdLst/>
              <a:ahLst/>
              <a:cxnLst/>
              <a:rect l="l" t="t" r="r" b="b"/>
              <a:pathLst>
                <a:path w="6103" h="5438" extrusionOk="0">
                  <a:moveTo>
                    <a:pt x="3052" y="500"/>
                  </a:moveTo>
                  <a:cubicBezTo>
                    <a:pt x="3177" y="500"/>
                    <a:pt x="3275" y="571"/>
                    <a:pt x="3337" y="678"/>
                  </a:cubicBezTo>
                  <a:lnTo>
                    <a:pt x="3694" y="1401"/>
                  </a:lnTo>
                  <a:cubicBezTo>
                    <a:pt x="3810" y="1642"/>
                    <a:pt x="4042" y="1802"/>
                    <a:pt x="4301" y="1847"/>
                  </a:cubicBezTo>
                  <a:lnTo>
                    <a:pt x="5103" y="1963"/>
                  </a:lnTo>
                  <a:cubicBezTo>
                    <a:pt x="5353" y="1990"/>
                    <a:pt x="5460" y="2320"/>
                    <a:pt x="5273" y="2489"/>
                  </a:cubicBezTo>
                  <a:lnTo>
                    <a:pt x="4693" y="3060"/>
                  </a:lnTo>
                  <a:cubicBezTo>
                    <a:pt x="4506" y="3239"/>
                    <a:pt x="4417" y="3515"/>
                    <a:pt x="4461" y="3774"/>
                  </a:cubicBezTo>
                  <a:lnTo>
                    <a:pt x="4595" y="4568"/>
                  </a:lnTo>
                  <a:cubicBezTo>
                    <a:pt x="4637" y="4766"/>
                    <a:pt x="4467" y="4936"/>
                    <a:pt x="4288" y="4936"/>
                  </a:cubicBezTo>
                  <a:cubicBezTo>
                    <a:pt x="4241" y="4936"/>
                    <a:pt x="4193" y="4924"/>
                    <a:pt x="4149" y="4898"/>
                  </a:cubicBezTo>
                  <a:lnTo>
                    <a:pt x="3426" y="4523"/>
                  </a:lnTo>
                  <a:cubicBezTo>
                    <a:pt x="3310" y="4461"/>
                    <a:pt x="3181" y="4430"/>
                    <a:pt x="3052" y="4430"/>
                  </a:cubicBezTo>
                  <a:cubicBezTo>
                    <a:pt x="2922" y="4430"/>
                    <a:pt x="2793" y="4461"/>
                    <a:pt x="2677" y="4523"/>
                  </a:cubicBezTo>
                  <a:lnTo>
                    <a:pt x="1963" y="4898"/>
                  </a:lnTo>
                  <a:cubicBezTo>
                    <a:pt x="1915" y="4926"/>
                    <a:pt x="1863" y="4940"/>
                    <a:pt x="1812" y="4940"/>
                  </a:cubicBezTo>
                  <a:cubicBezTo>
                    <a:pt x="1749" y="4940"/>
                    <a:pt x="1687" y="4919"/>
                    <a:pt x="1633" y="4880"/>
                  </a:cubicBezTo>
                  <a:cubicBezTo>
                    <a:pt x="1535" y="4809"/>
                    <a:pt x="1490" y="4693"/>
                    <a:pt x="1508" y="4568"/>
                  </a:cubicBezTo>
                  <a:lnTo>
                    <a:pt x="1642" y="3774"/>
                  </a:lnTo>
                  <a:cubicBezTo>
                    <a:pt x="1687" y="3515"/>
                    <a:pt x="1597" y="3239"/>
                    <a:pt x="1410" y="3060"/>
                  </a:cubicBezTo>
                  <a:lnTo>
                    <a:pt x="830" y="2489"/>
                  </a:lnTo>
                  <a:cubicBezTo>
                    <a:pt x="643" y="2320"/>
                    <a:pt x="750" y="1990"/>
                    <a:pt x="1000" y="1963"/>
                  </a:cubicBezTo>
                  <a:lnTo>
                    <a:pt x="1803" y="1847"/>
                  </a:lnTo>
                  <a:cubicBezTo>
                    <a:pt x="2070" y="1802"/>
                    <a:pt x="2293" y="1642"/>
                    <a:pt x="2418" y="1401"/>
                  </a:cubicBezTo>
                  <a:lnTo>
                    <a:pt x="2775" y="678"/>
                  </a:lnTo>
                  <a:cubicBezTo>
                    <a:pt x="2829" y="571"/>
                    <a:pt x="2936" y="500"/>
                    <a:pt x="3052" y="500"/>
                  </a:cubicBezTo>
                  <a:close/>
                  <a:moveTo>
                    <a:pt x="3052" y="0"/>
                  </a:moveTo>
                  <a:cubicBezTo>
                    <a:pt x="2739" y="0"/>
                    <a:pt x="2463" y="179"/>
                    <a:pt x="2329" y="455"/>
                  </a:cubicBezTo>
                  <a:lnTo>
                    <a:pt x="1963" y="1178"/>
                  </a:lnTo>
                  <a:cubicBezTo>
                    <a:pt x="1919" y="1267"/>
                    <a:pt x="1829" y="1338"/>
                    <a:pt x="1731" y="1347"/>
                  </a:cubicBezTo>
                  <a:lnTo>
                    <a:pt x="928" y="1463"/>
                  </a:lnTo>
                  <a:cubicBezTo>
                    <a:pt x="277" y="1552"/>
                    <a:pt x="1" y="2391"/>
                    <a:pt x="482" y="2855"/>
                  </a:cubicBezTo>
                  <a:lnTo>
                    <a:pt x="1062" y="3417"/>
                  </a:lnTo>
                  <a:cubicBezTo>
                    <a:pt x="1134" y="3488"/>
                    <a:pt x="1169" y="3586"/>
                    <a:pt x="1151" y="3694"/>
                  </a:cubicBezTo>
                  <a:lnTo>
                    <a:pt x="1018" y="4487"/>
                  </a:lnTo>
                  <a:cubicBezTo>
                    <a:pt x="964" y="4791"/>
                    <a:pt x="1089" y="5094"/>
                    <a:pt x="1339" y="5281"/>
                  </a:cubicBezTo>
                  <a:cubicBezTo>
                    <a:pt x="1481" y="5383"/>
                    <a:pt x="1649" y="5435"/>
                    <a:pt x="1819" y="5435"/>
                  </a:cubicBezTo>
                  <a:cubicBezTo>
                    <a:pt x="1947" y="5435"/>
                    <a:pt x="2076" y="5405"/>
                    <a:pt x="2195" y="5344"/>
                  </a:cubicBezTo>
                  <a:lnTo>
                    <a:pt x="2909" y="4969"/>
                  </a:lnTo>
                  <a:cubicBezTo>
                    <a:pt x="2953" y="4942"/>
                    <a:pt x="3003" y="4929"/>
                    <a:pt x="3052" y="4929"/>
                  </a:cubicBezTo>
                  <a:cubicBezTo>
                    <a:pt x="3101" y="4929"/>
                    <a:pt x="3150" y="4942"/>
                    <a:pt x="3194" y="4969"/>
                  </a:cubicBezTo>
                  <a:lnTo>
                    <a:pt x="3917" y="5344"/>
                  </a:lnTo>
                  <a:cubicBezTo>
                    <a:pt x="4036" y="5408"/>
                    <a:pt x="4161" y="5437"/>
                    <a:pt x="4284" y="5437"/>
                  </a:cubicBezTo>
                  <a:cubicBezTo>
                    <a:pt x="4756" y="5437"/>
                    <a:pt x="5187" y="5005"/>
                    <a:pt x="5095" y="4487"/>
                  </a:cubicBezTo>
                  <a:lnTo>
                    <a:pt x="4952" y="3694"/>
                  </a:lnTo>
                  <a:cubicBezTo>
                    <a:pt x="4934" y="3586"/>
                    <a:pt x="4970" y="3488"/>
                    <a:pt x="5041" y="3417"/>
                  </a:cubicBezTo>
                  <a:lnTo>
                    <a:pt x="5621" y="2855"/>
                  </a:lnTo>
                  <a:cubicBezTo>
                    <a:pt x="6103" y="2391"/>
                    <a:pt x="5835" y="1552"/>
                    <a:pt x="5175" y="1463"/>
                  </a:cubicBezTo>
                  <a:lnTo>
                    <a:pt x="4372" y="1347"/>
                  </a:lnTo>
                  <a:cubicBezTo>
                    <a:pt x="4274" y="1338"/>
                    <a:pt x="4185" y="1267"/>
                    <a:pt x="4140" y="1178"/>
                  </a:cubicBezTo>
                  <a:lnTo>
                    <a:pt x="3783" y="455"/>
                  </a:lnTo>
                  <a:cubicBezTo>
                    <a:pt x="3640" y="179"/>
                    <a:pt x="3364" y="0"/>
                    <a:pt x="3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4" name="Google Shape;14694;p116"/>
          <p:cNvGrpSpPr/>
          <p:nvPr/>
        </p:nvGrpSpPr>
        <p:grpSpPr>
          <a:xfrm>
            <a:off x="2838622" y="2051986"/>
            <a:ext cx="388488" cy="178321"/>
            <a:chOff x="2838622" y="2051986"/>
            <a:chExt cx="388488" cy="178321"/>
          </a:xfrm>
        </p:grpSpPr>
        <p:sp>
          <p:nvSpPr>
            <p:cNvPr id="14695" name="Google Shape;14695;p116"/>
            <p:cNvSpPr/>
            <p:nvPr/>
          </p:nvSpPr>
          <p:spPr>
            <a:xfrm>
              <a:off x="2838622" y="2051986"/>
              <a:ext cx="388488" cy="178321"/>
            </a:xfrm>
            <a:custGeom>
              <a:avLst/>
              <a:gdLst/>
              <a:ahLst/>
              <a:cxnLst/>
              <a:rect l="l" t="t" r="r" b="b"/>
              <a:pathLst>
                <a:path w="17067" h="7834" extrusionOk="0">
                  <a:moveTo>
                    <a:pt x="16352" y="500"/>
                  </a:moveTo>
                  <a:cubicBezTo>
                    <a:pt x="16468" y="500"/>
                    <a:pt x="16567" y="598"/>
                    <a:pt x="16567" y="723"/>
                  </a:cubicBezTo>
                  <a:lnTo>
                    <a:pt x="16567" y="3453"/>
                  </a:lnTo>
                  <a:cubicBezTo>
                    <a:pt x="16567" y="3569"/>
                    <a:pt x="16468" y="3667"/>
                    <a:pt x="16352" y="3667"/>
                  </a:cubicBezTo>
                  <a:lnTo>
                    <a:pt x="15095" y="3667"/>
                  </a:lnTo>
                  <a:cubicBezTo>
                    <a:pt x="14925" y="2793"/>
                    <a:pt x="14247" y="2008"/>
                    <a:pt x="13400" y="1704"/>
                  </a:cubicBezTo>
                  <a:lnTo>
                    <a:pt x="13400" y="500"/>
                  </a:lnTo>
                  <a:close/>
                  <a:moveTo>
                    <a:pt x="12543" y="2052"/>
                  </a:moveTo>
                  <a:cubicBezTo>
                    <a:pt x="13675" y="2052"/>
                    <a:pt x="14666" y="3057"/>
                    <a:pt x="14648" y="4202"/>
                  </a:cubicBezTo>
                  <a:cubicBezTo>
                    <a:pt x="14648" y="5490"/>
                    <a:pt x="13579" y="6347"/>
                    <a:pt x="12471" y="6347"/>
                  </a:cubicBezTo>
                  <a:cubicBezTo>
                    <a:pt x="11944" y="6347"/>
                    <a:pt x="11407" y="6153"/>
                    <a:pt x="10973" y="5719"/>
                  </a:cubicBezTo>
                  <a:cubicBezTo>
                    <a:pt x="9629" y="4374"/>
                    <a:pt x="10586" y="2052"/>
                    <a:pt x="12488" y="2052"/>
                  </a:cubicBezTo>
                  <a:cubicBezTo>
                    <a:pt x="12491" y="2052"/>
                    <a:pt x="12495" y="2052"/>
                    <a:pt x="12499" y="2052"/>
                  </a:cubicBezTo>
                  <a:cubicBezTo>
                    <a:pt x="12513" y="2052"/>
                    <a:pt x="12528" y="2052"/>
                    <a:pt x="12543" y="2052"/>
                  </a:cubicBezTo>
                  <a:close/>
                  <a:moveTo>
                    <a:pt x="14541" y="5888"/>
                  </a:moveTo>
                  <a:lnTo>
                    <a:pt x="15558" y="6914"/>
                  </a:lnTo>
                  <a:cubicBezTo>
                    <a:pt x="15717" y="7055"/>
                    <a:pt x="15607" y="7334"/>
                    <a:pt x="15390" y="7334"/>
                  </a:cubicBezTo>
                  <a:cubicBezTo>
                    <a:pt x="15387" y="7334"/>
                    <a:pt x="15383" y="7334"/>
                    <a:pt x="15380" y="7334"/>
                  </a:cubicBezTo>
                  <a:cubicBezTo>
                    <a:pt x="15318" y="7334"/>
                    <a:pt x="15255" y="7307"/>
                    <a:pt x="15202" y="7262"/>
                  </a:cubicBezTo>
                  <a:lnTo>
                    <a:pt x="14185" y="6245"/>
                  </a:lnTo>
                  <a:cubicBezTo>
                    <a:pt x="14309" y="6138"/>
                    <a:pt x="14434" y="6013"/>
                    <a:pt x="14541" y="5888"/>
                  </a:cubicBezTo>
                  <a:close/>
                  <a:moveTo>
                    <a:pt x="259" y="0"/>
                  </a:moveTo>
                  <a:cubicBezTo>
                    <a:pt x="116" y="0"/>
                    <a:pt x="0" y="125"/>
                    <a:pt x="0" y="268"/>
                  </a:cubicBezTo>
                  <a:lnTo>
                    <a:pt x="0" y="3453"/>
                  </a:lnTo>
                  <a:cubicBezTo>
                    <a:pt x="0" y="3830"/>
                    <a:pt x="297" y="4141"/>
                    <a:pt x="668" y="4141"/>
                  </a:cubicBezTo>
                  <a:cubicBezTo>
                    <a:pt x="683" y="4141"/>
                    <a:pt x="698" y="4141"/>
                    <a:pt x="714" y="4140"/>
                  </a:cubicBezTo>
                  <a:lnTo>
                    <a:pt x="9849" y="4140"/>
                  </a:lnTo>
                  <a:cubicBezTo>
                    <a:pt x="9815" y="5708"/>
                    <a:pt x="11117" y="6852"/>
                    <a:pt x="12520" y="6852"/>
                  </a:cubicBezTo>
                  <a:cubicBezTo>
                    <a:pt x="12937" y="6852"/>
                    <a:pt x="13363" y="6751"/>
                    <a:pt x="13765" y="6531"/>
                  </a:cubicBezTo>
                  <a:lnTo>
                    <a:pt x="14854" y="7619"/>
                  </a:lnTo>
                  <a:cubicBezTo>
                    <a:pt x="14992" y="7762"/>
                    <a:pt x="15186" y="7833"/>
                    <a:pt x="15381" y="7833"/>
                  </a:cubicBezTo>
                  <a:cubicBezTo>
                    <a:pt x="15576" y="7833"/>
                    <a:pt x="15773" y="7762"/>
                    <a:pt x="15915" y="7619"/>
                  </a:cubicBezTo>
                  <a:cubicBezTo>
                    <a:pt x="16201" y="7334"/>
                    <a:pt x="16201" y="6834"/>
                    <a:pt x="15915" y="6557"/>
                  </a:cubicBezTo>
                  <a:lnTo>
                    <a:pt x="14827" y="5469"/>
                  </a:lnTo>
                  <a:cubicBezTo>
                    <a:pt x="15041" y="5076"/>
                    <a:pt x="15148" y="4630"/>
                    <a:pt x="15148" y="4167"/>
                  </a:cubicBezTo>
                  <a:lnTo>
                    <a:pt x="16352" y="4167"/>
                  </a:lnTo>
                  <a:cubicBezTo>
                    <a:pt x="16745" y="4167"/>
                    <a:pt x="17066" y="3845"/>
                    <a:pt x="17066" y="3453"/>
                  </a:cubicBezTo>
                  <a:lnTo>
                    <a:pt x="17066" y="723"/>
                  </a:lnTo>
                  <a:cubicBezTo>
                    <a:pt x="17066" y="322"/>
                    <a:pt x="16745" y="0"/>
                    <a:pt x="16352" y="0"/>
                  </a:cubicBezTo>
                  <a:lnTo>
                    <a:pt x="4380" y="0"/>
                  </a:lnTo>
                  <a:cubicBezTo>
                    <a:pt x="4247" y="0"/>
                    <a:pt x="4131" y="99"/>
                    <a:pt x="4122" y="223"/>
                  </a:cubicBezTo>
                  <a:cubicBezTo>
                    <a:pt x="4104" y="375"/>
                    <a:pt x="4220" y="500"/>
                    <a:pt x="4363" y="500"/>
                  </a:cubicBezTo>
                  <a:lnTo>
                    <a:pt x="12900" y="500"/>
                  </a:lnTo>
                  <a:lnTo>
                    <a:pt x="12900" y="1579"/>
                  </a:lnTo>
                  <a:cubicBezTo>
                    <a:pt x="12764" y="1556"/>
                    <a:pt x="12627" y="1545"/>
                    <a:pt x="12492" y="1545"/>
                  </a:cubicBezTo>
                  <a:cubicBezTo>
                    <a:pt x="11269" y="1545"/>
                    <a:pt x="10118" y="2454"/>
                    <a:pt x="9894" y="3667"/>
                  </a:cubicBezTo>
                  <a:lnTo>
                    <a:pt x="714" y="3667"/>
                  </a:lnTo>
                  <a:cubicBezTo>
                    <a:pt x="598" y="3667"/>
                    <a:pt x="500" y="3578"/>
                    <a:pt x="500" y="3453"/>
                  </a:cubicBezTo>
                  <a:lnTo>
                    <a:pt x="500" y="580"/>
                  </a:lnTo>
                  <a:cubicBezTo>
                    <a:pt x="500" y="536"/>
                    <a:pt x="535" y="500"/>
                    <a:pt x="580" y="500"/>
                  </a:cubicBezTo>
                  <a:lnTo>
                    <a:pt x="3283" y="500"/>
                  </a:lnTo>
                  <a:cubicBezTo>
                    <a:pt x="3310" y="500"/>
                    <a:pt x="3337" y="491"/>
                    <a:pt x="3354" y="473"/>
                  </a:cubicBezTo>
                  <a:cubicBezTo>
                    <a:pt x="3560" y="259"/>
                    <a:pt x="3408" y="0"/>
                    <a:pt x="3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6" name="Google Shape;14696;p116"/>
            <p:cNvSpPr/>
            <p:nvPr/>
          </p:nvSpPr>
          <p:spPr>
            <a:xfrm>
              <a:off x="3081884" y="2110031"/>
              <a:ext cx="81376" cy="75093"/>
            </a:xfrm>
            <a:custGeom>
              <a:avLst/>
              <a:gdLst/>
              <a:ahLst/>
              <a:cxnLst/>
              <a:rect l="l" t="t" r="r" b="b"/>
              <a:pathLst>
                <a:path w="3575" h="3299" extrusionOk="0">
                  <a:moveTo>
                    <a:pt x="1788" y="1"/>
                  </a:moveTo>
                  <a:cubicBezTo>
                    <a:pt x="1387" y="1"/>
                    <a:pt x="978" y="149"/>
                    <a:pt x="643" y="484"/>
                  </a:cubicBezTo>
                  <a:cubicBezTo>
                    <a:pt x="1" y="1126"/>
                    <a:pt x="1" y="2170"/>
                    <a:pt x="643" y="2812"/>
                  </a:cubicBezTo>
                  <a:cubicBezTo>
                    <a:pt x="961" y="3135"/>
                    <a:pt x="1382" y="3298"/>
                    <a:pt x="1805" y="3298"/>
                  </a:cubicBezTo>
                  <a:cubicBezTo>
                    <a:pt x="2130" y="3298"/>
                    <a:pt x="2456" y="3202"/>
                    <a:pt x="2739" y="3008"/>
                  </a:cubicBezTo>
                  <a:cubicBezTo>
                    <a:pt x="2959" y="2847"/>
                    <a:pt x="2817" y="2553"/>
                    <a:pt x="2606" y="2553"/>
                  </a:cubicBezTo>
                  <a:cubicBezTo>
                    <a:pt x="2561" y="2553"/>
                    <a:pt x="2512" y="2566"/>
                    <a:pt x="2463" y="2598"/>
                  </a:cubicBezTo>
                  <a:cubicBezTo>
                    <a:pt x="2262" y="2733"/>
                    <a:pt x="2032" y="2800"/>
                    <a:pt x="1804" y="2800"/>
                  </a:cubicBezTo>
                  <a:cubicBezTo>
                    <a:pt x="1507" y="2800"/>
                    <a:pt x="1213" y="2686"/>
                    <a:pt x="991" y="2464"/>
                  </a:cubicBezTo>
                  <a:cubicBezTo>
                    <a:pt x="197" y="1608"/>
                    <a:pt x="921" y="495"/>
                    <a:pt x="1808" y="495"/>
                  </a:cubicBezTo>
                  <a:cubicBezTo>
                    <a:pt x="2078" y="495"/>
                    <a:pt x="2362" y="598"/>
                    <a:pt x="2623" y="840"/>
                  </a:cubicBezTo>
                  <a:cubicBezTo>
                    <a:pt x="2873" y="1081"/>
                    <a:pt x="2989" y="1429"/>
                    <a:pt x="2953" y="1786"/>
                  </a:cubicBezTo>
                  <a:cubicBezTo>
                    <a:pt x="2934" y="1964"/>
                    <a:pt x="3066" y="2062"/>
                    <a:pt x="3198" y="2062"/>
                  </a:cubicBezTo>
                  <a:cubicBezTo>
                    <a:pt x="3311" y="2062"/>
                    <a:pt x="3424" y="1991"/>
                    <a:pt x="3444" y="1840"/>
                  </a:cubicBezTo>
                  <a:cubicBezTo>
                    <a:pt x="3574" y="767"/>
                    <a:pt x="2701" y="1"/>
                    <a:pt x="1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7" name="Google Shape;14697;p116"/>
          <p:cNvGrpSpPr/>
          <p:nvPr/>
        </p:nvGrpSpPr>
        <p:grpSpPr>
          <a:xfrm>
            <a:off x="3450250" y="1987614"/>
            <a:ext cx="388488" cy="307248"/>
            <a:chOff x="3450250" y="1987614"/>
            <a:chExt cx="388488" cy="307248"/>
          </a:xfrm>
        </p:grpSpPr>
        <p:sp>
          <p:nvSpPr>
            <p:cNvPr id="14698" name="Google Shape;14698;p116"/>
            <p:cNvSpPr/>
            <p:nvPr/>
          </p:nvSpPr>
          <p:spPr>
            <a:xfrm>
              <a:off x="3450250" y="1987614"/>
              <a:ext cx="388488" cy="307248"/>
            </a:xfrm>
            <a:custGeom>
              <a:avLst/>
              <a:gdLst/>
              <a:ahLst/>
              <a:cxnLst/>
              <a:rect l="l" t="t" r="r" b="b"/>
              <a:pathLst>
                <a:path w="17067" h="13498" extrusionOk="0">
                  <a:moveTo>
                    <a:pt x="1115" y="0"/>
                  </a:moveTo>
                  <a:cubicBezTo>
                    <a:pt x="500" y="0"/>
                    <a:pt x="0" y="500"/>
                    <a:pt x="0" y="1116"/>
                  </a:cubicBezTo>
                  <a:lnTo>
                    <a:pt x="0" y="9555"/>
                  </a:lnTo>
                  <a:cubicBezTo>
                    <a:pt x="5" y="9721"/>
                    <a:pt x="129" y="9806"/>
                    <a:pt x="253" y="9806"/>
                  </a:cubicBezTo>
                  <a:cubicBezTo>
                    <a:pt x="374" y="9806"/>
                    <a:pt x="495" y="9723"/>
                    <a:pt x="500" y="9555"/>
                  </a:cubicBezTo>
                  <a:lnTo>
                    <a:pt x="500" y="3167"/>
                  </a:lnTo>
                  <a:lnTo>
                    <a:pt x="16567" y="3167"/>
                  </a:lnTo>
                  <a:lnTo>
                    <a:pt x="16567" y="12383"/>
                  </a:lnTo>
                  <a:cubicBezTo>
                    <a:pt x="16567" y="12722"/>
                    <a:pt x="16290" y="12998"/>
                    <a:pt x="15951" y="12998"/>
                  </a:cubicBezTo>
                  <a:lnTo>
                    <a:pt x="759" y="12998"/>
                  </a:lnTo>
                  <a:cubicBezTo>
                    <a:pt x="616" y="12998"/>
                    <a:pt x="500" y="12882"/>
                    <a:pt x="500" y="12731"/>
                  </a:cubicBezTo>
                  <a:lnTo>
                    <a:pt x="500" y="10661"/>
                  </a:lnTo>
                  <a:cubicBezTo>
                    <a:pt x="500" y="10634"/>
                    <a:pt x="491" y="10608"/>
                    <a:pt x="464" y="10581"/>
                  </a:cubicBezTo>
                  <a:cubicBezTo>
                    <a:pt x="394" y="10517"/>
                    <a:pt x="320" y="10490"/>
                    <a:pt x="252" y="10490"/>
                  </a:cubicBezTo>
                  <a:cubicBezTo>
                    <a:pt x="113" y="10490"/>
                    <a:pt x="0" y="10603"/>
                    <a:pt x="0" y="10741"/>
                  </a:cubicBezTo>
                  <a:lnTo>
                    <a:pt x="0" y="12383"/>
                  </a:lnTo>
                  <a:cubicBezTo>
                    <a:pt x="0" y="12998"/>
                    <a:pt x="500" y="13498"/>
                    <a:pt x="1115" y="13498"/>
                  </a:cubicBezTo>
                  <a:lnTo>
                    <a:pt x="15951" y="13498"/>
                  </a:lnTo>
                  <a:cubicBezTo>
                    <a:pt x="16567" y="13498"/>
                    <a:pt x="17066" y="12998"/>
                    <a:pt x="17066" y="12383"/>
                  </a:cubicBezTo>
                  <a:lnTo>
                    <a:pt x="17066" y="1116"/>
                  </a:lnTo>
                  <a:cubicBezTo>
                    <a:pt x="17066" y="500"/>
                    <a:pt x="16567" y="0"/>
                    <a:pt x="15951" y="0"/>
                  </a:cubicBezTo>
                  <a:lnTo>
                    <a:pt x="14158" y="0"/>
                  </a:lnTo>
                  <a:cubicBezTo>
                    <a:pt x="14024" y="0"/>
                    <a:pt x="13917" y="90"/>
                    <a:pt x="13899" y="215"/>
                  </a:cubicBezTo>
                  <a:cubicBezTo>
                    <a:pt x="13881" y="366"/>
                    <a:pt x="13997" y="500"/>
                    <a:pt x="14149" y="500"/>
                  </a:cubicBezTo>
                  <a:lnTo>
                    <a:pt x="15951" y="500"/>
                  </a:lnTo>
                  <a:cubicBezTo>
                    <a:pt x="16290" y="500"/>
                    <a:pt x="16567" y="777"/>
                    <a:pt x="16567" y="1116"/>
                  </a:cubicBezTo>
                  <a:lnTo>
                    <a:pt x="16567" y="2668"/>
                  </a:lnTo>
                  <a:lnTo>
                    <a:pt x="500" y="2668"/>
                  </a:lnTo>
                  <a:lnTo>
                    <a:pt x="500" y="1116"/>
                  </a:lnTo>
                  <a:cubicBezTo>
                    <a:pt x="500" y="777"/>
                    <a:pt x="776" y="500"/>
                    <a:pt x="1115" y="500"/>
                  </a:cubicBezTo>
                  <a:lnTo>
                    <a:pt x="12963" y="500"/>
                  </a:lnTo>
                  <a:cubicBezTo>
                    <a:pt x="13284" y="491"/>
                    <a:pt x="13302" y="9"/>
                    <a:pt x="12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9" name="Google Shape;14699;p116"/>
            <p:cNvSpPr/>
            <p:nvPr/>
          </p:nvSpPr>
          <p:spPr>
            <a:xfrm>
              <a:off x="3488423" y="2005483"/>
              <a:ext cx="41451" cy="35555"/>
            </a:xfrm>
            <a:custGeom>
              <a:avLst/>
              <a:gdLst/>
              <a:ahLst/>
              <a:cxnLst/>
              <a:rect l="l" t="t" r="r" b="b"/>
              <a:pathLst>
                <a:path w="1821" h="1562" extrusionOk="0">
                  <a:moveTo>
                    <a:pt x="786" y="500"/>
                  </a:moveTo>
                  <a:cubicBezTo>
                    <a:pt x="946" y="500"/>
                    <a:pt x="1071" y="625"/>
                    <a:pt x="1071" y="786"/>
                  </a:cubicBezTo>
                  <a:cubicBezTo>
                    <a:pt x="1071" y="937"/>
                    <a:pt x="946" y="1062"/>
                    <a:pt x="786" y="1062"/>
                  </a:cubicBezTo>
                  <a:cubicBezTo>
                    <a:pt x="411" y="1053"/>
                    <a:pt x="411" y="509"/>
                    <a:pt x="786" y="500"/>
                  </a:cubicBezTo>
                  <a:close/>
                  <a:moveTo>
                    <a:pt x="786" y="1"/>
                  </a:moveTo>
                  <a:cubicBezTo>
                    <a:pt x="357" y="1"/>
                    <a:pt x="0" y="348"/>
                    <a:pt x="0" y="786"/>
                  </a:cubicBezTo>
                  <a:cubicBezTo>
                    <a:pt x="0" y="1214"/>
                    <a:pt x="357" y="1562"/>
                    <a:pt x="786" y="1562"/>
                  </a:cubicBezTo>
                  <a:cubicBezTo>
                    <a:pt x="1820" y="1526"/>
                    <a:pt x="1820"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0" name="Google Shape;14700;p116"/>
            <p:cNvSpPr/>
            <p:nvPr/>
          </p:nvSpPr>
          <p:spPr>
            <a:xfrm>
              <a:off x="3533106" y="2005483"/>
              <a:ext cx="41428" cy="35555"/>
            </a:xfrm>
            <a:custGeom>
              <a:avLst/>
              <a:gdLst/>
              <a:ahLst/>
              <a:cxnLst/>
              <a:rect l="l" t="t" r="r" b="b"/>
              <a:pathLst>
                <a:path w="1820" h="1562" extrusionOk="0">
                  <a:moveTo>
                    <a:pt x="776" y="500"/>
                  </a:moveTo>
                  <a:cubicBezTo>
                    <a:pt x="937" y="500"/>
                    <a:pt x="1062" y="625"/>
                    <a:pt x="1062" y="786"/>
                  </a:cubicBezTo>
                  <a:cubicBezTo>
                    <a:pt x="1062" y="937"/>
                    <a:pt x="937" y="1062"/>
                    <a:pt x="776" y="1062"/>
                  </a:cubicBezTo>
                  <a:cubicBezTo>
                    <a:pt x="402" y="1053"/>
                    <a:pt x="402" y="509"/>
                    <a:pt x="776" y="500"/>
                  </a:cubicBezTo>
                  <a:close/>
                  <a:moveTo>
                    <a:pt x="776" y="1"/>
                  </a:moveTo>
                  <a:cubicBezTo>
                    <a:pt x="348" y="1"/>
                    <a:pt x="0" y="348"/>
                    <a:pt x="0" y="786"/>
                  </a:cubicBezTo>
                  <a:cubicBezTo>
                    <a:pt x="0" y="1214"/>
                    <a:pt x="348" y="1562"/>
                    <a:pt x="776" y="1562"/>
                  </a:cubicBezTo>
                  <a:cubicBezTo>
                    <a:pt x="1820" y="1526"/>
                    <a:pt x="1820" y="36"/>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1" name="Google Shape;14701;p116"/>
            <p:cNvSpPr/>
            <p:nvPr/>
          </p:nvSpPr>
          <p:spPr>
            <a:xfrm>
              <a:off x="3577561" y="2005483"/>
              <a:ext cx="41451" cy="35555"/>
            </a:xfrm>
            <a:custGeom>
              <a:avLst/>
              <a:gdLst/>
              <a:ahLst/>
              <a:cxnLst/>
              <a:rect l="l" t="t" r="r" b="b"/>
              <a:pathLst>
                <a:path w="1821" h="1562" extrusionOk="0">
                  <a:moveTo>
                    <a:pt x="786" y="500"/>
                  </a:moveTo>
                  <a:cubicBezTo>
                    <a:pt x="938" y="500"/>
                    <a:pt x="1062" y="625"/>
                    <a:pt x="1062" y="786"/>
                  </a:cubicBezTo>
                  <a:cubicBezTo>
                    <a:pt x="1062" y="937"/>
                    <a:pt x="938" y="1062"/>
                    <a:pt x="786" y="1062"/>
                  </a:cubicBezTo>
                  <a:cubicBezTo>
                    <a:pt x="411" y="1053"/>
                    <a:pt x="411" y="509"/>
                    <a:pt x="786" y="500"/>
                  </a:cubicBezTo>
                  <a:close/>
                  <a:moveTo>
                    <a:pt x="786" y="1"/>
                  </a:moveTo>
                  <a:cubicBezTo>
                    <a:pt x="349" y="1"/>
                    <a:pt x="1" y="348"/>
                    <a:pt x="1" y="786"/>
                  </a:cubicBezTo>
                  <a:cubicBezTo>
                    <a:pt x="1" y="1214"/>
                    <a:pt x="349" y="1562"/>
                    <a:pt x="786" y="1562"/>
                  </a:cubicBezTo>
                  <a:cubicBezTo>
                    <a:pt x="1821" y="1526"/>
                    <a:pt x="1821"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2" name="Google Shape;14702;p116"/>
            <p:cNvSpPr/>
            <p:nvPr/>
          </p:nvSpPr>
          <p:spPr>
            <a:xfrm>
              <a:off x="3535951" y="2165913"/>
              <a:ext cx="62961" cy="62961"/>
            </a:xfrm>
            <a:custGeom>
              <a:avLst/>
              <a:gdLst/>
              <a:ahLst/>
              <a:cxnLst/>
              <a:rect l="l" t="t" r="r" b="b"/>
              <a:pathLst>
                <a:path w="2766" h="2766" extrusionOk="0">
                  <a:moveTo>
                    <a:pt x="2266" y="500"/>
                  </a:moveTo>
                  <a:lnTo>
                    <a:pt x="2266" y="2266"/>
                  </a:lnTo>
                  <a:lnTo>
                    <a:pt x="500" y="2266"/>
                  </a:lnTo>
                  <a:lnTo>
                    <a:pt x="500" y="500"/>
                  </a:lnTo>
                  <a:close/>
                  <a:moveTo>
                    <a:pt x="250" y="0"/>
                  </a:moveTo>
                  <a:cubicBezTo>
                    <a:pt x="116" y="0"/>
                    <a:pt x="0" y="107"/>
                    <a:pt x="0" y="250"/>
                  </a:cubicBezTo>
                  <a:lnTo>
                    <a:pt x="0" y="2516"/>
                  </a:lnTo>
                  <a:cubicBezTo>
                    <a:pt x="0" y="2650"/>
                    <a:pt x="116" y="2766"/>
                    <a:pt x="250" y="2766"/>
                  </a:cubicBezTo>
                  <a:lnTo>
                    <a:pt x="2516" y="2766"/>
                  </a:lnTo>
                  <a:cubicBezTo>
                    <a:pt x="2658" y="2766"/>
                    <a:pt x="2766" y="2650"/>
                    <a:pt x="2766" y="2516"/>
                  </a:cubicBezTo>
                  <a:lnTo>
                    <a:pt x="2766" y="250"/>
                  </a:lnTo>
                  <a:cubicBezTo>
                    <a:pt x="2766" y="107"/>
                    <a:pt x="2658"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3" name="Google Shape;14703;p116"/>
            <p:cNvSpPr/>
            <p:nvPr/>
          </p:nvSpPr>
          <p:spPr>
            <a:xfrm>
              <a:off x="3612501" y="2114333"/>
              <a:ext cx="62961" cy="114541"/>
            </a:xfrm>
            <a:custGeom>
              <a:avLst/>
              <a:gdLst/>
              <a:ahLst/>
              <a:cxnLst/>
              <a:rect l="l" t="t" r="r" b="b"/>
              <a:pathLst>
                <a:path w="2766" h="5032" extrusionOk="0">
                  <a:moveTo>
                    <a:pt x="2266" y="500"/>
                  </a:moveTo>
                  <a:lnTo>
                    <a:pt x="2266" y="4532"/>
                  </a:lnTo>
                  <a:lnTo>
                    <a:pt x="500" y="4532"/>
                  </a:lnTo>
                  <a:lnTo>
                    <a:pt x="500" y="500"/>
                  </a:lnTo>
                  <a:close/>
                  <a:moveTo>
                    <a:pt x="250" y="0"/>
                  </a:moveTo>
                  <a:cubicBezTo>
                    <a:pt x="116" y="0"/>
                    <a:pt x="0" y="107"/>
                    <a:pt x="0" y="250"/>
                  </a:cubicBezTo>
                  <a:lnTo>
                    <a:pt x="0" y="4782"/>
                  </a:lnTo>
                  <a:cubicBezTo>
                    <a:pt x="0" y="4916"/>
                    <a:pt x="116" y="5032"/>
                    <a:pt x="250" y="5032"/>
                  </a:cubicBezTo>
                  <a:lnTo>
                    <a:pt x="2516" y="5032"/>
                  </a:lnTo>
                  <a:cubicBezTo>
                    <a:pt x="2659" y="5032"/>
                    <a:pt x="2766" y="4916"/>
                    <a:pt x="2766" y="4782"/>
                  </a:cubicBezTo>
                  <a:lnTo>
                    <a:pt x="2766" y="250"/>
                  </a:lnTo>
                  <a:cubicBezTo>
                    <a:pt x="2766" y="107"/>
                    <a:pt x="2659"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4" name="Google Shape;14704;p116"/>
            <p:cNvSpPr/>
            <p:nvPr/>
          </p:nvSpPr>
          <p:spPr>
            <a:xfrm>
              <a:off x="3689871" y="2183371"/>
              <a:ext cx="63166" cy="46322"/>
            </a:xfrm>
            <a:custGeom>
              <a:avLst/>
              <a:gdLst/>
              <a:ahLst/>
              <a:cxnLst/>
              <a:rect l="l" t="t" r="r" b="b"/>
              <a:pathLst>
                <a:path w="2775" h="2035" extrusionOk="0">
                  <a:moveTo>
                    <a:pt x="2275" y="500"/>
                  </a:moveTo>
                  <a:lnTo>
                    <a:pt x="2275" y="1535"/>
                  </a:lnTo>
                  <a:lnTo>
                    <a:pt x="509" y="1535"/>
                  </a:lnTo>
                  <a:lnTo>
                    <a:pt x="509" y="500"/>
                  </a:lnTo>
                  <a:close/>
                  <a:moveTo>
                    <a:pt x="250" y="0"/>
                  </a:moveTo>
                  <a:cubicBezTo>
                    <a:pt x="116" y="0"/>
                    <a:pt x="0" y="107"/>
                    <a:pt x="0" y="250"/>
                  </a:cubicBezTo>
                  <a:lnTo>
                    <a:pt x="0" y="1785"/>
                  </a:lnTo>
                  <a:cubicBezTo>
                    <a:pt x="0" y="1918"/>
                    <a:pt x="116" y="2034"/>
                    <a:pt x="250" y="2034"/>
                  </a:cubicBezTo>
                  <a:lnTo>
                    <a:pt x="2525" y="2034"/>
                  </a:lnTo>
                  <a:cubicBezTo>
                    <a:pt x="2659" y="2034"/>
                    <a:pt x="2775" y="1918"/>
                    <a:pt x="2775" y="1785"/>
                  </a:cubicBezTo>
                  <a:lnTo>
                    <a:pt x="2775" y="250"/>
                  </a:lnTo>
                  <a:cubicBezTo>
                    <a:pt x="2775" y="107"/>
                    <a:pt x="2659"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5" name="Google Shape;14705;p116"/>
          <p:cNvGrpSpPr/>
          <p:nvPr/>
        </p:nvGrpSpPr>
        <p:grpSpPr>
          <a:xfrm>
            <a:off x="4059693" y="1946983"/>
            <a:ext cx="391492" cy="388419"/>
            <a:chOff x="4059693" y="1946983"/>
            <a:chExt cx="391492" cy="388419"/>
          </a:xfrm>
        </p:grpSpPr>
        <p:sp>
          <p:nvSpPr>
            <p:cNvPr id="14706" name="Google Shape;14706;p116"/>
            <p:cNvSpPr/>
            <p:nvPr/>
          </p:nvSpPr>
          <p:spPr>
            <a:xfrm>
              <a:off x="4059693" y="1946983"/>
              <a:ext cx="391492" cy="388419"/>
            </a:xfrm>
            <a:custGeom>
              <a:avLst/>
              <a:gdLst/>
              <a:ahLst/>
              <a:cxnLst/>
              <a:rect l="l" t="t" r="r" b="b"/>
              <a:pathLst>
                <a:path w="17199" h="17064" extrusionOk="0">
                  <a:moveTo>
                    <a:pt x="16419" y="494"/>
                  </a:moveTo>
                  <a:cubicBezTo>
                    <a:pt x="16512" y="494"/>
                    <a:pt x="16592" y="496"/>
                    <a:pt x="16654" y="501"/>
                  </a:cubicBezTo>
                  <a:cubicBezTo>
                    <a:pt x="16663" y="742"/>
                    <a:pt x="16663" y="1268"/>
                    <a:pt x="16556" y="1919"/>
                  </a:cubicBezTo>
                  <a:lnTo>
                    <a:pt x="15244" y="599"/>
                  </a:lnTo>
                  <a:cubicBezTo>
                    <a:pt x="15726" y="519"/>
                    <a:pt x="16138" y="494"/>
                    <a:pt x="16419" y="494"/>
                  </a:cubicBezTo>
                  <a:close/>
                  <a:moveTo>
                    <a:pt x="9499" y="2392"/>
                  </a:moveTo>
                  <a:lnTo>
                    <a:pt x="9499" y="2392"/>
                  </a:lnTo>
                  <a:cubicBezTo>
                    <a:pt x="9847" y="2499"/>
                    <a:pt x="10177" y="2669"/>
                    <a:pt x="10490" y="2892"/>
                  </a:cubicBezTo>
                  <a:cubicBezTo>
                    <a:pt x="10320" y="3115"/>
                    <a:pt x="10159" y="3347"/>
                    <a:pt x="9999" y="3579"/>
                  </a:cubicBezTo>
                  <a:cubicBezTo>
                    <a:pt x="9874" y="3150"/>
                    <a:pt x="9704" y="2722"/>
                    <a:pt x="9499" y="2392"/>
                  </a:cubicBezTo>
                  <a:close/>
                  <a:moveTo>
                    <a:pt x="6091" y="2794"/>
                  </a:moveTo>
                  <a:lnTo>
                    <a:pt x="6091" y="2794"/>
                  </a:lnTo>
                  <a:cubicBezTo>
                    <a:pt x="5779" y="3070"/>
                    <a:pt x="5494" y="3400"/>
                    <a:pt x="5235" y="3775"/>
                  </a:cubicBezTo>
                  <a:cubicBezTo>
                    <a:pt x="5155" y="3882"/>
                    <a:pt x="5083" y="3998"/>
                    <a:pt x="5012" y="4123"/>
                  </a:cubicBezTo>
                  <a:cubicBezTo>
                    <a:pt x="4780" y="4060"/>
                    <a:pt x="4566" y="3998"/>
                    <a:pt x="4361" y="3935"/>
                  </a:cubicBezTo>
                  <a:cubicBezTo>
                    <a:pt x="4869" y="3463"/>
                    <a:pt x="5449" y="3079"/>
                    <a:pt x="6091" y="2794"/>
                  </a:cubicBezTo>
                  <a:close/>
                  <a:moveTo>
                    <a:pt x="8608" y="2257"/>
                  </a:moveTo>
                  <a:cubicBezTo>
                    <a:pt x="8614" y="2257"/>
                    <a:pt x="8619" y="2258"/>
                    <a:pt x="8625" y="2258"/>
                  </a:cubicBezTo>
                  <a:cubicBezTo>
                    <a:pt x="8875" y="2258"/>
                    <a:pt x="9250" y="2749"/>
                    <a:pt x="9553" y="3846"/>
                  </a:cubicBezTo>
                  <a:cubicBezTo>
                    <a:pt x="9277" y="3838"/>
                    <a:pt x="9011" y="3804"/>
                    <a:pt x="8754" y="3804"/>
                  </a:cubicBezTo>
                  <a:cubicBezTo>
                    <a:pt x="8421" y="3804"/>
                    <a:pt x="8103" y="3862"/>
                    <a:pt x="7795" y="4114"/>
                  </a:cubicBezTo>
                  <a:lnTo>
                    <a:pt x="7581" y="4292"/>
                  </a:lnTo>
                  <a:cubicBezTo>
                    <a:pt x="7801" y="3266"/>
                    <a:pt x="8270" y="2257"/>
                    <a:pt x="8608" y="2257"/>
                  </a:cubicBezTo>
                  <a:close/>
                  <a:moveTo>
                    <a:pt x="7742" y="2392"/>
                  </a:moveTo>
                  <a:lnTo>
                    <a:pt x="7742" y="2392"/>
                  </a:lnTo>
                  <a:cubicBezTo>
                    <a:pt x="7447" y="2856"/>
                    <a:pt x="7171" y="3766"/>
                    <a:pt x="7037" y="4453"/>
                  </a:cubicBezTo>
                  <a:cubicBezTo>
                    <a:pt x="6511" y="4408"/>
                    <a:pt x="6002" y="4328"/>
                    <a:pt x="5521" y="4239"/>
                  </a:cubicBezTo>
                  <a:cubicBezTo>
                    <a:pt x="6109" y="3320"/>
                    <a:pt x="6877" y="2660"/>
                    <a:pt x="7742" y="2392"/>
                  </a:cubicBezTo>
                  <a:close/>
                  <a:moveTo>
                    <a:pt x="8695" y="4300"/>
                  </a:moveTo>
                  <a:cubicBezTo>
                    <a:pt x="8707" y="4300"/>
                    <a:pt x="8720" y="4301"/>
                    <a:pt x="8732" y="4301"/>
                  </a:cubicBezTo>
                  <a:lnTo>
                    <a:pt x="9490" y="4346"/>
                  </a:lnTo>
                  <a:cubicBezTo>
                    <a:pt x="9250" y="4721"/>
                    <a:pt x="9062" y="5042"/>
                    <a:pt x="8937" y="5256"/>
                  </a:cubicBezTo>
                  <a:lnTo>
                    <a:pt x="7769" y="4783"/>
                  </a:lnTo>
                  <a:lnTo>
                    <a:pt x="8117" y="4506"/>
                  </a:lnTo>
                  <a:cubicBezTo>
                    <a:pt x="8277" y="4372"/>
                    <a:pt x="8484" y="4300"/>
                    <a:pt x="8695" y="4300"/>
                  </a:cubicBezTo>
                  <a:close/>
                  <a:moveTo>
                    <a:pt x="3968" y="4310"/>
                  </a:moveTo>
                  <a:cubicBezTo>
                    <a:pt x="4218" y="4399"/>
                    <a:pt x="4486" y="4480"/>
                    <a:pt x="4762" y="4551"/>
                  </a:cubicBezTo>
                  <a:cubicBezTo>
                    <a:pt x="4218" y="5630"/>
                    <a:pt x="3906" y="6915"/>
                    <a:pt x="3870" y="8262"/>
                  </a:cubicBezTo>
                  <a:lnTo>
                    <a:pt x="2354" y="8262"/>
                  </a:lnTo>
                  <a:cubicBezTo>
                    <a:pt x="2416" y="6746"/>
                    <a:pt x="3014" y="5363"/>
                    <a:pt x="3968" y="4310"/>
                  </a:cubicBezTo>
                  <a:close/>
                  <a:moveTo>
                    <a:pt x="7412" y="5167"/>
                  </a:moveTo>
                  <a:lnTo>
                    <a:pt x="8679" y="5675"/>
                  </a:lnTo>
                  <a:lnTo>
                    <a:pt x="8233" y="6380"/>
                  </a:lnTo>
                  <a:cubicBezTo>
                    <a:pt x="8117" y="6567"/>
                    <a:pt x="8143" y="6799"/>
                    <a:pt x="8295" y="6960"/>
                  </a:cubicBezTo>
                  <a:lnTo>
                    <a:pt x="9606" y="8262"/>
                  </a:lnTo>
                  <a:lnTo>
                    <a:pt x="9134" y="8262"/>
                  </a:lnTo>
                  <a:cubicBezTo>
                    <a:pt x="9035" y="8102"/>
                    <a:pt x="8884" y="7977"/>
                    <a:pt x="8696" y="7923"/>
                  </a:cubicBezTo>
                  <a:cubicBezTo>
                    <a:pt x="8526" y="7876"/>
                    <a:pt x="8300" y="7834"/>
                    <a:pt x="8025" y="7834"/>
                  </a:cubicBezTo>
                  <a:cubicBezTo>
                    <a:pt x="7781" y="7834"/>
                    <a:pt x="7498" y="7867"/>
                    <a:pt x="7180" y="7959"/>
                  </a:cubicBezTo>
                  <a:cubicBezTo>
                    <a:pt x="7198" y="6960"/>
                    <a:pt x="7278" y="6005"/>
                    <a:pt x="7412" y="5167"/>
                  </a:cubicBezTo>
                  <a:close/>
                  <a:moveTo>
                    <a:pt x="14549" y="6424"/>
                  </a:moveTo>
                  <a:cubicBezTo>
                    <a:pt x="14754" y="7022"/>
                    <a:pt x="14870" y="7638"/>
                    <a:pt x="14897" y="8262"/>
                  </a:cubicBezTo>
                  <a:lnTo>
                    <a:pt x="13380" y="8262"/>
                  </a:lnTo>
                  <a:cubicBezTo>
                    <a:pt x="13371" y="7950"/>
                    <a:pt x="13353" y="7638"/>
                    <a:pt x="13309" y="7325"/>
                  </a:cubicBezTo>
                  <a:cubicBezTo>
                    <a:pt x="13719" y="7049"/>
                    <a:pt x="14156" y="6746"/>
                    <a:pt x="14549" y="6424"/>
                  </a:cubicBezTo>
                  <a:close/>
                  <a:moveTo>
                    <a:pt x="5262" y="4676"/>
                  </a:moveTo>
                  <a:cubicBezTo>
                    <a:pt x="5788" y="4792"/>
                    <a:pt x="6350" y="4872"/>
                    <a:pt x="6948" y="4935"/>
                  </a:cubicBezTo>
                  <a:cubicBezTo>
                    <a:pt x="6787" y="5889"/>
                    <a:pt x="6689" y="6986"/>
                    <a:pt x="6671" y="8137"/>
                  </a:cubicBezTo>
                  <a:cubicBezTo>
                    <a:pt x="6582" y="8182"/>
                    <a:pt x="6493" y="8218"/>
                    <a:pt x="6404" y="8271"/>
                  </a:cubicBezTo>
                  <a:cubicBezTo>
                    <a:pt x="6395" y="8262"/>
                    <a:pt x="6386" y="8262"/>
                    <a:pt x="6377" y="8262"/>
                  </a:cubicBezTo>
                  <a:lnTo>
                    <a:pt x="4370" y="8262"/>
                  </a:lnTo>
                  <a:cubicBezTo>
                    <a:pt x="4405" y="6915"/>
                    <a:pt x="4735" y="5675"/>
                    <a:pt x="5262" y="4676"/>
                  </a:cubicBezTo>
                  <a:close/>
                  <a:moveTo>
                    <a:pt x="9035" y="6059"/>
                  </a:moveTo>
                  <a:lnTo>
                    <a:pt x="11105" y="8119"/>
                  </a:lnTo>
                  <a:lnTo>
                    <a:pt x="10516" y="8485"/>
                  </a:lnTo>
                  <a:lnTo>
                    <a:pt x="8670" y="6639"/>
                  </a:lnTo>
                  <a:lnTo>
                    <a:pt x="9035" y="6059"/>
                  </a:lnTo>
                  <a:close/>
                  <a:moveTo>
                    <a:pt x="12809" y="7673"/>
                  </a:moveTo>
                  <a:lnTo>
                    <a:pt x="12854" y="8432"/>
                  </a:lnTo>
                  <a:cubicBezTo>
                    <a:pt x="12863" y="8655"/>
                    <a:pt x="12791" y="8869"/>
                    <a:pt x="12657" y="9038"/>
                  </a:cubicBezTo>
                  <a:lnTo>
                    <a:pt x="12372" y="9386"/>
                  </a:lnTo>
                  <a:lnTo>
                    <a:pt x="11899" y="8226"/>
                  </a:lnTo>
                  <a:cubicBezTo>
                    <a:pt x="12122" y="8102"/>
                    <a:pt x="12443" y="7905"/>
                    <a:pt x="12809" y="7673"/>
                  </a:cubicBezTo>
                  <a:close/>
                  <a:moveTo>
                    <a:pt x="5610" y="8762"/>
                  </a:moveTo>
                  <a:cubicBezTo>
                    <a:pt x="5315" y="8985"/>
                    <a:pt x="5012" y="9243"/>
                    <a:pt x="4718" y="9547"/>
                  </a:cubicBezTo>
                  <a:cubicBezTo>
                    <a:pt x="4628" y="9636"/>
                    <a:pt x="4548" y="9725"/>
                    <a:pt x="4459" y="9814"/>
                  </a:cubicBezTo>
                  <a:cubicBezTo>
                    <a:pt x="4405" y="9466"/>
                    <a:pt x="4379" y="9119"/>
                    <a:pt x="4370" y="8762"/>
                  </a:cubicBezTo>
                  <a:close/>
                  <a:moveTo>
                    <a:pt x="3870" y="8762"/>
                  </a:moveTo>
                  <a:cubicBezTo>
                    <a:pt x="3879" y="9288"/>
                    <a:pt x="3941" y="9797"/>
                    <a:pt x="4031" y="10296"/>
                  </a:cubicBezTo>
                  <a:cubicBezTo>
                    <a:pt x="3718" y="10671"/>
                    <a:pt x="3406" y="11081"/>
                    <a:pt x="3103" y="11500"/>
                  </a:cubicBezTo>
                  <a:cubicBezTo>
                    <a:pt x="2648" y="10662"/>
                    <a:pt x="2389" y="9725"/>
                    <a:pt x="2354" y="8762"/>
                  </a:cubicBezTo>
                  <a:close/>
                  <a:moveTo>
                    <a:pt x="10079" y="8762"/>
                  </a:moveTo>
                  <a:cubicBezTo>
                    <a:pt x="10070" y="9957"/>
                    <a:pt x="9972" y="11090"/>
                    <a:pt x="9803" y="12062"/>
                  </a:cubicBezTo>
                  <a:cubicBezTo>
                    <a:pt x="9404" y="12039"/>
                    <a:pt x="8990" y="12027"/>
                    <a:pt x="8575" y="12027"/>
                  </a:cubicBezTo>
                  <a:cubicBezTo>
                    <a:pt x="8368" y="12027"/>
                    <a:pt x="8161" y="12030"/>
                    <a:pt x="7956" y="12036"/>
                  </a:cubicBezTo>
                  <a:cubicBezTo>
                    <a:pt x="8580" y="11340"/>
                    <a:pt x="8991" y="10644"/>
                    <a:pt x="9187" y="9966"/>
                  </a:cubicBezTo>
                  <a:cubicBezTo>
                    <a:pt x="9321" y="9475"/>
                    <a:pt x="9330" y="9074"/>
                    <a:pt x="9285" y="8762"/>
                  </a:cubicBezTo>
                  <a:close/>
                  <a:moveTo>
                    <a:pt x="11587" y="8762"/>
                  </a:moveTo>
                  <a:lnTo>
                    <a:pt x="11979" y="9734"/>
                  </a:lnTo>
                  <a:cubicBezTo>
                    <a:pt x="12037" y="9891"/>
                    <a:pt x="12192" y="9977"/>
                    <a:pt x="12345" y="9977"/>
                  </a:cubicBezTo>
                  <a:cubicBezTo>
                    <a:pt x="12453" y="9977"/>
                    <a:pt x="12560" y="9934"/>
                    <a:pt x="12631" y="9841"/>
                  </a:cubicBezTo>
                  <a:lnTo>
                    <a:pt x="12818" y="9609"/>
                  </a:lnTo>
                  <a:lnTo>
                    <a:pt x="12818" y="9609"/>
                  </a:lnTo>
                  <a:cubicBezTo>
                    <a:pt x="12702" y="10635"/>
                    <a:pt x="12408" y="11572"/>
                    <a:pt x="11988" y="12357"/>
                  </a:cubicBezTo>
                  <a:cubicBezTo>
                    <a:pt x="11462" y="12250"/>
                    <a:pt x="10900" y="12161"/>
                    <a:pt x="10302" y="12107"/>
                  </a:cubicBezTo>
                  <a:cubicBezTo>
                    <a:pt x="10463" y="11170"/>
                    <a:pt x="10561" y="10100"/>
                    <a:pt x="10579" y="8976"/>
                  </a:cubicBezTo>
                  <a:cubicBezTo>
                    <a:pt x="10704" y="8967"/>
                    <a:pt x="10882" y="8824"/>
                    <a:pt x="10989" y="8762"/>
                  </a:cubicBezTo>
                  <a:close/>
                  <a:moveTo>
                    <a:pt x="14897" y="8762"/>
                  </a:moveTo>
                  <a:cubicBezTo>
                    <a:pt x="14834" y="10287"/>
                    <a:pt x="14236" y="11670"/>
                    <a:pt x="13282" y="12723"/>
                  </a:cubicBezTo>
                  <a:cubicBezTo>
                    <a:pt x="13032" y="12633"/>
                    <a:pt x="12764" y="12553"/>
                    <a:pt x="12488" y="12482"/>
                  </a:cubicBezTo>
                  <a:cubicBezTo>
                    <a:pt x="13041" y="11402"/>
                    <a:pt x="13344" y="10118"/>
                    <a:pt x="13380" y="8762"/>
                  </a:cubicBezTo>
                  <a:close/>
                  <a:moveTo>
                    <a:pt x="5770" y="13963"/>
                  </a:moveTo>
                  <a:cubicBezTo>
                    <a:pt x="5877" y="14070"/>
                    <a:pt x="5984" y="14177"/>
                    <a:pt x="6091" y="14275"/>
                  </a:cubicBezTo>
                  <a:cubicBezTo>
                    <a:pt x="5940" y="14212"/>
                    <a:pt x="5788" y="14132"/>
                    <a:pt x="5645" y="14061"/>
                  </a:cubicBezTo>
                  <a:cubicBezTo>
                    <a:pt x="5690" y="14025"/>
                    <a:pt x="5735" y="13998"/>
                    <a:pt x="5770" y="13963"/>
                  </a:cubicBezTo>
                  <a:close/>
                  <a:moveTo>
                    <a:pt x="12238" y="12946"/>
                  </a:moveTo>
                  <a:cubicBezTo>
                    <a:pt x="12470" y="13008"/>
                    <a:pt x="12684" y="13071"/>
                    <a:pt x="12889" y="13133"/>
                  </a:cubicBezTo>
                  <a:cubicBezTo>
                    <a:pt x="12381" y="13606"/>
                    <a:pt x="11801" y="13989"/>
                    <a:pt x="11168" y="14275"/>
                  </a:cubicBezTo>
                  <a:cubicBezTo>
                    <a:pt x="11471" y="13998"/>
                    <a:pt x="11756" y="13668"/>
                    <a:pt x="12024" y="13294"/>
                  </a:cubicBezTo>
                  <a:cubicBezTo>
                    <a:pt x="12095" y="13178"/>
                    <a:pt x="12167" y="13062"/>
                    <a:pt x="12238" y="12946"/>
                  </a:cubicBezTo>
                  <a:close/>
                  <a:moveTo>
                    <a:pt x="7100" y="12901"/>
                  </a:moveTo>
                  <a:cubicBezTo>
                    <a:pt x="7251" y="13543"/>
                    <a:pt x="7456" y="14212"/>
                    <a:pt x="7751" y="14676"/>
                  </a:cubicBezTo>
                  <a:cubicBezTo>
                    <a:pt x="7189" y="14498"/>
                    <a:pt x="6653" y="14159"/>
                    <a:pt x="6181" y="13659"/>
                  </a:cubicBezTo>
                  <a:cubicBezTo>
                    <a:pt x="6520" y="13401"/>
                    <a:pt x="6823" y="13151"/>
                    <a:pt x="7100" y="12901"/>
                  </a:cubicBezTo>
                  <a:close/>
                  <a:moveTo>
                    <a:pt x="10213" y="12616"/>
                  </a:moveTo>
                  <a:cubicBezTo>
                    <a:pt x="10739" y="12660"/>
                    <a:pt x="11248" y="12732"/>
                    <a:pt x="11730" y="12830"/>
                  </a:cubicBezTo>
                  <a:cubicBezTo>
                    <a:pt x="11141" y="13749"/>
                    <a:pt x="10374" y="14409"/>
                    <a:pt x="9508" y="14676"/>
                  </a:cubicBezTo>
                  <a:cubicBezTo>
                    <a:pt x="9803" y="14212"/>
                    <a:pt x="10079" y="13303"/>
                    <a:pt x="10213" y="12616"/>
                  </a:cubicBezTo>
                  <a:close/>
                  <a:moveTo>
                    <a:pt x="8687" y="12545"/>
                  </a:moveTo>
                  <a:cubicBezTo>
                    <a:pt x="9032" y="12545"/>
                    <a:pt x="9376" y="12554"/>
                    <a:pt x="9713" y="12571"/>
                  </a:cubicBezTo>
                  <a:cubicBezTo>
                    <a:pt x="9519" y="13590"/>
                    <a:pt x="9034" y="14810"/>
                    <a:pt x="8634" y="14810"/>
                  </a:cubicBezTo>
                  <a:cubicBezTo>
                    <a:pt x="8631" y="14810"/>
                    <a:pt x="8628" y="14810"/>
                    <a:pt x="8625" y="14810"/>
                  </a:cubicBezTo>
                  <a:cubicBezTo>
                    <a:pt x="8322" y="14810"/>
                    <a:pt x="7867" y="14114"/>
                    <a:pt x="7546" y="12580"/>
                  </a:cubicBezTo>
                  <a:cubicBezTo>
                    <a:pt x="7918" y="12556"/>
                    <a:pt x="8302" y="12545"/>
                    <a:pt x="8687" y="12545"/>
                  </a:cubicBezTo>
                  <a:close/>
                  <a:moveTo>
                    <a:pt x="16398" y="0"/>
                  </a:moveTo>
                  <a:cubicBezTo>
                    <a:pt x="15733" y="0"/>
                    <a:pt x="14548" y="117"/>
                    <a:pt x="13353" y="608"/>
                  </a:cubicBezTo>
                  <a:cubicBezTo>
                    <a:pt x="13219" y="661"/>
                    <a:pt x="13157" y="804"/>
                    <a:pt x="13210" y="929"/>
                  </a:cubicBezTo>
                  <a:cubicBezTo>
                    <a:pt x="13250" y="1028"/>
                    <a:pt x="13344" y="1083"/>
                    <a:pt x="13441" y="1083"/>
                  </a:cubicBezTo>
                  <a:cubicBezTo>
                    <a:pt x="13474" y="1083"/>
                    <a:pt x="13508" y="1077"/>
                    <a:pt x="13541" y="1063"/>
                  </a:cubicBezTo>
                  <a:cubicBezTo>
                    <a:pt x="13915" y="911"/>
                    <a:pt x="14290" y="795"/>
                    <a:pt x="14647" y="715"/>
                  </a:cubicBezTo>
                  <a:lnTo>
                    <a:pt x="16440" y="2508"/>
                  </a:lnTo>
                  <a:cubicBezTo>
                    <a:pt x="15851" y="5381"/>
                    <a:pt x="13567" y="6630"/>
                    <a:pt x="11542" y="7852"/>
                  </a:cubicBezTo>
                  <a:lnTo>
                    <a:pt x="9303" y="5622"/>
                  </a:lnTo>
                  <a:cubicBezTo>
                    <a:pt x="9767" y="4828"/>
                    <a:pt x="11203" y="2356"/>
                    <a:pt x="12541" y="1580"/>
                  </a:cubicBezTo>
                  <a:cubicBezTo>
                    <a:pt x="12657" y="1509"/>
                    <a:pt x="12693" y="1357"/>
                    <a:pt x="12613" y="1241"/>
                  </a:cubicBezTo>
                  <a:cubicBezTo>
                    <a:pt x="12566" y="1166"/>
                    <a:pt x="12486" y="1124"/>
                    <a:pt x="12403" y="1124"/>
                  </a:cubicBezTo>
                  <a:cubicBezTo>
                    <a:pt x="12359" y="1124"/>
                    <a:pt x="12314" y="1136"/>
                    <a:pt x="12274" y="1161"/>
                  </a:cubicBezTo>
                  <a:cubicBezTo>
                    <a:pt x="11810" y="1464"/>
                    <a:pt x="11417" y="1803"/>
                    <a:pt x="11060" y="2205"/>
                  </a:cubicBezTo>
                  <a:cubicBezTo>
                    <a:pt x="10225" y="1885"/>
                    <a:pt x="9398" y="1738"/>
                    <a:pt x="8602" y="1738"/>
                  </a:cubicBezTo>
                  <a:cubicBezTo>
                    <a:pt x="3720" y="1738"/>
                    <a:pt x="13" y="7247"/>
                    <a:pt x="2782" y="11964"/>
                  </a:cubicBezTo>
                  <a:cubicBezTo>
                    <a:pt x="1533" y="13802"/>
                    <a:pt x="507" y="15774"/>
                    <a:pt x="132" y="16523"/>
                  </a:cubicBezTo>
                  <a:cubicBezTo>
                    <a:pt x="0" y="16787"/>
                    <a:pt x="212" y="17064"/>
                    <a:pt x="471" y="17064"/>
                  </a:cubicBezTo>
                  <a:cubicBezTo>
                    <a:pt x="526" y="17064"/>
                    <a:pt x="584" y="17051"/>
                    <a:pt x="641" y="17023"/>
                  </a:cubicBezTo>
                  <a:cubicBezTo>
                    <a:pt x="1274" y="16710"/>
                    <a:pt x="2550" y="16050"/>
                    <a:pt x="3924" y="15194"/>
                  </a:cubicBezTo>
                  <a:cubicBezTo>
                    <a:pt x="4040" y="15122"/>
                    <a:pt x="4075" y="14971"/>
                    <a:pt x="4004" y="14855"/>
                  </a:cubicBezTo>
                  <a:cubicBezTo>
                    <a:pt x="3957" y="14779"/>
                    <a:pt x="3877" y="14738"/>
                    <a:pt x="3794" y="14738"/>
                  </a:cubicBezTo>
                  <a:cubicBezTo>
                    <a:pt x="3750" y="14738"/>
                    <a:pt x="3705" y="14750"/>
                    <a:pt x="3665" y="14774"/>
                  </a:cubicBezTo>
                  <a:cubicBezTo>
                    <a:pt x="2514" y="15479"/>
                    <a:pt x="1444" y="16050"/>
                    <a:pt x="757" y="16407"/>
                  </a:cubicBezTo>
                  <a:lnTo>
                    <a:pt x="757" y="16407"/>
                  </a:lnTo>
                  <a:cubicBezTo>
                    <a:pt x="1470" y="15015"/>
                    <a:pt x="3246" y="11741"/>
                    <a:pt x="5074" y="9913"/>
                  </a:cubicBezTo>
                  <a:cubicBezTo>
                    <a:pt x="6358" y="8623"/>
                    <a:pt x="7382" y="8352"/>
                    <a:pt x="8019" y="8352"/>
                  </a:cubicBezTo>
                  <a:cubicBezTo>
                    <a:pt x="8250" y="8352"/>
                    <a:pt x="8430" y="8387"/>
                    <a:pt x="8554" y="8423"/>
                  </a:cubicBezTo>
                  <a:cubicBezTo>
                    <a:pt x="8643" y="8449"/>
                    <a:pt x="8714" y="8512"/>
                    <a:pt x="8732" y="8601"/>
                  </a:cubicBezTo>
                  <a:cubicBezTo>
                    <a:pt x="8875" y="9065"/>
                    <a:pt x="9000" y="10332"/>
                    <a:pt x="7242" y="12089"/>
                  </a:cubicBezTo>
                  <a:cubicBezTo>
                    <a:pt x="6600" y="12723"/>
                    <a:pt x="5726" y="13418"/>
                    <a:pt x="4637" y="14150"/>
                  </a:cubicBezTo>
                  <a:cubicBezTo>
                    <a:pt x="4416" y="14305"/>
                    <a:pt x="4554" y="14605"/>
                    <a:pt x="4769" y="14605"/>
                  </a:cubicBezTo>
                  <a:cubicBezTo>
                    <a:pt x="4815" y="14605"/>
                    <a:pt x="4864" y="14592"/>
                    <a:pt x="4914" y="14560"/>
                  </a:cubicBezTo>
                  <a:cubicBezTo>
                    <a:pt x="5003" y="14498"/>
                    <a:pt x="5101" y="14435"/>
                    <a:pt x="5190" y="14373"/>
                  </a:cubicBezTo>
                  <a:cubicBezTo>
                    <a:pt x="6310" y="15031"/>
                    <a:pt x="7474" y="15325"/>
                    <a:pt x="8597" y="15325"/>
                  </a:cubicBezTo>
                  <a:cubicBezTo>
                    <a:pt x="12987" y="15325"/>
                    <a:pt x="16769" y="10841"/>
                    <a:pt x="14950" y="6103"/>
                  </a:cubicBezTo>
                  <a:cubicBezTo>
                    <a:pt x="16137" y="5104"/>
                    <a:pt x="16779" y="3454"/>
                    <a:pt x="16975" y="2419"/>
                  </a:cubicBezTo>
                  <a:cubicBezTo>
                    <a:pt x="17198" y="1366"/>
                    <a:pt x="17180" y="474"/>
                    <a:pt x="17118" y="251"/>
                  </a:cubicBezTo>
                  <a:cubicBezTo>
                    <a:pt x="17091" y="144"/>
                    <a:pt x="17011" y="64"/>
                    <a:pt x="16904" y="37"/>
                  </a:cubicBezTo>
                  <a:cubicBezTo>
                    <a:pt x="16830" y="17"/>
                    <a:pt x="16652" y="0"/>
                    <a:pt x="1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7" name="Google Shape;14707;p116"/>
            <p:cNvSpPr/>
            <p:nvPr/>
          </p:nvSpPr>
          <p:spPr>
            <a:xfrm>
              <a:off x="4316932" y="2010149"/>
              <a:ext cx="79760" cy="58522"/>
            </a:xfrm>
            <a:custGeom>
              <a:avLst/>
              <a:gdLst/>
              <a:ahLst/>
              <a:cxnLst/>
              <a:rect l="l" t="t" r="r" b="b"/>
              <a:pathLst>
                <a:path w="3504" h="2571" extrusionOk="0">
                  <a:moveTo>
                    <a:pt x="1804" y="509"/>
                  </a:moveTo>
                  <a:cubicBezTo>
                    <a:pt x="2484" y="509"/>
                    <a:pt x="2835" y="1350"/>
                    <a:pt x="2347" y="1847"/>
                  </a:cubicBezTo>
                  <a:cubicBezTo>
                    <a:pt x="2171" y="2011"/>
                    <a:pt x="1979" y="2080"/>
                    <a:pt x="1798" y="2080"/>
                  </a:cubicBezTo>
                  <a:cubicBezTo>
                    <a:pt x="1195" y="2080"/>
                    <a:pt x="699" y="1322"/>
                    <a:pt x="1240" y="732"/>
                  </a:cubicBezTo>
                  <a:cubicBezTo>
                    <a:pt x="1392" y="581"/>
                    <a:pt x="1588" y="509"/>
                    <a:pt x="1793" y="509"/>
                  </a:cubicBezTo>
                  <a:cubicBezTo>
                    <a:pt x="1797" y="509"/>
                    <a:pt x="1801" y="509"/>
                    <a:pt x="1804" y="509"/>
                  </a:cubicBezTo>
                  <a:close/>
                  <a:moveTo>
                    <a:pt x="1797" y="1"/>
                  </a:moveTo>
                  <a:cubicBezTo>
                    <a:pt x="809" y="1"/>
                    <a:pt x="1" y="1237"/>
                    <a:pt x="884" y="2195"/>
                  </a:cubicBezTo>
                  <a:cubicBezTo>
                    <a:pt x="1133" y="2445"/>
                    <a:pt x="1463" y="2570"/>
                    <a:pt x="1793" y="2570"/>
                  </a:cubicBezTo>
                  <a:cubicBezTo>
                    <a:pt x="1797" y="2570"/>
                    <a:pt x="1801" y="2570"/>
                    <a:pt x="1804" y="2570"/>
                  </a:cubicBezTo>
                  <a:cubicBezTo>
                    <a:pt x="2921" y="2570"/>
                    <a:pt x="3504" y="1185"/>
                    <a:pt x="2703" y="384"/>
                  </a:cubicBezTo>
                  <a:cubicBezTo>
                    <a:pt x="2413" y="114"/>
                    <a:pt x="2096"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8" name="Google Shape;14708;p116"/>
          <p:cNvGrpSpPr/>
          <p:nvPr/>
        </p:nvGrpSpPr>
        <p:grpSpPr>
          <a:xfrm>
            <a:off x="4695040" y="1946846"/>
            <a:ext cx="345239" cy="388647"/>
            <a:chOff x="4695040" y="1946846"/>
            <a:chExt cx="345239" cy="388647"/>
          </a:xfrm>
        </p:grpSpPr>
        <p:sp>
          <p:nvSpPr>
            <p:cNvPr id="14709" name="Google Shape;14709;p116"/>
            <p:cNvSpPr/>
            <p:nvPr/>
          </p:nvSpPr>
          <p:spPr>
            <a:xfrm>
              <a:off x="4797790" y="2104021"/>
              <a:ext cx="242489" cy="231472"/>
            </a:xfrm>
            <a:custGeom>
              <a:avLst/>
              <a:gdLst/>
              <a:ahLst/>
              <a:cxnLst/>
              <a:rect l="l" t="t" r="r" b="b"/>
              <a:pathLst>
                <a:path w="10653" h="10169" extrusionOk="0">
                  <a:moveTo>
                    <a:pt x="10406" y="0"/>
                  </a:moveTo>
                  <a:cubicBezTo>
                    <a:pt x="10329" y="0"/>
                    <a:pt x="10242" y="36"/>
                    <a:pt x="10161" y="123"/>
                  </a:cubicBezTo>
                  <a:cubicBezTo>
                    <a:pt x="10153" y="123"/>
                    <a:pt x="10153" y="132"/>
                    <a:pt x="10153" y="141"/>
                  </a:cubicBezTo>
                  <a:lnTo>
                    <a:pt x="10153" y="9481"/>
                  </a:lnTo>
                  <a:cubicBezTo>
                    <a:pt x="10153" y="9588"/>
                    <a:pt x="10063" y="9669"/>
                    <a:pt x="9956" y="9669"/>
                  </a:cubicBezTo>
                  <a:lnTo>
                    <a:pt x="259" y="9669"/>
                  </a:lnTo>
                  <a:cubicBezTo>
                    <a:pt x="250" y="9669"/>
                    <a:pt x="241" y="9678"/>
                    <a:pt x="241" y="9678"/>
                  </a:cubicBezTo>
                  <a:cubicBezTo>
                    <a:pt x="0" y="9901"/>
                    <a:pt x="152" y="10168"/>
                    <a:pt x="366" y="10168"/>
                  </a:cubicBezTo>
                  <a:lnTo>
                    <a:pt x="10393" y="10168"/>
                  </a:lnTo>
                  <a:cubicBezTo>
                    <a:pt x="10536" y="10168"/>
                    <a:pt x="10652" y="10052"/>
                    <a:pt x="10652" y="9909"/>
                  </a:cubicBezTo>
                  <a:lnTo>
                    <a:pt x="10652" y="248"/>
                  </a:lnTo>
                  <a:cubicBezTo>
                    <a:pt x="10652" y="111"/>
                    <a:pt x="10543" y="0"/>
                    <a:pt x="10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0" name="Google Shape;14710;p116"/>
            <p:cNvSpPr/>
            <p:nvPr/>
          </p:nvSpPr>
          <p:spPr>
            <a:xfrm>
              <a:off x="4695040" y="1946846"/>
              <a:ext cx="345239" cy="388647"/>
            </a:xfrm>
            <a:custGeom>
              <a:avLst/>
              <a:gdLst/>
              <a:ahLst/>
              <a:cxnLst/>
              <a:rect l="l" t="t" r="r" b="b"/>
              <a:pathLst>
                <a:path w="15167" h="17074" extrusionOk="0">
                  <a:moveTo>
                    <a:pt x="6834" y="1176"/>
                  </a:moveTo>
                  <a:lnTo>
                    <a:pt x="6834" y="1907"/>
                  </a:lnTo>
                  <a:lnTo>
                    <a:pt x="4300" y="1907"/>
                  </a:lnTo>
                  <a:lnTo>
                    <a:pt x="4300" y="1176"/>
                  </a:lnTo>
                  <a:close/>
                  <a:moveTo>
                    <a:pt x="10866" y="1176"/>
                  </a:moveTo>
                  <a:lnTo>
                    <a:pt x="10866" y="1907"/>
                  </a:lnTo>
                  <a:lnTo>
                    <a:pt x="8333" y="1907"/>
                  </a:lnTo>
                  <a:lnTo>
                    <a:pt x="8333" y="1176"/>
                  </a:lnTo>
                  <a:close/>
                  <a:moveTo>
                    <a:pt x="3551" y="509"/>
                  </a:moveTo>
                  <a:cubicBezTo>
                    <a:pt x="3674" y="509"/>
                    <a:pt x="3796" y="592"/>
                    <a:pt x="3801" y="757"/>
                  </a:cubicBezTo>
                  <a:lnTo>
                    <a:pt x="3801" y="3094"/>
                  </a:lnTo>
                  <a:cubicBezTo>
                    <a:pt x="3796" y="3259"/>
                    <a:pt x="3674" y="3342"/>
                    <a:pt x="3551" y="3342"/>
                  </a:cubicBezTo>
                  <a:cubicBezTo>
                    <a:pt x="3428" y="3342"/>
                    <a:pt x="3306" y="3259"/>
                    <a:pt x="3301" y="3094"/>
                  </a:cubicBezTo>
                  <a:lnTo>
                    <a:pt x="3301" y="757"/>
                  </a:lnTo>
                  <a:cubicBezTo>
                    <a:pt x="3306" y="592"/>
                    <a:pt x="3428" y="509"/>
                    <a:pt x="3551" y="509"/>
                  </a:cubicBezTo>
                  <a:close/>
                  <a:moveTo>
                    <a:pt x="7583" y="509"/>
                  </a:moveTo>
                  <a:cubicBezTo>
                    <a:pt x="7706" y="509"/>
                    <a:pt x="7829" y="592"/>
                    <a:pt x="7833" y="757"/>
                  </a:cubicBezTo>
                  <a:lnTo>
                    <a:pt x="7833" y="3094"/>
                  </a:lnTo>
                  <a:cubicBezTo>
                    <a:pt x="7829" y="3259"/>
                    <a:pt x="7706" y="3342"/>
                    <a:pt x="7583" y="3342"/>
                  </a:cubicBezTo>
                  <a:cubicBezTo>
                    <a:pt x="7461" y="3342"/>
                    <a:pt x="7338" y="3259"/>
                    <a:pt x="7333" y="3094"/>
                  </a:cubicBezTo>
                  <a:lnTo>
                    <a:pt x="7333" y="757"/>
                  </a:lnTo>
                  <a:cubicBezTo>
                    <a:pt x="7338" y="592"/>
                    <a:pt x="7461" y="509"/>
                    <a:pt x="7583" y="509"/>
                  </a:cubicBezTo>
                  <a:close/>
                  <a:moveTo>
                    <a:pt x="11616" y="509"/>
                  </a:moveTo>
                  <a:cubicBezTo>
                    <a:pt x="11738" y="509"/>
                    <a:pt x="11861" y="592"/>
                    <a:pt x="11865" y="757"/>
                  </a:cubicBezTo>
                  <a:lnTo>
                    <a:pt x="11865" y="3094"/>
                  </a:lnTo>
                  <a:cubicBezTo>
                    <a:pt x="11861" y="3259"/>
                    <a:pt x="11738" y="3342"/>
                    <a:pt x="11616" y="3342"/>
                  </a:cubicBezTo>
                  <a:cubicBezTo>
                    <a:pt x="11493" y="3342"/>
                    <a:pt x="11370" y="3259"/>
                    <a:pt x="11366" y="3094"/>
                  </a:cubicBezTo>
                  <a:lnTo>
                    <a:pt x="11366" y="757"/>
                  </a:lnTo>
                  <a:cubicBezTo>
                    <a:pt x="11370" y="592"/>
                    <a:pt x="11493" y="509"/>
                    <a:pt x="11616" y="509"/>
                  </a:cubicBezTo>
                  <a:close/>
                  <a:moveTo>
                    <a:pt x="13614" y="2416"/>
                  </a:moveTo>
                  <a:cubicBezTo>
                    <a:pt x="14194" y="2416"/>
                    <a:pt x="14667" y="2880"/>
                    <a:pt x="14667" y="3460"/>
                  </a:cubicBezTo>
                  <a:lnTo>
                    <a:pt x="14667" y="4512"/>
                  </a:lnTo>
                  <a:lnTo>
                    <a:pt x="500" y="4512"/>
                  </a:lnTo>
                  <a:lnTo>
                    <a:pt x="500" y="3460"/>
                  </a:lnTo>
                  <a:cubicBezTo>
                    <a:pt x="500" y="2880"/>
                    <a:pt x="973" y="2416"/>
                    <a:pt x="1553" y="2416"/>
                  </a:cubicBezTo>
                  <a:lnTo>
                    <a:pt x="2802" y="2416"/>
                  </a:lnTo>
                  <a:lnTo>
                    <a:pt x="2802" y="3076"/>
                  </a:lnTo>
                  <a:cubicBezTo>
                    <a:pt x="2802" y="3469"/>
                    <a:pt x="3087" y="3808"/>
                    <a:pt x="3480" y="3843"/>
                  </a:cubicBezTo>
                  <a:cubicBezTo>
                    <a:pt x="3501" y="3845"/>
                    <a:pt x="3522" y="3846"/>
                    <a:pt x="3542" y="3846"/>
                  </a:cubicBezTo>
                  <a:cubicBezTo>
                    <a:pt x="3960" y="3846"/>
                    <a:pt x="4300" y="3510"/>
                    <a:pt x="4300" y="3094"/>
                  </a:cubicBezTo>
                  <a:lnTo>
                    <a:pt x="4300" y="2416"/>
                  </a:lnTo>
                  <a:lnTo>
                    <a:pt x="6834" y="2416"/>
                  </a:lnTo>
                  <a:lnTo>
                    <a:pt x="6834" y="3076"/>
                  </a:lnTo>
                  <a:cubicBezTo>
                    <a:pt x="6834" y="3469"/>
                    <a:pt x="7128" y="3808"/>
                    <a:pt x="7512" y="3843"/>
                  </a:cubicBezTo>
                  <a:cubicBezTo>
                    <a:pt x="7533" y="3845"/>
                    <a:pt x="7554" y="3846"/>
                    <a:pt x="7575" y="3846"/>
                  </a:cubicBezTo>
                  <a:cubicBezTo>
                    <a:pt x="7993" y="3846"/>
                    <a:pt x="8333" y="3510"/>
                    <a:pt x="8333" y="3094"/>
                  </a:cubicBezTo>
                  <a:lnTo>
                    <a:pt x="8333" y="2416"/>
                  </a:lnTo>
                  <a:lnTo>
                    <a:pt x="10866" y="2416"/>
                  </a:lnTo>
                  <a:lnTo>
                    <a:pt x="10866" y="3076"/>
                  </a:lnTo>
                  <a:cubicBezTo>
                    <a:pt x="10866" y="3469"/>
                    <a:pt x="11161" y="3808"/>
                    <a:pt x="11544" y="3843"/>
                  </a:cubicBezTo>
                  <a:cubicBezTo>
                    <a:pt x="11565" y="3845"/>
                    <a:pt x="11586" y="3846"/>
                    <a:pt x="11607" y="3846"/>
                  </a:cubicBezTo>
                  <a:cubicBezTo>
                    <a:pt x="12025" y="3846"/>
                    <a:pt x="12365" y="3510"/>
                    <a:pt x="12365" y="3094"/>
                  </a:cubicBezTo>
                  <a:lnTo>
                    <a:pt x="12365" y="2416"/>
                  </a:lnTo>
                  <a:close/>
                  <a:moveTo>
                    <a:pt x="3551" y="1"/>
                  </a:moveTo>
                  <a:cubicBezTo>
                    <a:pt x="3203" y="1"/>
                    <a:pt x="2855" y="226"/>
                    <a:pt x="2802" y="676"/>
                  </a:cubicBezTo>
                  <a:lnTo>
                    <a:pt x="1526" y="676"/>
                  </a:lnTo>
                  <a:cubicBezTo>
                    <a:pt x="1401" y="676"/>
                    <a:pt x="1285" y="775"/>
                    <a:pt x="1276" y="899"/>
                  </a:cubicBezTo>
                  <a:cubicBezTo>
                    <a:pt x="1249" y="1051"/>
                    <a:pt x="1374" y="1176"/>
                    <a:pt x="1517" y="1176"/>
                  </a:cubicBezTo>
                  <a:lnTo>
                    <a:pt x="2802" y="1176"/>
                  </a:lnTo>
                  <a:lnTo>
                    <a:pt x="2802" y="1907"/>
                  </a:lnTo>
                  <a:lnTo>
                    <a:pt x="1847" y="1907"/>
                  </a:lnTo>
                  <a:cubicBezTo>
                    <a:pt x="830" y="1907"/>
                    <a:pt x="0" y="2737"/>
                    <a:pt x="0" y="3763"/>
                  </a:cubicBezTo>
                  <a:lnTo>
                    <a:pt x="0" y="16814"/>
                  </a:lnTo>
                  <a:cubicBezTo>
                    <a:pt x="0" y="16957"/>
                    <a:pt x="116" y="17073"/>
                    <a:pt x="259" y="17073"/>
                  </a:cubicBezTo>
                  <a:lnTo>
                    <a:pt x="3819" y="17073"/>
                  </a:lnTo>
                  <a:cubicBezTo>
                    <a:pt x="3827" y="17073"/>
                    <a:pt x="3836" y="17073"/>
                    <a:pt x="3845" y="17064"/>
                  </a:cubicBezTo>
                  <a:cubicBezTo>
                    <a:pt x="4086" y="16850"/>
                    <a:pt x="3935" y="16574"/>
                    <a:pt x="3711" y="16574"/>
                  </a:cubicBezTo>
                  <a:lnTo>
                    <a:pt x="1847" y="16574"/>
                  </a:lnTo>
                  <a:cubicBezTo>
                    <a:pt x="1107" y="16574"/>
                    <a:pt x="500" y="15976"/>
                    <a:pt x="500" y="15227"/>
                  </a:cubicBezTo>
                  <a:lnTo>
                    <a:pt x="500" y="5012"/>
                  </a:lnTo>
                  <a:lnTo>
                    <a:pt x="14667" y="5012"/>
                  </a:lnTo>
                  <a:lnTo>
                    <a:pt x="14667" y="5975"/>
                  </a:lnTo>
                  <a:cubicBezTo>
                    <a:pt x="14671" y="6140"/>
                    <a:pt x="14794" y="6223"/>
                    <a:pt x="14916" y="6223"/>
                  </a:cubicBezTo>
                  <a:cubicBezTo>
                    <a:pt x="15039" y="6223"/>
                    <a:pt x="15162" y="6140"/>
                    <a:pt x="15166" y="5975"/>
                  </a:cubicBezTo>
                  <a:lnTo>
                    <a:pt x="15166" y="3763"/>
                  </a:lnTo>
                  <a:cubicBezTo>
                    <a:pt x="15166" y="2746"/>
                    <a:pt x="14336" y="1907"/>
                    <a:pt x="13319" y="1907"/>
                  </a:cubicBezTo>
                  <a:lnTo>
                    <a:pt x="12365" y="1907"/>
                  </a:lnTo>
                  <a:lnTo>
                    <a:pt x="12365" y="1176"/>
                  </a:lnTo>
                  <a:lnTo>
                    <a:pt x="13641" y="1176"/>
                  </a:lnTo>
                  <a:cubicBezTo>
                    <a:pt x="13774" y="1176"/>
                    <a:pt x="13881" y="1087"/>
                    <a:pt x="13899" y="962"/>
                  </a:cubicBezTo>
                  <a:cubicBezTo>
                    <a:pt x="13917" y="810"/>
                    <a:pt x="13801" y="676"/>
                    <a:pt x="13650" y="676"/>
                  </a:cubicBezTo>
                  <a:lnTo>
                    <a:pt x="12365" y="676"/>
                  </a:lnTo>
                  <a:cubicBezTo>
                    <a:pt x="12311" y="226"/>
                    <a:pt x="11963" y="1"/>
                    <a:pt x="11616" y="1"/>
                  </a:cubicBezTo>
                  <a:cubicBezTo>
                    <a:pt x="11268" y="1"/>
                    <a:pt x="10920" y="226"/>
                    <a:pt x="10866" y="676"/>
                  </a:cubicBezTo>
                  <a:lnTo>
                    <a:pt x="8333" y="676"/>
                  </a:lnTo>
                  <a:cubicBezTo>
                    <a:pt x="8279" y="226"/>
                    <a:pt x="7931" y="1"/>
                    <a:pt x="7583" y="1"/>
                  </a:cubicBezTo>
                  <a:cubicBezTo>
                    <a:pt x="7235" y="1"/>
                    <a:pt x="6887" y="226"/>
                    <a:pt x="6834" y="676"/>
                  </a:cubicBezTo>
                  <a:lnTo>
                    <a:pt x="4300" y="676"/>
                  </a:lnTo>
                  <a:cubicBezTo>
                    <a:pt x="4247" y="226"/>
                    <a:pt x="3899" y="1"/>
                    <a:pt x="3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1" name="Google Shape;14711;p116"/>
            <p:cNvSpPr/>
            <p:nvPr/>
          </p:nvSpPr>
          <p:spPr>
            <a:xfrm>
              <a:off x="4754951" y="2076752"/>
              <a:ext cx="56861" cy="57088"/>
            </a:xfrm>
            <a:custGeom>
              <a:avLst/>
              <a:gdLst/>
              <a:ahLst/>
              <a:cxnLst/>
              <a:rect l="l" t="t" r="r" b="b"/>
              <a:pathLst>
                <a:path w="2498" h="2508" extrusionOk="0">
                  <a:moveTo>
                    <a:pt x="1954" y="500"/>
                  </a:moveTo>
                  <a:cubicBezTo>
                    <a:pt x="1981" y="500"/>
                    <a:pt x="1998" y="527"/>
                    <a:pt x="1998" y="554"/>
                  </a:cubicBezTo>
                  <a:lnTo>
                    <a:pt x="1998" y="1955"/>
                  </a:lnTo>
                  <a:cubicBezTo>
                    <a:pt x="1998" y="1981"/>
                    <a:pt x="1981" y="2008"/>
                    <a:pt x="1954" y="2008"/>
                  </a:cubicBezTo>
                  <a:lnTo>
                    <a:pt x="553" y="2008"/>
                  </a:lnTo>
                  <a:cubicBezTo>
                    <a:pt x="526" y="2008"/>
                    <a:pt x="500" y="1981"/>
                    <a:pt x="500" y="1955"/>
                  </a:cubicBezTo>
                  <a:lnTo>
                    <a:pt x="500" y="554"/>
                  </a:lnTo>
                  <a:cubicBezTo>
                    <a:pt x="500" y="527"/>
                    <a:pt x="526" y="500"/>
                    <a:pt x="553" y="500"/>
                  </a:cubicBezTo>
                  <a:close/>
                  <a:moveTo>
                    <a:pt x="553" y="1"/>
                  </a:moveTo>
                  <a:cubicBezTo>
                    <a:pt x="250" y="1"/>
                    <a:pt x="0" y="251"/>
                    <a:pt x="0" y="554"/>
                  </a:cubicBezTo>
                  <a:lnTo>
                    <a:pt x="0" y="1955"/>
                  </a:lnTo>
                  <a:cubicBezTo>
                    <a:pt x="0" y="2258"/>
                    <a:pt x="250" y="2508"/>
                    <a:pt x="553" y="2508"/>
                  </a:cubicBezTo>
                  <a:lnTo>
                    <a:pt x="1954" y="2508"/>
                  </a:lnTo>
                  <a:cubicBezTo>
                    <a:pt x="2257" y="2508"/>
                    <a:pt x="2498" y="2258"/>
                    <a:pt x="2498" y="1955"/>
                  </a:cubicBezTo>
                  <a:lnTo>
                    <a:pt x="2498" y="554"/>
                  </a:lnTo>
                  <a:cubicBezTo>
                    <a:pt x="2498" y="251"/>
                    <a:pt x="225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2" name="Google Shape;14712;p116"/>
            <p:cNvSpPr/>
            <p:nvPr/>
          </p:nvSpPr>
          <p:spPr>
            <a:xfrm>
              <a:off x="4839218" y="2076752"/>
              <a:ext cx="56883" cy="57088"/>
            </a:xfrm>
            <a:custGeom>
              <a:avLst/>
              <a:gdLst/>
              <a:ahLst/>
              <a:cxnLst/>
              <a:rect l="l" t="t" r="r" b="b"/>
              <a:pathLst>
                <a:path w="2499" h="2508" extrusionOk="0">
                  <a:moveTo>
                    <a:pt x="1945" y="500"/>
                  </a:moveTo>
                  <a:cubicBezTo>
                    <a:pt x="1981" y="500"/>
                    <a:pt x="1999" y="527"/>
                    <a:pt x="1999" y="554"/>
                  </a:cubicBezTo>
                  <a:lnTo>
                    <a:pt x="1999" y="1955"/>
                  </a:lnTo>
                  <a:cubicBezTo>
                    <a:pt x="1999" y="1981"/>
                    <a:pt x="1981" y="2008"/>
                    <a:pt x="1945" y="2008"/>
                  </a:cubicBezTo>
                  <a:lnTo>
                    <a:pt x="544" y="2008"/>
                  </a:lnTo>
                  <a:cubicBezTo>
                    <a:pt x="518" y="2008"/>
                    <a:pt x="500" y="1981"/>
                    <a:pt x="500" y="1955"/>
                  </a:cubicBezTo>
                  <a:lnTo>
                    <a:pt x="500" y="554"/>
                  </a:lnTo>
                  <a:cubicBezTo>
                    <a:pt x="500" y="527"/>
                    <a:pt x="518" y="500"/>
                    <a:pt x="544" y="500"/>
                  </a:cubicBezTo>
                  <a:close/>
                  <a:moveTo>
                    <a:pt x="553" y="1"/>
                  </a:moveTo>
                  <a:cubicBezTo>
                    <a:pt x="241" y="1"/>
                    <a:pt x="0" y="251"/>
                    <a:pt x="0" y="554"/>
                  </a:cubicBezTo>
                  <a:lnTo>
                    <a:pt x="0" y="1955"/>
                  </a:lnTo>
                  <a:cubicBezTo>
                    <a:pt x="0" y="2258"/>
                    <a:pt x="241" y="2508"/>
                    <a:pt x="553" y="2508"/>
                  </a:cubicBezTo>
                  <a:lnTo>
                    <a:pt x="1945" y="2508"/>
                  </a:lnTo>
                  <a:cubicBezTo>
                    <a:pt x="2248" y="2508"/>
                    <a:pt x="2498" y="2258"/>
                    <a:pt x="2498" y="1955"/>
                  </a:cubicBezTo>
                  <a:lnTo>
                    <a:pt x="2498" y="554"/>
                  </a:lnTo>
                  <a:cubicBezTo>
                    <a:pt x="2498" y="251"/>
                    <a:pt x="2248"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3" name="Google Shape;14713;p116"/>
            <p:cNvSpPr/>
            <p:nvPr/>
          </p:nvSpPr>
          <p:spPr>
            <a:xfrm>
              <a:off x="4923485" y="2076752"/>
              <a:ext cx="56883" cy="57088"/>
            </a:xfrm>
            <a:custGeom>
              <a:avLst/>
              <a:gdLst/>
              <a:ahLst/>
              <a:cxnLst/>
              <a:rect l="l" t="t" r="r" b="b"/>
              <a:pathLst>
                <a:path w="2499" h="2508" extrusionOk="0">
                  <a:moveTo>
                    <a:pt x="1945" y="500"/>
                  </a:moveTo>
                  <a:cubicBezTo>
                    <a:pt x="1972" y="500"/>
                    <a:pt x="1999" y="527"/>
                    <a:pt x="1999" y="554"/>
                  </a:cubicBezTo>
                  <a:lnTo>
                    <a:pt x="1999" y="1955"/>
                  </a:lnTo>
                  <a:cubicBezTo>
                    <a:pt x="1999" y="1981"/>
                    <a:pt x="1972" y="2008"/>
                    <a:pt x="1945" y="2008"/>
                  </a:cubicBezTo>
                  <a:lnTo>
                    <a:pt x="545" y="2008"/>
                  </a:lnTo>
                  <a:cubicBezTo>
                    <a:pt x="518" y="2008"/>
                    <a:pt x="500" y="1981"/>
                    <a:pt x="500" y="1955"/>
                  </a:cubicBezTo>
                  <a:lnTo>
                    <a:pt x="500" y="554"/>
                  </a:lnTo>
                  <a:cubicBezTo>
                    <a:pt x="500" y="527"/>
                    <a:pt x="518" y="500"/>
                    <a:pt x="545" y="500"/>
                  </a:cubicBezTo>
                  <a:close/>
                  <a:moveTo>
                    <a:pt x="545" y="1"/>
                  </a:moveTo>
                  <a:cubicBezTo>
                    <a:pt x="241" y="1"/>
                    <a:pt x="1" y="251"/>
                    <a:pt x="1" y="554"/>
                  </a:cubicBezTo>
                  <a:lnTo>
                    <a:pt x="1" y="1955"/>
                  </a:lnTo>
                  <a:cubicBezTo>
                    <a:pt x="1" y="2258"/>
                    <a:pt x="241" y="2508"/>
                    <a:pt x="545" y="2508"/>
                  </a:cubicBezTo>
                  <a:lnTo>
                    <a:pt x="1945" y="2508"/>
                  </a:lnTo>
                  <a:cubicBezTo>
                    <a:pt x="2249" y="2508"/>
                    <a:pt x="2498" y="2258"/>
                    <a:pt x="2498" y="1955"/>
                  </a:cubicBezTo>
                  <a:lnTo>
                    <a:pt x="2498" y="554"/>
                  </a:lnTo>
                  <a:cubicBezTo>
                    <a:pt x="2498" y="251"/>
                    <a:pt x="2249"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4" name="Google Shape;14714;p116"/>
            <p:cNvSpPr/>
            <p:nvPr/>
          </p:nvSpPr>
          <p:spPr>
            <a:xfrm>
              <a:off x="4754951" y="2152710"/>
              <a:ext cx="56861" cy="56883"/>
            </a:xfrm>
            <a:custGeom>
              <a:avLst/>
              <a:gdLst/>
              <a:ahLst/>
              <a:cxnLst/>
              <a:rect l="l" t="t" r="r" b="b"/>
              <a:pathLst>
                <a:path w="2498" h="2499" extrusionOk="0">
                  <a:moveTo>
                    <a:pt x="1954" y="500"/>
                  </a:moveTo>
                  <a:cubicBezTo>
                    <a:pt x="1981" y="500"/>
                    <a:pt x="1998" y="527"/>
                    <a:pt x="1998" y="553"/>
                  </a:cubicBezTo>
                  <a:lnTo>
                    <a:pt x="1998" y="1954"/>
                  </a:lnTo>
                  <a:cubicBezTo>
                    <a:pt x="1998" y="1981"/>
                    <a:pt x="1981" y="1999"/>
                    <a:pt x="1954" y="1999"/>
                  </a:cubicBezTo>
                  <a:lnTo>
                    <a:pt x="553" y="1999"/>
                  </a:lnTo>
                  <a:cubicBezTo>
                    <a:pt x="526" y="1999"/>
                    <a:pt x="500" y="1981"/>
                    <a:pt x="500" y="1954"/>
                  </a:cubicBezTo>
                  <a:lnTo>
                    <a:pt x="500" y="553"/>
                  </a:lnTo>
                  <a:cubicBezTo>
                    <a:pt x="500" y="527"/>
                    <a:pt x="526" y="500"/>
                    <a:pt x="553" y="500"/>
                  </a:cubicBezTo>
                  <a:close/>
                  <a:moveTo>
                    <a:pt x="553" y="0"/>
                  </a:moveTo>
                  <a:cubicBezTo>
                    <a:pt x="250" y="0"/>
                    <a:pt x="0" y="250"/>
                    <a:pt x="0" y="553"/>
                  </a:cubicBezTo>
                  <a:lnTo>
                    <a:pt x="0" y="1954"/>
                  </a:lnTo>
                  <a:cubicBezTo>
                    <a:pt x="0" y="2257"/>
                    <a:pt x="250" y="2498"/>
                    <a:pt x="553" y="2498"/>
                  </a:cubicBezTo>
                  <a:lnTo>
                    <a:pt x="1954" y="2498"/>
                  </a:lnTo>
                  <a:cubicBezTo>
                    <a:pt x="2257" y="2498"/>
                    <a:pt x="2498" y="2257"/>
                    <a:pt x="2498" y="1954"/>
                  </a:cubicBezTo>
                  <a:lnTo>
                    <a:pt x="2498" y="553"/>
                  </a:lnTo>
                  <a:cubicBezTo>
                    <a:pt x="2498" y="250"/>
                    <a:pt x="2257"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5" name="Google Shape;14715;p116"/>
            <p:cNvSpPr/>
            <p:nvPr/>
          </p:nvSpPr>
          <p:spPr>
            <a:xfrm>
              <a:off x="4839218" y="2152710"/>
              <a:ext cx="56883" cy="56883"/>
            </a:xfrm>
            <a:custGeom>
              <a:avLst/>
              <a:gdLst/>
              <a:ahLst/>
              <a:cxnLst/>
              <a:rect l="l" t="t" r="r" b="b"/>
              <a:pathLst>
                <a:path w="2499" h="2499" extrusionOk="0">
                  <a:moveTo>
                    <a:pt x="1945" y="500"/>
                  </a:moveTo>
                  <a:cubicBezTo>
                    <a:pt x="1981" y="500"/>
                    <a:pt x="1999" y="527"/>
                    <a:pt x="1999" y="553"/>
                  </a:cubicBezTo>
                  <a:lnTo>
                    <a:pt x="1999" y="1954"/>
                  </a:lnTo>
                  <a:cubicBezTo>
                    <a:pt x="1999" y="1981"/>
                    <a:pt x="1981" y="1999"/>
                    <a:pt x="1945" y="1999"/>
                  </a:cubicBezTo>
                  <a:lnTo>
                    <a:pt x="544" y="1999"/>
                  </a:lnTo>
                  <a:cubicBezTo>
                    <a:pt x="518" y="1999"/>
                    <a:pt x="500" y="1981"/>
                    <a:pt x="500" y="1954"/>
                  </a:cubicBezTo>
                  <a:lnTo>
                    <a:pt x="500" y="553"/>
                  </a:lnTo>
                  <a:cubicBezTo>
                    <a:pt x="500" y="527"/>
                    <a:pt x="518" y="500"/>
                    <a:pt x="544" y="500"/>
                  </a:cubicBezTo>
                  <a:close/>
                  <a:moveTo>
                    <a:pt x="553" y="0"/>
                  </a:moveTo>
                  <a:cubicBezTo>
                    <a:pt x="241" y="0"/>
                    <a:pt x="0" y="250"/>
                    <a:pt x="0" y="553"/>
                  </a:cubicBezTo>
                  <a:lnTo>
                    <a:pt x="0" y="1954"/>
                  </a:lnTo>
                  <a:cubicBezTo>
                    <a:pt x="0" y="2257"/>
                    <a:pt x="241" y="2498"/>
                    <a:pt x="553" y="2498"/>
                  </a:cubicBezTo>
                  <a:lnTo>
                    <a:pt x="1945" y="2498"/>
                  </a:lnTo>
                  <a:cubicBezTo>
                    <a:pt x="2248" y="2498"/>
                    <a:pt x="2498" y="2257"/>
                    <a:pt x="2498" y="1954"/>
                  </a:cubicBezTo>
                  <a:lnTo>
                    <a:pt x="2498" y="553"/>
                  </a:lnTo>
                  <a:cubicBezTo>
                    <a:pt x="2498" y="250"/>
                    <a:pt x="2248"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6" name="Google Shape;14716;p116"/>
            <p:cNvSpPr/>
            <p:nvPr/>
          </p:nvSpPr>
          <p:spPr>
            <a:xfrm>
              <a:off x="4923485" y="2152710"/>
              <a:ext cx="56883" cy="56883"/>
            </a:xfrm>
            <a:custGeom>
              <a:avLst/>
              <a:gdLst/>
              <a:ahLst/>
              <a:cxnLst/>
              <a:rect l="l" t="t" r="r" b="b"/>
              <a:pathLst>
                <a:path w="2499" h="2499" extrusionOk="0">
                  <a:moveTo>
                    <a:pt x="1945" y="500"/>
                  </a:moveTo>
                  <a:cubicBezTo>
                    <a:pt x="1972" y="500"/>
                    <a:pt x="1999" y="527"/>
                    <a:pt x="1999" y="553"/>
                  </a:cubicBezTo>
                  <a:lnTo>
                    <a:pt x="1999" y="1954"/>
                  </a:lnTo>
                  <a:cubicBezTo>
                    <a:pt x="1999" y="1981"/>
                    <a:pt x="1972" y="1999"/>
                    <a:pt x="1945" y="1999"/>
                  </a:cubicBezTo>
                  <a:lnTo>
                    <a:pt x="545" y="1999"/>
                  </a:lnTo>
                  <a:cubicBezTo>
                    <a:pt x="518" y="1999"/>
                    <a:pt x="500" y="1981"/>
                    <a:pt x="500" y="1954"/>
                  </a:cubicBezTo>
                  <a:lnTo>
                    <a:pt x="500" y="553"/>
                  </a:lnTo>
                  <a:cubicBezTo>
                    <a:pt x="500" y="527"/>
                    <a:pt x="518" y="500"/>
                    <a:pt x="545" y="500"/>
                  </a:cubicBezTo>
                  <a:close/>
                  <a:moveTo>
                    <a:pt x="545" y="0"/>
                  </a:moveTo>
                  <a:cubicBezTo>
                    <a:pt x="241" y="0"/>
                    <a:pt x="1" y="250"/>
                    <a:pt x="1" y="553"/>
                  </a:cubicBezTo>
                  <a:lnTo>
                    <a:pt x="1" y="1954"/>
                  </a:lnTo>
                  <a:cubicBezTo>
                    <a:pt x="1" y="2257"/>
                    <a:pt x="241" y="2498"/>
                    <a:pt x="545" y="2498"/>
                  </a:cubicBezTo>
                  <a:lnTo>
                    <a:pt x="1945" y="2498"/>
                  </a:lnTo>
                  <a:cubicBezTo>
                    <a:pt x="2249" y="2498"/>
                    <a:pt x="2498" y="2257"/>
                    <a:pt x="2498" y="1954"/>
                  </a:cubicBezTo>
                  <a:lnTo>
                    <a:pt x="2498" y="553"/>
                  </a:lnTo>
                  <a:cubicBezTo>
                    <a:pt x="2498" y="250"/>
                    <a:pt x="224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7" name="Google Shape;14717;p116"/>
            <p:cNvSpPr/>
            <p:nvPr/>
          </p:nvSpPr>
          <p:spPr>
            <a:xfrm>
              <a:off x="4754951" y="2228646"/>
              <a:ext cx="56861" cy="56883"/>
            </a:xfrm>
            <a:custGeom>
              <a:avLst/>
              <a:gdLst/>
              <a:ahLst/>
              <a:cxnLst/>
              <a:rect l="l" t="t" r="r" b="b"/>
              <a:pathLst>
                <a:path w="2498" h="2499" extrusionOk="0">
                  <a:moveTo>
                    <a:pt x="1954" y="500"/>
                  </a:moveTo>
                  <a:cubicBezTo>
                    <a:pt x="1981" y="500"/>
                    <a:pt x="1998" y="518"/>
                    <a:pt x="1998" y="545"/>
                  </a:cubicBezTo>
                  <a:lnTo>
                    <a:pt x="1998" y="1945"/>
                  </a:lnTo>
                  <a:cubicBezTo>
                    <a:pt x="1998" y="1972"/>
                    <a:pt x="1981" y="1999"/>
                    <a:pt x="1954" y="1999"/>
                  </a:cubicBezTo>
                  <a:lnTo>
                    <a:pt x="553" y="1999"/>
                  </a:lnTo>
                  <a:cubicBezTo>
                    <a:pt x="526" y="1999"/>
                    <a:pt x="500" y="1972"/>
                    <a:pt x="500" y="1945"/>
                  </a:cubicBezTo>
                  <a:lnTo>
                    <a:pt x="500" y="545"/>
                  </a:lnTo>
                  <a:cubicBezTo>
                    <a:pt x="500" y="518"/>
                    <a:pt x="526" y="500"/>
                    <a:pt x="553" y="500"/>
                  </a:cubicBezTo>
                  <a:close/>
                  <a:moveTo>
                    <a:pt x="553" y="1"/>
                  </a:moveTo>
                  <a:cubicBezTo>
                    <a:pt x="250" y="1"/>
                    <a:pt x="0" y="242"/>
                    <a:pt x="0" y="545"/>
                  </a:cubicBezTo>
                  <a:lnTo>
                    <a:pt x="0" y="1945"/>
                  </a:lnTo>
                  <a:cubicBezTo>
                    <a:pt x="0" y="2249"/>
                    <a:pt x="250" y="2499"/>
                    <a:pt x="553" y="2499"/>
                  </a:cubicBezTo>
                  <a:lnTo>
                    <a:pt x="1954" y="2499"/>
                  </a:lnTo>
                  <a:cubicBezTo>
                    <a:pt x="2257" y="2499"/>
                    <a:pt x="2498" y="2249"/>
                    <a:pt x="2498" y="1945"/>
                  </a:cubicBezTo>
                  <a:lnTo>
                    <a:pt x="2498" y="545"/>
                  </a:lnTo>
                  <a:cubicBezTo>
                    <a:pt x="2498" y="242"/>
                    <a:pt x="225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8" name="Google Shape;14718;p116"/>
            <p:cNvSpPr/>
            <p:nvPr/>
          </p:nvSpPr>
          <p:spPr>
            <a:xfrm>
              <a:off x="4839218" y="2228646"/>
              <a:ext cx="56883" cy="56883"/>
            </a:xfrm>
            <a:custGeom>
              <a:avLst/>
              <a:gdLst/>
              <a:ahLst/>
              <a:cxnLst/>
              <a:rect l="l" t="t" r="r" b="b"/>
              <a:pathLst>
                <a:path w="2499" h="2499" extrusionOk="0">
                  <a:moveTo>
                    <a:pt x="1945" y="500"/>
                  </a:moveTo>
                  <a:cubicBezTo>
                    <a:pt x="1981" y="500"/>
                    <a:pt x="1999" y="518"/>
                    <a:pt x="1999" y="545"/>
                  </a:cubicBezTo>
                  <a:lnTo>
                    <a:pt x="1999" y="1945"/>
                  </a:lnTo>
                  <a:cubicBezTo>
                    <a:pt x="1999" y="1972"/>
                    <a:pt x="1981" y="1999"/>
                    <a:pt x="1945" y="1999"/>
                  </a:cubicBezTo>
                  <a:lnTo>
                    <a:pt x="544" y="1999"/>
                  </a:lnTo>
                  <a:cubicBezTo>
                    <a:pt x="518" y="1999"/>
                    <a:pt x="500" y="1972"/>
                    <a:pt x="500" y="1945"/>
                  </a:cubicBezTo>
                  <a:lnTo>
                    <a:pt x="500" y="545"/>
                  </a:lnTo>
                  <a:cubicBezTo>
                    <a:pt x="500" y="518"/>
                    <a:pt x="518" y="500"/>
                    <a:pt x="544" y="500"/>
                  </a:cubicBezTo>
                  <a:close/>
                  <a:moveTo>
                    <a:pt x="553" y="1"/>
                  </a:moveTo>
                  <a:cubicBezTo>
                    <a:pt x="241" y="1"/>
                    <a:pt x="0" y="242"/>
                    <a:pt x="0" y="545"/>
                  </a:cubicBezTo>
                  <a:lnTo>
                    <a:pt x="0" y="1945"/>
                  </a:lnTo>
                  <a:cubicBezTo>
                    <a:pt x="0" y="2249"/>
                    <a:pt x="241" y="2499"/>
                    <a:pt x="553" y="2499"/>
                  </a:cubicBezTo>
                  <a:lnTo>
                    <a:pt x="1945" y="2499"/>
                  </a:lnTo>
                  <a:cubicBezTo>
                    <a:pt x="2248" y="2499"/>
                    <a:pt x="2498" y="2249"/>
                    <a:pt x="2498" y="1945"/>
                  </a:cubicBezTo>
                  <a:lnTo>
                    <a:pt x="2498" y="545"/>
                  </a:lnTo>
                  <a:cubicBezTo>
                    <a:pt x="2498" y="242"/>
                    <a:pt x="2248"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9" name="Google Shape;14719;p116"/>
            <p:cNvSpPr/>
            <p:nvPr/>
          </p:nvSpPr>
          <p:spPr>
            <a:xfrm>
              <a:off x="4923485" y="2228646"/>
              <a:ext cx="56883" cy="56883"/>
            </a:xfrm>
            <a:custGeom>
              <a:avLst/>
              <a:gdLst/>
              <a:ahLst/>
              <a:cxnLst/>
              <a:rect l="l" t="t" r="r" b="b"/>
              <a:pathLst>
                <a:path w="2499" h="2499" extrusionOk="0">
                  <a:moveTo>
                    <a:pt x="1945" y="500"/>
                  </a:moveTo>
                  <a:cubicBezTo>
                    <a:pt x="1972" y="500"/>
                    <a:pt x="1999" y="518"/>
                    <a:pt x="1999" y="545"/>
                  </a:cubicBezTo>
                  <a:lnTo>
                    <a:pt x="1999" y="1945"/>
                  </a:lnTo>
                  <a:cubicBezTo>
                    <a:pt x="1999" y="1972"/>
                    <a:pt x="1972" y="1999"/>
                    <a:pt x="1945" y="1999"/>
                  </a:cubicBezTo>
                  <a:lnTo>
                    <a:pt x="545" y="1999"/>
                  </a:lnTo>
                  <a:cubicBezTo>
                    <a:pt x="518" y="1999"/>
                    <a:pt x="500" y="1972"/>
                    <a:pt x="500" y="1945"/>
                  </a:cubicBezTo>
                  <a:lnTo>
                    <a:pt x="500" y="545"/>
                  </a:lnTo>
                  <a:cubicBezTo>
                    <a:pt x="500" y="518"/>
                    <a:pt x="518" y="500"/>
                    <a:pt x="545" y="500"/>
                  </a:cubicBezTo>
                  <a:close/>
                  <a:moveTo>
                    <a:pt x="545" y="1"/>
                  </a:moveTo>
                  <a:cubicBezTo>
                    <a:pt x="241" y="1"/>
                    <a:pt x="1" y="242"/>
                    <a:pt x="1" y="545"/>
                  </a:cubicBezTo>
                  <a:lnTo>
                    <a:pt x="1" y="1945"/>
                  </a:lnTo>
                  <a:cubicBezTo>
                    <a:pt x="1" y="2249"/>
                    <a:pt x="241" y="2499"/>
                    <a:pt x="545" y="2499"/>
                  </a:cubicBezTo>
                  <a:lnTo>
                    <a:pt x="1945" y="2499"/>
                  </a:lnTo>
                  <a:cubicBezTo>
                    <a:pt x="2249" y="2499"/>
                    <a:pt x="2498" y="2249"/>
                    <a:pt x="2498" y="1945"/>
                  </a:cubicBezTo>
                  <a:lnTo>
                    <a:pt x="2498" y="545"/>
                  </a:lnTo>
                  <a:cubicBezTo>
                    <a:pt x="2498" y="242"/>
                    <a:pt x="2249"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0" name="Google Shape;14720;p116"/>
          <p:cNvSpPr/>
          <p:nvPr/>
        </p:nvSpPr>
        <p:spPr>
          <a:xfrm>
            <a:off x="5284930" y="1947006"/>
            <a:ext cx="388488" cy="388488"/>
          </a:xfrm>
          <a:custGeom>
            <a:avLst/>
            <a:gdLst/>
            <a:ahLst/>
            <a:cxnLst/>
            <a:rect l="l" t="t" r="r" b="b"/>
            <a:pathLst>
              <a:path w="17067" h="17067" extrusionOk="0">
                <a:moveTo>
                  <a:pt x="15987" y="7530"/>
                </a:moveTo>
                <a:cubicBezTo>
                  <a:pt x="16309" y="7530"/>
                  <a:pt x="16567" y="7788"/>
                  <a:pt x="16567" y="8118"/>
                </a:cubicBezTo>
                <a:lnTo>
                  <a:pt x="16567" y="8984"/>
                </a:lnTo>
                <a:cubicBezTo>
                  <a:pt x="16567" y="9305"/>
                  <a:pt x="16309" y="9564"/>
                  <a:pt x="15987" y="9564"/>
                </a:cubicBezTo>
                <a:lnTo>
                  <a:pt x="15604" y="9564"/>
                </a:lnTo>
                <a:lnTo>
                  <a:pt x="15604" y="7530"/>
                </a:lnTo>
                <a:close/>
                <a:moveTo>
                  <a:pt x="8458" y="6762"/>
                </a:moveTo>
                <a:cubicBezTo>
                  <a:pt x="8592" y="6762"/>
                  <a:pt x="8699" y="6878"/>
                  <a:pt x="8699" y="7012"/>
                </a:cubicBezTo>
                <a:lnTo>
                  <a:pt x="8699" y="10090"/>
                </a:lnTo>
                <a:cubicBezTo>
                  <a:pt x="8699" y="10224"/>
                  <a:pt x="8592" y="10331"/>
                  <a:pt x="8458" y="10331"/>
                </a:cubicBezTo>
                <a:lnTo>
                  <a:pt x="7147" y="10331"/>
                </a:lnTo>
                <a:cubicBezTo>
                  <a:pt x="6192" y="10331"/>
                  <a:pt x="5380" y="9590"/>
                  <a:pt x="5336" y="8636"/>
                </a:cubicBezTo>
                <a:cubicBezTo>
                  <a:pt x="5291" y="7610"/>
                  <a:pt x="6112" y="6762"/>
                  <a:pt x="7120" y="6762"/>
                </a:cubicBezTo>
                <a:close/>
                <a:moveTo>
                  <a:pt x="9163" y="10366"/>
                </a:moveTo>
                <a:cubicBezTo>
                  <a:pt x="9359" y="10429"/>
                  <a:pt x="9546" y="10500"/>
                  <a:pt x="9725" y="10563"/>
                </a:cubicBezTo>
                <a:cubicBezTo>
                  <a:pt x="9787" y="11032"/>
                  <a:pt x="9395" y="11406"/>
                  <a:pt x="8970" y="11406"/>
                </a:cubicBezTo>
                <a:cubicBezTo>
                  <a:pt x="8847" y="11406"/>
                  <a:pt x="8720" y="11374"/>
                  <a:pt x="8601" y="11303"/>
                </a:cubicBezTo>
                <a:lnTo>
                  <a:pt x="8601" y="10804"/>
                </a:lnTo>
                <a:cubicBezTo>
                  <a:pt x="8860" y="10759"/>
                  <a:pt x="9065" y="10598"/>
                  <a:pt x="9163" y="10366"/>
                </a:cubicBezTo>
                <a:close/>
                <a:moveTo>
                  <a:pt x="8625" y="3890"/>
                </a:moveTo>
                <a:cubicBezTo>
                  <a:pt x="9852" y="3890"/>
                  <a:pt x="11092" y="4371"/>
                  <a:pt x="12035" y="5451"/>
                </a:cubicBezTo>
                <a:cubicBezTo>
                  <a:pt x="11286" y="5906"/>
                  <a:pt x="10332" y="6370"/>
                  <a:pt x="9172" y="6718"/>
                </a:cubicBezTo>
                <a:cubicBezTo>
                  <a:pt x="9056" y="6450"/>
                  <a:pt x="8788" y="6263"/>
                  <a:pt x="8485" y="6263"/>
                </a:cubicBezTo>
                <a:lnTo>
                  <a:pt x="7147" y="6263"/>
                </a:lnTo>
                <a:cubicBezTo>
                  <a:pt x="4747" y="6290"/>
                  <a:pt x="4007" y="9492"/>
                  <a:pt x="6103" y="10581"/>
                </a:cubicBezTo>
                <a:lnTo>
                  <a:pt x="6103" y="12516"/>
                </a:lnTo>
                <a:cubicBezTo>
                  <a:pt x="4774" y="11696"/>
                  <a:pt x="3882" y="10224"/>
                  <a:pt x="3882" y="8547"/>
                </a:cubicBezTo>
                <a:cubicBezTo>
                  <a:pt x="3870" y="5736"/>
                  <a:pt x="6223" y="3890"/>
                  <a:pt x="8625" y="3890"/>
                </a:cubicBezTo>
                <a:close/>
                <a:moveTo>
                  <a:pt x="14105" y="4479"/>
                </a:moveTo>
                <a:lnTo>
                  <a:pt x="14105" y="12606"/>
                </a:lnTo>
                <a:cubicBezTo>
                  <a:pt x="13391" y="11937"/>
                  <a:pt x="11795" y="10697"/>
                  <a:pt x="9199" y="9858"/>
                </a:cubicBezTo>
                <a:lnTo>
                  <a:pt x="9199" y="7208"/>
                </a:lnTo>
                <a:cubicBezTo>
                  <a:pt x="11634" y="6432"/>
                  <a:pt x="12776" y="5665"/>
                  <a:pt x="14105" y="4479"/>
                </a:cubicBezTo>
                <a:close/>
                <a:moveTo>
                  <a:pt x="6603" y="10768"/>
                </a:moveTo>
                <a:cubicBezTo>
                  <a:pt x="6781" y="10813"/>
                  <a:pt x="6959" y="10830"/>
                  <a:pt x="7147" y="10830"/>
                </a:cubicBezTo>
                <a:lnTo>
                  <a:pt x="8101" y="10830"/>
                </a:lnTo>
                <a:lnTo>
                  <a:pt x="8101" y="13194"/>
                </a:lnTo>
                <a:cubicBezTo>
                  <a:pt x="7575" y="13141"/>
                  <a:pt x="7066" y="12998"/>
                  <a:pt x="6603" y="12784"/>
                </a:cubicBezTo>
                <a:lnTo>
                  <a:pt x="6603" y="10768"/>
                </a:lnTo>
                <a:close/>
                <a:moveTo>
                  <a:pt x="10224" y="10759"/>
                </a:moveTo>
                <a:cubicBezTo>
                  <a:pt x="10911" y="11044"/>
                  <a:pt x="11500" y="11357"/>
                  <a:pt x="12009" y="11660"/>
                </a:cubicBezTo>
                <a:cubicBezTo>
                  <a:pt x="11134" y="12624"/>
                  <a:pt x="9912" y="13177"/>
                  <a:pt x="8601" y="13194"/>
                </a:cubicBezTo>
                <a:lnTo>
                  <a:pt x="8601" y="11847"/>
                </a:lnTo>
                <a:cubicBezTo>
                  <a:pt x="8724" y="11888"/>
                  <a:pt x="8848" y="11907"/>
                  <a:pt x="8971" y="11907"/>
                </a:cubicBezTo>
                <a:cubicBezTo>
                  <a:pt x="9598" y="11907"/>
                  <a:pt x="10180" y="11408"/>
                  <a:pt x="10224" y="10759"/>
                </a:cubicBezTo>
                <a:close/>
                <a:moveTo>
                  <a:pt x="8119" y="0"/>
                </a:moveTo>
                <a:cubicBezTo>
                  <a:pt x="7521" y="0"/>
                  <a:pt x="7040" y="482"/>
                  <a:pt x="7040" y="1080"/>
                </a:cubicBezTo>
                <a:lnTo>
                  <a:pt x="7040" y="2088"/>
                </a:lnTo>
                <a:cubicBezTo>
                  <a:pt x="6799" y="2141"/>
                  <a:pt x="6567" y="2213"/>
                  <a:pt x="6344" y="2293"/>
                </a:cubicBezTo>
                <a:cubicBezTo>
                  <a:pt x="6070" y="2398"/>
                  <a:pt x="6167" y="2780"/>
                  <a:pt x="6426" y="2780"/>
                </a:cubicBezTo>
                <a:cubicBezTo>
                  <a:pt x="6453" y="2780"/>
                  <a:pt x="6482" y="2775"/>
                  <a:pt x="6513" y="2766"/>
                </a:cubicBezTo>
                <a:cubicBezTo>
                  <a:pt x="6745" y="2677"/>
                  <a:pt x="6986" y="2614"/>
                  <a:pt x="7236" y="2561"/>
                </a:cubicBezTo>
                <a:cubicBezTo>
                  <a:pt x="7414" y="2516"/>
                  <a:pt x="7539" y="2364"/>
                  <a:pt x="7539" y="2186"/>
                </a:cubicBezTo>
                <a:lnTo>
                  <a:pt x="7539" y="1080"/>
                </a:lnTo>
                <a:cubicBezTo>
                  <a:pt x="7539" y="759"/>
                  <a:pt x="7798" y="500"/>
                  <a:pt x="8119" y="500"/>
                </a:cubicBezTo>
                <a:lnTo>
                  <a:pt x="8949" y="500"/>
                </a:lnTo>
                <a:cubicBezTo>
                  <a:pt x="9279" y="500"/>
                  <a:pt x="9538" y="759"/>
                  <a:pt x="9538" y="1080"/>
                </a:cubicBezTo>
                <a:lnTo>
                  <a:pt x="9538" y="2186"/>
                </a:lnTo>
                <a:cubicBezTo>
                  <a:pt x="9538" y="2364"/>
                  <a:pt x="9662" y="2516"/>
                  <a:pt x="9841" y="2561"/>
                </a:cubicBezTo>
                <a:cubicBezTo>
                  <a:pt x="10537" y="2712"/>
                  <a:pt x="11206" y="2989"/>
                  <a:pt x="11812" y="3372"/>
                </a:cubicBezTo>
                <a:cubicBezTo>
                  <a:pt x="11875" y="3417"/>
                  <a:pt x="11946" y="3435"/>
                  <a:pt x="12018" y="3435"/>
                </a:cubicBezTo>
                <a:cubicBezTo>
                  <a:pt x="12116" y="3435"/>
                  <a:pt x="12214" y="3399"/>
                  <a:pt x="12294" y="3328"/>
                </a:cubicBezTo>
                <a:lnTo>
                  <a:pt x="13070" y="2543"/>
                </a:lnTo>
                <a:cubicBezTo>
                  <a:pt x="13182" y="2431"/>
                  <a:pt x="13331" y="2376"/>
                  <a:pt x="13481" y="2376"/>
                </a:cubicBezTo>
                <a:cubicBezTo>
                  <a:pt x="13630" y="2376"/>
                  <a:pt x="13780" y="2431"/>
                  <a:pt x="13891" y="2543"/>
                </a:cubicBezTo>
                <a:lnTo>
                  <a:pt x="14346" y="2998"/>
                </a:lnTo>
                <a:cubicBezTo>
                  <a:pt x="14194" y="3132"/>
                  <a:pt x="14105" y="3328"/>
                  <a:pt x="14105" y="3551"/>
                </a:cubicBezTo>
                <a:lnTo>
                  <a:pt x="14105" y="3756"/>
                </a:lnTo>
                <a:cubicBezTo>
                  <a:pt x="13936" y="3943"/>
                  <a:pt x="13391" y="4523"/>
                  <a:pt x="12437" y="5166"/>
                </a:cubicBezTo>
                <a:cubicBezTo>
                  <a:pt x="11375" y="3927"/>
                  <a:pt x="9973" y="3374"/>
                  <a:pt x="8589" y="3374"/>
                </a:cubicBezTo>
                <a:cubicBezTo>
                  <a:pt x="5936" y="3374"/>
                  <a:pt x="3349" y="5404"/>
                  <a:pt x="3355" y="8529"/>
                </a:cubicBezTo>
                <a:cubicBezTo>
                  <a:pt x="3349" y="11657"/>
                  <a:pt x="5936" y="13692"/>
                  <a:pt x="8589" y="13692"/>
                </a:cubicBezTo>
                <a:cubicBezTo>
                  <a:pt x="9961" y="13692"/>
                  <a:pt x="11352" y="13147"/>
                  <a:pt x="12410" y="11928"/>
                </a:cubicBezTo>
                <a:cubicBezTo>
                  <a:pt x="13374" y="12561"/>
                  <a:pt x="13927" y="13123"/>
                  <a:pt x="14105" y="13310"/>
                </a:cubicBezTo>
                <a:lnTo>
                  <a:pt x="14105" y="13516"/>
                </a:lnTo>
                <a:cubicBezTo>
                  <a:pt x="14105" y="13730"/>
                  <a:pt x="14194" y="13926"/>
                  <a:pt x="14346" y="14069"/>
                </a:cubicBezTo>
                <a:lnTo>
                  <a:pt x="13900" y="14506"/>
                </a:lnTo>
                <a:cubicBezTo>
                  <a:pt x="13811" y="14604"/>
                  <a:pt x="13686" y="14666"/>
                  <a:pt x="13552" y="14684"/>
                </a:cubicBezTo>
                <a:cubicBezTo>
                  <a:pt x="13532" y="14686"/>
                  <a:pt x="13512" y="14687"/>
                  <a:pt x="13492" y="14687"/>
                </a:cubicBezTo>
                <a:cubicBezTo>
                  <a:pt x="13334" y="14687"/>
                  <a:pt x="13181" y="14626"/>
                  <a:pt x="13070" y="14515"/>
                </a:cubicBezTo>
                <a:lnTo>
                  <a:pt x="12294" y="13739"/>
                </a:lnTo>
                <a:cubicBezTo>
                  <a:pt x="12215" y="13665"/>
                  <a:pt x="12115" y="13626"/>
                  <a:pt x="12015" y="13626"/>
                </a:cubicBezTo>
                <a:cubicBezTo>
                  <a:pt x="11945" y="13626"/>
                  <a:pt x="11875" y="13645"/>
                  <a:pt x="11812" y="13685"/>
                </a:cubicBezTo>
                <a:cubicBezTo>
                  <a:pt x="11206" y="14078"/>
                  <a:pt x="10537" y="14354"/>
                  <a:pt x="9841" y="14506"/>
                </a:cubicBezTo>
                <a:cubicBezTo>
                  <a:pt x="9662" y="14542"/>
                  <a:pt x="9538" y="14702"/>
                  <a:pt x="9538" y="14881"/>
                </a:cubicBezTo>
                <a:lnTo>
                  <a:pt x="9538" y="15978"/>
                </a:lnTo>
                <a:cubicBezTo>
                  <a:pt x="9538" y="16299"/>
                  <a:pt x="9279" y="16567"/>
                  <a:pt x="8949" y="16567"/>
                </a:cubicBezTo>
                <a:lnTo>
                  <a:pt x="8119" y="16567"/>
                </a:lnTo>
                <a:cubicBezTo>
                  <a:pt x="7798" y="16567"/>
                  <a:pt x="7539" y="16299"/>
                  <a:pt x="7539" y="15978"/>
                </a:cubicBezTo>
                <a:lnTo>
                  <a:pt x="7539" y="14872"/>
                </a:lnTo>
                <a:cubicBezTo>
                  <a:pt x="7539" y="14693"/>
                  <a:pt x="7414" y="14542"/>
                  <a:pt x="7236" y="14497"/>
                </a:cubicBezTo>
                <a:cubicBezTo>
                  <a:pt x="6531" y="14345"/>
                  <a:pt x="5862" y="14069"/>
                  <a:pt x="5255" y="13676"/>
                </a:cubicBezTo>
                <a:cubicBezTo>
                  <a:pt x="5193" y="13636"/>
                  <a:pt x="5123" y="13617"/>
                  <a:pt x="5053" y="13617"/>
                </a:cubicBezTo>
                <a:cubicBezTo>
                  <a:pt x="4953" y="13617"/>
                  <a:pt x="4853" y="13656"/>
                  <a:pt x="4774" y="13730"/>
                </a:cubicBezTo>
                <a:lnTo>
                  <a:pt x="3998" y="14515"/>
                </a:lnTo>
                <a:cubicBezTo>
                  <a:pt x="3882" y="14626"/>
                  <a:pt x="3732" y="14682"/>
                  <a:pt x="3583" y="14682"/>
                </a:cubicBezTo>
                <a:cubicBezTo>
                  <a:pt x="3433" y="14682"/>
                  <a:pt x="3284" y="14626"/>
                  <a:pt x="3168" y="14515"/>
                </a:cubicBezTo>
                <a:lnTo>
                  <a:pt x="2552" y="13899"/>
                </a:lnTo>
                <a:cubicBezTo>
                  <a:pt x="2329" y="13667"/>
                  <a:pt x="2329" y="13302"/>
                  <a:pt x="2552" y="13070"/>
                </a:cubicBezTo>
                <a:lnTo>
                  <a:pt x="3337" y="12293"/>
                </a:lnTo>
                <a:cubicBezTo>
                  <a:pt x="3462" y="12160"/>
                  <a:pt x="3489" y="11963"/>
                  <a:pt x="3391" y="11812"/>
                </a:cubicBezTo>
                <a:cubicBezTo>
                  <a:pt x="2998" y="11205"/>
                  <a:pt x="2722" y="10536"/>
                  <a:pt x="2570" y="9831"/>
                </a:cubicBezTo>
                <a:cubicBezTo>
                  <a:pt x="2526" y="9653"/>
                  <a:pt x="2374" y="9528"/>
                  <a:pt x="2196" y="9528"/>
                </a:cubicBezTo>
                <a:lnTo>
                  <a:pt x="1089" y="9528"/>
                </a:lnTo>
                <a:cubicBezTo>
                  <a:pt x="768" y="9528"/>
                  <a:pt x="501" y="9269"/>
                  <a:pt x="501" y="8948"/>
                </a:cubicBezTo>
                <a:lnTo>
                  <a:pt x="501" y="8118"/>
                </a:lnTo>
                <a:cubicBezTo>
                  <a:pt x="501" y="7788"/>
                  <a:pt x="768" y="7530"/>
                  <a:pt x="1089" y="7530"/>
                </a:cubicBezTo>
                <a:lnTo>
                  <a:pt x="2187" y="7530"/>
                </a:lnTo>
                <a:cubicBezTo>
                  <a:pt x="2374" y="7530"/>
                  <a:pt x="2526" y="7405"/>
                  <a:pt x="2561" y="7226"/>
                </a:cubicBezTo>
                <a:cubicBezTo>
                  <a:pt x="2713" y="6530"/>
                  <a:pt x="2990" y="5861"/>
                  <a:pt x="3382" y="5255"/>
                </a:cubicBezTo>
                <a:cubicBezTo>
                  <a:pt x="3480" y="5103"/>
                  <a:pt x="3453" y="4907"/>
                  <a:pt x="3329" y="4782"/>
                </a:cubicBezTo>
                <a:lnTo>
                  <a:pt x="2552" y="3997"/>
                </a:lnTo>
                <a:cubicBezTo>
                  <a:pt x="2320" y="3774"/>
                  <a:pt x="2320" y="3399"/>
                  <a:pt x="2552" y="3176"/>
                </a:cubicBezTo>
                <a:lnTo>
                  <a:pt x="3159" y="2561"/>
                </a:lnTo>
                <a:cubicBezTo>
                  <a:pt x="3275" y="2449"/>
                  <a:pt x="3424" y="2393"/>
                  <a:pt x="3574" y="2393"/>
                </a:cubicBezTo>
                <a:cubicBezTo>
                  <a:pt x="3723" y="2393"/>
                  <a:pt x="3873" y="2449"/>
                  <a:pt x="3989" y="2561"/>
                </a:cubicBezTo>
                <a:lnTo>
                  <a:pt x="4765" y="3346"/>
                </a:lnTo>
                <a:cubicBezTo>
                  <a:pt x="4841" y="3417"/>
                  <a:pt x="4938" y="3453"/>
                  <a:pt x="5035" y="3453"/>
                </a:cubicBezTo>
                <a:cubicBezTo>
                  <a:pt x="5108" y="3453"/>
                  <a:pt x="5181" y="3432"/>
                  <a:pt x="5247" y="3390"/>
                </a:cubicBezTo>
                <a:cubicBezTo>
                  <a:pt x="5327" y="3346"/>
                  <a:pt x="5407" y="3292"/>
                  <a:pt x="5487" y="3248"/>
                </a:cubicBezTo>
                <a:cubicBezTo>
                  <a:pt x="5723" y="3103"/>
                  <a:pt x="5590" y="2778"/>
                  <a:pt x="5363" y="2778"/>
                </a:cubicBezTo>
                <a:cubicBezTo>
                  <a:pt x="5324" y="2778"/>
                  <a:pt x="5281" y="2788"/>
                  <a:pt x="5238" y="2810"/>
                </a:cubicBezTo>
                <a:cubicBezTo>
                  <a:pt x="5175" y="2846"/>
                  <a:pt x="5113" y="2882"/>
                  <a:pt x="5050" y="2917"/>
                </a:cubicBezTo>
                <a:lnTo>
                  <a:pt x="4346" y="2213"/>
                </a:lnTo>
                <a:cubicBezTo>
                  <a:pt x="4131" y="1999"/>
                  <a:pt x="3853" y="1892"/>
                  <a:pt x="3575" y="1892"/>
                </a:cubicBezTo>
                <a:cubicBezTo>
                  <a:pt x="3297" y="1892"/>
                  <a:pt x="3021" y="1999"/>
                  <a:pt x="2811" y="2213"/>
                </a:cubicBezTo>
                <a:lnTo>
                  <a:pt x="2196" y="2819"/>
                </a:lnTo>
                <a:cubicBezTo>
                  <a:pt x="1776" y="3248"/>
                  <a:pt x="1776" y="3934"/>
                  <a:pt x="2196" y="4354"/>
                </a:cubicBezTo>
                <a:lnTo>
                  <a:pt x="2909" y="5067"/>
                </a:lnTo>
                <a:cubicBezTo>
                  <a:pt x="2535" y="5674"/>
                  <a:pt x="2258" y="6334"/>
                  <a:pt x="2097" y="7030"/>
                </a:cubicBezTo>
                <a:lnTo>
                  <a:pt x="1089" y="7030"/>
                </a:lnTo>
                <a:cubicBezTo>
                  <a:pt x="492" y="7030"/>
                  <a:pt x="1" y="7521"/>
                  <a:pt x="1" y="8118"/>
                </a:cubicBezTo>
                <a:lnTo>
                  <a:pt x="1" y="8948"/>
                </a:lnTo>
                <a:cubicBezTo>
                  <a:pt x="1" y="9546"/>
                  <a:pt x="492" y="10027"/>
                  <a:pt x="1089" y="10027"/>
                </a:cubicBezTo>
                <a:lnTo>
                  <a:pt x="2097" y="10027"/>
                </a:lnTo>
                <a:cubicBezTo>
                  <a:pt x="2267" y="10732"/>
                  <a:pt x="2535" y="11392"/>
                  <a:pt x="2918" y="11999"/>
                </a:cubicBezTo>
                <a:lnTo>
                  <a:pt x="2204" y="12713"/>
                </a:lnTo>
                <a:cubicBezTo>
                  <a:pt x="1776" y="13141"/>
                  <a:pt x="1776" y="13828"/>
                  <a:pt x="2204" y="14256"/>
                </a:cubicBezTo>
                <a:lnTo>
                  <a:pt x="2820" y="14863"/>
                </a:lnTo>
                <a:cubicBezTo>
                  <a:pt x="3030" y="15077"/>
                  <a:pt x="3306" y="15184"/>
                  <a:pt x="3584" y="15184"/>
                </a:cubicBezTo>
                <a:cubicBezTo>
                  <a:pt x="3862" y="15184"/>
                  <a:pt x="4140" y="15077"/>
                  <a:pt x="4354" y="14863"/>
                </a:cubicBezTo>
                <a:lnTo>
                  <a:pt x="5068" y="14149"/>
                </a:lnTo>
                <a:cubicBezTo>
                  <a:pt x="5675" y="14533"/>
                  <a:pt x="6335" y="14800"/>
                  <a:pt x="7040" y="14970"/>
                </a:cubicBezTo>
                <a:lnTo>
                  <a:pt x="7040" y="15978"/>
                </a:lnTo>
                <a:cubicBezTo>
                  <a:pt x="7040" y="16576"/>
                  <a:pt x="7521" y="17066"/>
                  <a:pt x="8119" y="17066"/>
                </a:cubicBezTo>
                <a:lnTo>
                  <a:pt x="8949" y="17066"/>
                </a:lnTo>
                <a:cubicBezTo>
                  <a:pt x="9555" y="17066"/>
                  <a:pt x="10037" y="16576"/>
                  <a:pt x="10037" y="15978"/>
                </a:cubicBezTo>
                <a:lnTo>
                  <a:pt x="10037" y="14970"/>
                </a:lnTo>
                <a:cubicBezTo>
                  <a:pt x="10733" y="14809"/>
                  <a:pt x="11393" y="14533"/>
                  <a:pt x="12000" y="14158"/>
                </a:cubicBezTo>
                <a:lnTo>
                  <a:pt x="12713" y="14872"/>
                </a:lnTo>
                <a:cubicBezTo>
                  <a:pt x="12928" y="15081"/>
                  <a:pt x="13206" y="15186"/>
                  <a:pt x="13484" y="15186"/>
                </a:cubicBezTo>
                <a:cubicBezTo>
                  <a:pt x="13762" y="15186"/>
                  <a:pt x="14038" y="15081"/>
                  <a:pt x="14248" y="14872"/>
                </a:cubicBezTo>
                <a:lnTo>
                  <a:pt x="14855" y="14265"/>
                </a:lnTo>
                <a:cubicBezTo>
                  <a:pt x="15265" y="14265"/>
                  <a:pt x="15604" y="13926"/>
                  <a:pt x="15604" y="13516"/>
                </a:cubicBezTo>
                <a:lnTo>
                  <a:pt x="15604" y="12971"/>
                </a:lnTo>
                <a:cubicBezTo>
                  <a:pt x="15599" y="12806"/>
                  <a:pt x="15477" y="12724"/>
                  <a:pt x="15354" y="12724"/>
                </a:cubicBezTo>
                <a:cubicBezTo>
                  <a:pt x="15231" y="12724"/>
                  <a:pt x="15109" y="12806"/>
                  <a:pt x="15104" y="12971"/>
                </a:cubicBezTo>
                <a:lnTo>
                  <a:pt x="15104" y="13507"/>
                </a:lnTo>
                <a:cubicBezTo>
                  <a:pt x="15104" y="13623"/>
                  <a:pt x="15024" y="13730"/>
                  <a:pt x="14908" y="13756"/>
                </a:cubicBezTo>
                <a:cubicBezTo>
                  <a:pt x="14889" y="13761"/>
                  <a:pt x="14871" y="13763"/>
                  <a:pt x="14853" y="13763"/>
                </a:cubicBezTo>
                <a:cubicBezTo>
                  <a:pt x="14716" y="13763"/>
                  <a:pt x="14605" y="13650"/>
                  <a:pt x="14605" y="13516"/>
                </a:cubicBezTo>
                <a:lnTo>
                  <a:pt x="14605" y="3560"/>
                </a:lnTo>
                <a:cubicBezTo>
                  <a:pt x="14605" y="3435"/>
                  <a:pt x="14685" y="3328"/>
                  <a:pt x="14792" y="3301"/>
                </a:cubicBezTo>
                <a:cubicBezTo>
                  <a:pt x="14812" y="3297"/>
                  <a:pt x="14831" y="3295"/>
                  <a:pt x="14850" y="3295"/>
                </a:cubicBezTo>
                <a:cubicBezTo>
                  <a:pt x="14993" y="3295"/>
                  <a:pt x="15104" y="3409"/>
                  <a:pt x="15104" y="3551"/>
                </a:cubicBezTo>
                <a:lnTo>
                  <a:pt x="15104" y="11776"/>
                </a:lnTo>
                <a:cubicBezTo>
                  <a:pt x="15104" y="11901"/>
                  <a:pt x="15194" y="12017"/>
                  <a:pt x="15318" y="12035"/>
                </a:cubicBezTo>
                <a:cubicBezTo>
                  <a:pt x="15329" y="12036"/>
                  <a:pt x="15339" y="12037"/>
                  <a:pt x="15349" y="12037"/>
                </a:cubicBezTo>
                <a:cubicBezTo>
                  <a:pt x="15488" y="12037"/>
                  <a:pt x="15604" y="11926"/>
                  <a:pt x="15604" y="11785"/>
                </a:cubicBezTo>
                <a:lnTo>
                  <a:pt x="15604" y="10063"/>
                </a:lnTo>
                <a:lnTo>
                  <a:pt x="15987" y="10063"/>
                </a:lnTo>
                <a:cubicBezTo>
                  <a:pt x="16585" y="10063"/>
                  <a:pt x="17067" y="9581"/>
                  <a:pt x="17067" y="8984"/>
                </a:cubicBezTo>
                <a:lnTo>
                  <a:pt x="17067" y="8118"/>
                </a:lnTo>
                <a:cubicBezTo>
                  <a:pt x="17067" y="7521"/>
                  <a:pt x="16585" y="7030"/>
                  <a:pt x="15987" y="7030"/>
                </a:cubicBezTo>
                <a:lnTo>
                  <a:pt x="15604" y="7030"/>
                </a:lnTo>
                <a:lnTo>
                  <a:pt x="15604" y="3560"/>
                </a:lnTo>
                <a:cubicBezTo>
                  <a:pt x="15604" y="3140"/>
                  <a:pt x="15265" y="2810"/>
                  <a:pt x="14855" y="2801"/>
                </a:cubicBezTo>
                <a:lnTo>
                  <a:pt x="14248" y="2195"/>
                </a:lnTo>
                <a:cubicBezTo>
                  <a:pt x="14038" y="1985"/>
                  <a:pt x="13762" y="1880"/>
                  <a:pt x="13484" y="1880"/>
                </a:cubicBezTo>
                <a:cubicBezTo>
                  <a:pt x="13206" y="1880"/>
                  <a:pt x="12928" y="1985"/>
                  <a:pt x="12713" y="2195"/>
                </a:cubicBezTo>
                <a:lnTo>
                  <a:pt x="12000" y="2909"/>
                </a:lnTo>
                <a:cubicBezTo>
                  <a:pt x="11393" y="2534"/>
                  <a:pt x="10733" y="2257"/>
                  <a:pt x="10037" y="2097"/>
                </a:cubicBezTo>
                <a:lnTo>
                  <a:pt x="10037" y="1080"/>
                </a:lnTo>
                <a:cubicBezTo>
                  <a:pt x="10037" y="482"/>
                  <a:pt x="9555" y="0"/>
                  <a:pt x="8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21" name="Google Shape;14721;p116"/>
          <p:cNvGrpSpPr/>
          <p:nvPr/>
        </p:nvGrpSpPr>
        <p:grpSpPr>
          <a:xfrm>
            <a:off x="5896581" y="1971157"/>
            <a:ext cx="388488" cy="339958"/>
            <a:chOff x="5896581" y="1971157"/>
            <a:chExt cx="388488" cy="339958"/>
          </a:xfrm>
        </p:grpSpPr>
        <p:sp>
          <p:nvSpPr>
            <p:cNvPr id="14722" name="Google Shape;14722;p116"/>
            <p:cNvSpPr/>
            <p:nvPr/>
          </p:nvSpPr>
          <p:spPr>
            <a:xfrm>
              <a:off x="5896581" y="1971157"/>
              <a:ext cx="388488" cy="339958"/>
            </a:xfrm>
            <a:custGeom>
              <a:avLst/>
              <a:gdLst/>
              <a:ahLst/>
              <a:cxnLst/>
              <a:rect l="l" t="t" r="r" b="b"/>
              <a:pathLst>
                <a:path w="17067" h="14935" extrusionOk="0">
                  <a:moveTo>
                    <a:pt x="15951" y="500"/>
                  </a:moveTo>
                  <a:cubicBezTo>
                    <a:pt x="16290" y="500"/>
                    <a:pt x="16567" y="777"/>
                    <a:pt x="16567" y="1125"/>
                  </a:cubicBezTo>
                  <a:lnTo>
                    <a:pt x="16567" y="2668"/>
                  </a:lnTo>
                  <a:lnTo>
                    <a:pt x="500" y="2668"/>
                  </a:lnTo>
                  <a:lnTo>
                    <a:pt x="500" y="1125"/>
                  </a:lnTo>
                  <a:cubicBezTo>
                    <a:pt x="500" y="777"/>
                    <a:pt x="776" y="500"/>
                    <a:pt x="1115" y="500"/>
                  </a:cubicBezTo>
                  <a:close/>
                  <a:moveTo>
                    <a:pt x="268" y="1"/>
                  </a:moveTo>
                  <a:cubicBezTo>
                    <a:pt x="116" y="1"/>
                    <a:pt x="0" y="126"/>
                    <a:pt x="0" y="269"/>
                  </a:cubicBezTo>
                  <a:lnTo>
                    <a:pt x="0" y="10813"/>
                  </a:lnTo>
                  <a:cubicBezTo>
                    <a:pt x="0" y="10831"/>
                    <a:pt x="9" y="10840"/>
                    <a:pt x="18" y="10858"/>
                  </a:cubicBezTo>
                  <a:cubicBezTo>
                    <a:pt x="93" y="10935"/>
                    <a:pt x="174" y="10968"/>
                    <a:pt x="248" y="10968"/>
                  </a:cubicBezTo>
                  <a:cubicBezTo>
                    <a:pt x="386" y="10968"/>
                    <a:pt x="500" y="10855"/>
                    <a:pt x="500" y="10715"/>
                  </a:cubicBezTo>
                  <a:lnTo>
                    <a:pt x="500" y="3168"/>
                  </a:lnTo>
                  <a:lnTo>
                    <a:pt x="16567" y="3168"/>
                  </a:lnTo>
                  <a:lnTo>
                    <a:pt x="16567" y="12383"/>
                  </a:lnTo>
                  <a:cubicBezTo>
                    <a:pt x="16567" y="12731"/>
                    <a:pt x="16290" y="12999"/>
                    <a:pt x="15951" y="12999"/>
                  </a:cubicBezTo>
                  <a:lnTo>
                    <a:pt x="15362" y="12999"/>
                  </a:lnTo>
                  <a:lnTo>
                    <a:pt x="15362" y="5220"/>
                  </a:lnTo>
                  <a:cubicBezTo>
                    <a:pt x="15362" y="4711"/>
                    <a:pt x="14952" y="4301"/>
                    <a:pt x="14452" y="4301"/>
                  </a:cubicBezTo>
                  <a:lnTo>
                    <a:pt x="13703" y="4301"/>
                  </a:lnTo>
                  <a:cubicBezTo>
                    <a:pt x="13373" y="4319"/>
                    <a:pt x="13373" y="4791"/>
                    <a:pt x="13703" y="4800"/>
                  </a:cubicBezTo>
                  <a:lnTo>
                    <a:pt x="14452" y="4800"/>
                  </a:lnTo>
                  <a:cubicBezTo>
                    <a:pt x="14684" y="4800"/>
                    <a:pt x="14863" y="4988"/>
                    <a:pt x="14863" y="5220"/>
                  </a:cubicBezTo>
                  <a:lnTo>
                    <a:pt x="14863" y="14016"/>
                  </a:lnTo>
                  <a:cubicBezTo>
                    <a:pt x="14863" y="14248"/>
                    <a:pt x="14684" y="14435"/>
                    <a:pt x="14452" y="14435"/>
                  </a:cubicBezTo>
                  <a:lnTo>
                    <a:pt x="7913" y="14435"/>
                  </a:lnTo>
                  <a:cubicBezTo>
                    <a:pt x="7690" y="14435"/>
                    <a:pt x="7503" y="14248"/>
                    <a:pt x="7503" y="14016"/>
                  </a:cubicBezTo>
                  <a:lnTo>
                    <a:pt x="7503" y="5220"/>
                  </a:lnTo>
                  <a:cubicBezTo>
                    <a:pt x="7503" y="4988"/>
                    <a:pt x="7690" y="4800"/>
                    <a:pt x="7913" y="4800"/>
                  </a:cubicBezTo>
                  <a:lnTo>
                    <a:pt x="12543" y="4800"/>
                  </a:lnTo>
                  <a:cubicBezTo>
                    <a:pt x="12873" y="4791"/>
                    <a:pt x="12873" y="4310"/>
                    <a:pt x="12543" y="4301"/>
                  </a:cubicBezTo>
                  <a:lnTo>
                    <a:pt x="7913" y="4301"/>
                  </a:lnTo>
                  <a:cubicBezTo>
                    <a:pt x="7414" y="4301"/>
                    <a:pt x="7003" y="4711"/>
                    <a:pt x="7003" y="5220"/>
                  </a:cubicBezTo>
                  <a:lnTo>
                    <a:pt x="7003" y="12999"/>
                  </a:lnTo>
                  <a:lnTo>
                    <a:pt x="1115" y="12999"/>
                  </a:lnTo>
                  <a:cubicBezTo>
                    <a:pt x="776" y="12999"/>
                    <a:pt x="500" y="12731"/>
                    <a:pt x="500" y="12383"/>
                  </a:cubicBezTo>
                  <a:lnTo>
                    <a:pt x="500" y="11902"/>
                  </a:lnTo>
                  <a:cubicBezTo>
                    <a:pt x="495" y="11740"/>
                    <a:pt x="371" y="11657"/>
                    <a:pt x="247" y="11657"/>
                  </a:cubicBezTo>
                  <a:cubicBezTo>
                    <a:pt x="126" y="11657"/>
                    <a:pt x="5" y="11738"/>
                    <a:pt x="0" y="11902"/>
                  </a:cubicBezTo>
                  <a:lnTo>
                    <a:pt x="0" y="12383"/>
                  </a:lnTo>
                  <a:cubicBezTo>
                    <a:pt x="0" y="13008"/>
                    <a:pt x="500" y="13507"/>
                    <a:pt x="1115" y="13507"/>
                  </a:cubicBezTo>
                  <a:lnTo>
                    <a:pt x="7003" y="13507"/>
                  </a:lnTo>
                  <a:lnTo>
                    <a:pt x="7003" y="14016"/>
                  </a:lnTo>
                  <a:cubicBezTo>
                    <a:pt x="7003" y="14524"/>
                    <a:pt x="7414" y="14935"/>
                    <a:pt x="7913" y="14935"/>
                  </a:cubicBezTo>
                  <a:lnTo>
                    <a:pt x="14452" y="14935"/>
                  </a:lnTo>
                  <a:cubicBezTo>
                    <a:pt x="14952" y="14935"/>
                    <a:pt x="15362" y="14524"/>
                    <a:pt x="15362" y="14016"/>
                  </a:cubicBezTo>
                  <a:lnTo>
                    <a:pt x="15362" y="13507"/>
                  </a:lnTo>
                  <a:lnTo>
                    <a:pt x="15951" y="13507"/>
                  </a:lnTo>
                  <a:cubicBezTo>
                    <a:pt x="16567" y="13507"/>
                    <a:pt x="17066" y="13008"/>
                    <a:pt x="17066" y="12383"/>
                  </a:cubicBezTo>
                  <a:lnTo>
                    <a:pt x="17066" y="1125"/>
                  </a:lnTo>
                  <a:cubicBezTo>
                    <a:pt x="17066" y="500"/>
                    <a:pt x="16567" y="1"/>
                    <a:pt x="15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3" name="Google Shape;14723;p116"/>
            <p:cNvSpPr/>
            <p:nvPr/>
          </p:nvSpPr>
          <p:spPr>
            <a:xfrm>
              <a:off x="5934959" y="1989230"/>
              <a:ext cx="35555" cy="35578"/>
            </a:xfrm>
            <a:custGeom>
              <a:avLst/>
              <a:gdLst/>
              <a:ahLst/>
              <a:cxnLst/>
              <a:rect l="l" t="t" r="r" b="b"/>
              <a:pathLst>
                <a:path w="1562" h="1563" extrusionOk="0">
                  <a:moveTo>
                    <a:pt x="781" y="505"/>
                  </a:moveTo>
                  <a:cubicBezTo>
                    <a:pt x="919" y="505"/>
                    <a:pt x="1057" y="599"/>
                    <a:pt x="1062" y="786"/>
                  </a:cubicBezTo>
                  <a:cubicBezTo>
                    <a:pt x="1062" y="938"/>
                    <a:pt x="937" y="1062"/>
                    <a:pt x="776" y="1062"/>
                  </a:cubicBezTo>
                  <a:cubicBezTo>
                    <a:pt x="625" y="1062"/>
                    <a:pt x="500" y="938"/>
                    <a:pt x="500" y="786"/>
                  </a:cubicBezTo>
                  <a:cubicBezTo>
                    <a:pt x="504" y="599"/>
                    <a:pt x="643" y="505"/>
                    <a:pt x="781" y="505"/>
                  </a:cubicBezTo>
                  <a:close/>
                  <a:moveTo>
                    <a:pt x="776" y="1"/>
                  </a:moveTo>
                  <a:cubicBezTo>
                    <a:pt x="348" y="1"/>
                    <a:pt x="0" y="349"/>
                    <a:pt x="0" y="786"/>
                  </a:cubicBezTo>
                  <a:cubicBezTo>
                    <a:pt x="18" y="1303"/>
                    <a:pt x="399" y="1562"/>
                    <a:pt x="781" y="1562"/>
                  </a:cubicBezTo>
                  <a:cubicBezTo>
                    <a:pt x="1162" y="1562"/>
                    <a:pt x="1544" y="1303"/>
                    <a:pt x="1561" y="786"/>
                  </a:cubicBezTo>
                  <a:cubicBezTo>
                    <a:pt x="1561" y="349"/>
                    <a:pt x="1213"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4" name="Google Shape;14724;p116"/>
            <p:cNvSpPr/>
            <p:nvPr/>
          </p:nvSpPr>
          <p:spPr>
            <a:xfrm>
              <a:off x="5979414" y="1989230"/>
              <a:ext cx="35578" cy="35578"/>
            </a:xfrm>
            <a:custGeom>
              <a:avLst/>
              <a:gdLst/>
              <a:ahLst/>
              <a:cxnLst/>
              <a:rect l="l" t="t" r="r" b="b"/>
              <a:pathLst>
                <a:path w="1563" h="1563" extrusionOk="0">
                  <a:moveTo>
                    <a:pt x="782" y="505"/>
                  </a:moveTo>
                  <a:cubicBezTo>
                    <a:pt x="920" y="505"/>
                    <a:pt x="1058" y="599"/>
                    <a:pt x="1063" y="786"/>
                  </a:cubicBezTo>
                  <a:cubicBezTo>
                    <a:pt x="1063" y="938"/>
                    <a:pt x="938" y="1062"/>
                    <a:pt x="786" y="1062"/>
                  </a:cubicBezTo>
                  <a:cubicBezTo>
                    <a:pt x="625" y="1062"/>
                    <a:pt x="501" y="938"/>
                    <a:pt x="501" y="786"/>
                  </a:cubicBezTo>
                  <a:cubicBezTo>
                    <a:pt x="505" y="599"/>
                    <a:pt x="643" y="505"/>
                    <a:pt x="782" y="505"/>
                  </a:cubicBezTo>
                  <a:close/>
                  <a:moveTo>
                    <a:pt x="786" y="1"/>
                  </a:moveTo>
                  <a:cubicBezTo>
                    <a:pt x="349" y="1"/>
                    <a:pt x="1" y="349"/>
                    <a:pt x="1" y="786"/>
                  </a:cubicBezTo>
                  <a:cubicBezTo>
                    <a:pt x="19" y="1303"/>
                    <a:pt x="400" y="1562"/>
                    <a:pt x="782" y="1562"/>
                  </a:cubicBezTo>
                  <a:cubicBezTo>
                    <a:pt x="1163" y="1562"/>
                    <a:pt x="1544" y="1303"/>
                    <a:pt x="1562" y="786"/>
                  </a:cubicBezTo>
                  <a:cubicBezTo>
                    <a:pt x="1562"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5" name="Google Shape;14725;p116"/>
            <p:cNvSpPr/>
            <p:nvPr/>
          </p:nvSpPr>
          <p:spPr>
            <a:xfrm>
              <a:off x="6023892" y="1989230"/>
              <a:ext cx="35760" cy="35578"/>
            </a:xfrm>
            <a:custGeom>
              <a:avLst/>
              <a:gdLst/>
              <a:ahLst/>
              <a:cxnLst/>
              <a:rect l="l" t="t" r="r" b="b"/>
              <a:pathLst>
                <a:path w="1571" h="1563" extrusionOk="0">
                  <a:moveTo>
                    <a:pt x="781" y="505"/>
                  </a:moveTo>
                  <a:cubicBezTo>
                    <a:pt x="920" y="505"/>
                    <a:pt x="1058" y="599"/>
                    <a:pt x="1062" y="786"/>
                  </a:cubicBezTo>
                  <a:cubicBezTo>
                    <a:pt x="1062" y="938"/>
                    <a:pt x="937" y="1062"/>
                    <a:pt x="786" y="1062"/>
                  </a:cubicBezTo>
                  <a:cubicBezTo>
                    <a:pt x="625" y="1062"/>
                    <a:pt x="500" y="938"/>
                    <a:pt x="500" y="786"/>
                  </a:cubicBezTo>
                  <a:cubicBezTo>
                    <a:pt x="505" y="599"/>
                    <a:pt x="643" y="505"/>
                    <a:pt x="781" y="505"/>
                  </a:cubicBezTo>
                  <a:close/>
                  <a:moveTo>
                    <a:pt x="786" y="1"/>
                  </a:moveTo>
                  <a:cubicBezTo>
                    <a:pt x="349" y="1"/>
                    <a:pt x="1" y="349"/>
                    <a:pt x="1" y="786"/>
                  </a:cubicBezTo>
                  <a:cubicBezTo>
                    <a:pt x="18" y="1303"/>
                    <a:pt x="400" y="1562"/>
                    <a:pt x="782" y="1562"/>
                  </a:cubicBezTo>
                  <a:cubicBezTo>
                    <a:pt x="1165" y="1562"/>
                    <a:pt x="1548"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6" name="Google Shape;14726;p116"/>
            <p:cNvSpPr/>
            <p:nvPr/>
          </p:nvSpPr>
          <p:spPr>
            <a:xfrm>
              <a:off x="5932319" y="2090364"/>
              <a:ext cx="50988" cy="11404"/>
            </a:xfrm>
            <a:custGeom>
              <a:avLst/>
              <a:gdLst/>
              <a:ahLst/>
              <a:cxnLst/>
              <a:rect l="l" t="t" r="r" b="b"/>
              <a:pathLst>
                <a:path w="2240" h="501" extrusionOk="0">
                  <a:moveTo>
                    <a:pt x="259" y="1"/>
                  </a:moveTo>
                  <a:cubicBezTo>
                    <a:pt x="116" y="1"/>
                    <a:pt x="0" y="116"/>
                    <a:pt x="0" y="250"/>
                  </a:cubicBezTo>
                  <a:cubicBezTo>
                    <a:pt x="0" y="384"/>
                    <a:pt x="116" y="500"/>
                    <a:pt x="259" y="500"/>
                  </a:cubicBezTo>
                  <a:lnTo>
                    <a:pt x="1909" y="500"/>
                  </a:lnTo>
                  <a:cubicBezTo>
                    <a:pt x="2239" y="491"/>
                    <a:pt x="2239" y="9"/>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7" name="Google Shape;14727;p116"/>
            <p:cNvSpPr/>
            <p:nvPr/>
          </p:nvSpPr>
          <p:spPr>
            <a:xfrm>
              <a:off x="5930475" y="2119204"/>
              <a:ext cx="95671" cy="11381"/>
            </a:xfrm>
            <a:custGeom>
              <a:avLst/>
              <a:gdLst/>
              <a:ahLst/>
              <a:cxnLst/>
              <a:rect l="l" t="t" r="r" b="b"/>
              <a:pathLst>
                <a:path w="4203" h="500" extrusionOk="0">
                  <a:moveTo>
                    <a:pt x="340" y="0"/>
                  </a:moveTo>
                  <a:cubicBezTo>
                    <a:pt x="10" y="9"/>
                    <a:pt x="1" y="491"/>
                    <a:pt x="340" y="500"/>
                  </a:cubicBezTo>
                  <a:lnTo>
                    <a:pt x="3873" y="500"/>
                  </a:lnTo>
                  <a:cubicBezTo>
                    <a:pt x="4194"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8" name="Google Shape;14728;p116"/>
            <p:cNvSpPr/>
            <p:nvPr/>
          </p:nvSpPr>
          <p:spPr>
            <a:xfrm>
              <a:off x="5930475" y="2148044"/>
              <a:ext cx="95671" cy="11381"/>
            </a:xfrm>
            <a:custGeom>
              <a:avLst/>
              <a:gdLst/>
              <a:ahLst/>
              <a:cxnLst/>
              <a:rect l="l" t="t" r="r" b="b"/>
              <a:pathLst>
                <a:path w="4203" h="500" extrusionOk="0">
                  <a:moveTo>
                    <a:pt x="340" y="0"/>
                  </a:moveTo>
                  <a:cubicBezTo>
                    <a:pt x="10" y="9"/>
                    <a:pt x="1" y="491"/>
                    <a:pt x="340" y="500"/>
                  </a:cubicBezTo>
                  <a:lnTo>
                    <a:pt x="3873" y="500"/>
                  </a:lnTo>
                  <a:cubicBezTo>
                    <a:pt x="4194"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9" name="Google Shape;14729;p116"/>
            <p:cNvSpPr/>
            <p:nvPr/>
          </p:nvSpPr>
          <p:spPr>
            <a:xfrm>
              <a:off x="5930475" y="2176861"/>
              <a:ext cx="95671" cy="11404"/>
            </a:xfrm>
            <a:custGeom>
              <a:avLst/>
              <a:gdLst/>
              <a:ahLst/>
              <a:cxnLst/>
              <a:rect l="l" t="t" r="r" b="b"/>
              <a:pathLst>
                <a:path w="4203" h="501" extrusionOk="0">
                  <a:moveTo>
                    <a:pt x="340" y="1"/>
                  </a:moveTo>
                  <a:cubicBezTo>
                    <a:pt x="10" y="10"/>
                    <a:pt x="1" y="492"/>
                    <a:pt x="340" y="500"/>
                  </a:cubicBezTo>
                  <a:lnTo>
                    <a:pt x="3873" y="500"/>
                  </a:lnTo>
                  <a:cubicBezTo>
                    <a:pt x="4194" y="492"/>
                    <a:pt x="4203" y="10"/>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0" name="Google Shape;14730;p116"/>
            <p:cNvSpPr/>
            <p:nvPr/>
          </p:nvSpPr>
          <p:spPr>
            <a:xfrm>
              <a:off x="6089881" y="2106207"/>
              <a:ext cx="65624" cy="11381"/>
            </a:xfrm>
            <a:custGeom>
              <a:avLst/>
              <a:gdLst/>
              <a:ahLst/>
              <a:cxnLst/>
              <a:rect l="l" t="t" r="r" b="b"/>
              <a:pathLst>
                <a:path w="2883" h="500" extrusionOk="0">
                  <a:moveTo>
                    <a:pt x="331" y="0"/>
                  </a:moveTo>
                  <a:cubicBezTo>
                    <a:pt x="1" y="18"/>
                    <a:pt x="1" y="491"/>
                    <a:pt x="331" y="500"/>
                  </a:cubicBezTo>
                  <a:lnTo>
                    <a:pt x="2552" y="500"/>
                  </a:lnTo>
                  <a:cubicBezTo>
                    <a:pt x="2882" y="491"/>
                    <a:pt x="2882" y="18"/>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1" name="Google Shape;14731;p116"/>
            <p:cNvSpPr/>
            <p:nvPr/>
          </p:nvSpPr>
          <p:spPr>
            <a:xfrm>
              <a:off x="6091724" y="2135047"/>
              <a:ext cx="121051" cy="11381"/>
            </a:xfrm>
            <a:custGeom>
              <a:avLst/>
              <a:gdLst/>
              <a:ahLst/>
              <a:cxnLst/>
              <a:rect l="l" t="t" r="r" b="b"/>
              <a:pathLst>
                <a:path w="5318" h="500" extrusionOk="0">
                  <a:moveTo>
                    <a:pt x="250" y="0"/>
                  </a:moveTo>
                  <a:cubicBezTo>
                    <a:pt x="116" y="0"/>
                    <a:pt x="0" y="116"/>
                    <a:pt x="0" y="250"/>
                  </a:cubicBezTo>
                  <a:cubicBezTo>
                    <a:pt x="0" y="393"/>
                    <a:pt x="116" y="500"/>
                    <a:pt x="250" y="500"/>
                  </a:cubicBezTo>
                  <a:lnTo>
                    <a:pt x="4987" y="500"/>
                  </a:lnTo>
                  <a:cubicBezTo>
                    <a:pt x="5317" y="491"/>
                    <a:pt x="5317" y="18"/>
                    <a:pt x="4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2" name="Google Shape;14732;p116"/>
            <p:cNvSpPr/>
            <p:nvPr/>
          </p:nvSpPr>
          <p:spPr>
            <a:xfrm>
              <a:off x="6091724" y="2163864"/>
              <a:ext cx="119207" cy="11404"/>
            </a:xfrm>
            <a:custGeom>
              <a:avLst/>
              <a:gdLst/>
              <a:ahLst/>
              <a:cxnLst/>
              <a:rect l="l" t="t" r="r" b="b"/>
              <a:pathLst>
                <a:path w="5237" h="501" extrusionOk="0">
                  <a:moveTo>
                    <a:pt x="250" y="1"/>
                  </a:moveTo>
                  <a:cubicBezTo>
                    <a:pt x="116" y="1"/>
                    <a:pt x="0" y="117"/>
                    <a:pt x="0" y="251"/>
                  </a:cubicBezTo>
                  <a:cubicBezTo>
                    <a:pt x="0" y="393"/>
                    <a:pt x="116" y="500"/>
                    <a:pt x="250" y="500"/>
                  </a:cubicBezTo>
                  <a:lnTo>
                    <a:pt x="4987" y="500"/>
                  </a:lnTo>
                  <a:cubicBezTo>
                    <a:pt x="5121" y="500"/>
                    <a:pt x="5237" y="393"/>
                    <a:pt x="5237" y="251"/>
                  </a:cubicBezTo>
                  <a:cubicBezTo>
                    <a:pt x="5237" y="117"/>
                    <a:pt x="5121" y="1"/>
                    <a:pt x="4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3" name="Google Shape;14733;p116"/>
            <p:cNvSpPr/>
            <p:nvPr/>
          </p:nvSpPr>
          <p:spPr>
            <a:xfrm>
              <a:off x="6091724" y="2192704"/>
              <a:ext cx="56883" cy="11404"/>
            </a:xfrm>
            <a:custGeom>
              <a:avLst/>
              <a:gdLst/>
              <a:ahLst/>
              <a:cxnLst/>
              <a:rect l="l" t="t" r="r" b="b"/>
              <a:pathLst>
                <a:path w="2499" h="501" extrusionOk="0">
                  <a:moveTo>
                    <a:pt x="250" y="1"/>
                  </a:moveTo>
                  <a:cubicBezTo>
                    <a:pt x="116" y="1"/>
                    <a:pt x="0" y="117"/>
                    <a:pt x="0" y="250"/>
                  </a:cubicBezTo>
                  <a:cubicBezTo>
                    <a:pt x="0" y="393"/>
                    <a:pt x="116" y="500"/>
                    <a:pt x="250" y="500"/>
                  </a:cubicBezTo>
                  <a:lnTo>
                    <a:pt x="2248" y="500"/>
                  </a:lnTo>
                  <a:cubicBezTo>
                    <a:pt x="2391" y="500"/>
                    <a:pt x="2498" y="393"/>
                    <a:pt x="2498" y="250"/>
                  </a:cubicBezTo>
                  <a:cubicBezTo>
                    <a:pt x="2498" y="117"/>
                    <a:pt x="2391" y="1"/>
                    <a:pt x="2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4" name="Google Shape;14734;p116"/>
            <p:cNvSpPr/>
            <p:nvPr/>
          </p:nvSpPr>
          <p:spPr>
            <a:xfrm>
              <a:off x="6100852" y="2241234"/>
              <a:ext cx="100952" cy="37399"/>
            </a:xfrm>
            <a:custGeom>
              <a:avLst/>
              <a:gdLst/>
              <a:ahLst/>
              <a:cxnLst/>
              <a:rect l="l" t="t" r="r" b="b"/>
              <a:pathLst>
                <a:path w="4435" h="1643" extrusionOk="0">
                  <a:moveTo>
                    <a:pt x="3346" y="509"/>
                  </a:moveTo>
                  <a:cubicBezTo>
                    <a:pt x="3765" y="518"/>
                    <a:pt x="3765" y="1125"/>
                    <a:pt x="3346" y="1143"/>
                  </a:cubicBezTo>
                  <a:lnTo>
                    <a:pt x="1080" y="1143"/>
                  </a:lnTo>
                  <a:cubicBezTo>
                    <a:pt x="893" y="1143"/>
                    <a:pt x="741" y="973"/>
                    <a:pt x="768" y="777"/>
                  </a:cubicBezTo>
                  <a:cubicBezTo>
                    <a:pt x="795" y="616"/>
                    <a:pt x="937" y="509"/>
                    <a:pt x="1089" y="509"/>
                  </a:cubicBezTo>
                  <a:close/>
                  <a:moveTo>
                    <a:pt x="1080" y="1"/>
                  </a:moveTo>
                  <a:cubicBezTo>
                    <a:pt x="1" y="45"/>
                    <a:pt x="1" y="1598"/>
                    <a:pt x="1080" y="1642"/>
                  </a:cubicBezTo>
                  <a:lnTo>
                    <a:pt x="3346" y="1642"/>
                  </a:lnTo>
                  <a:cubicBezTo>
                    <a:pt x="4434" y="1598"/>
                    <a:pt x="4434"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5" name="Google Shape;14735;p116"/>
          <p:cNvGrpSpPr/>
          <p:nvPr/>
        </p:nvGrpSpPr>
        <p:grpSpPr>
          <a:xfrm>
            <a:off x="6498650" y="1946824"/>
            <a:ext cx="399664" cy="388806"/>
            <a:chOff x="6498650" y="1946824"/>
            <a:chExt cx="399664" cy="388806"/>
          </a:xfrm>
        </p:grpSpPr>
        <p:sp>
          <p:nvSpPr>
            <p:cNvPr id="14736" name="Google Shape;14736;p116"/>
            <p:cNvSpPr/>
            <p:nvPr/>
          </p:nvSpPr>
          <p:spPr>
            <a:xfrm>
              <a:off x="6636135" y="2011173"/>
              <a:ext cx="218725" cy="126742"/>
            </a:xfrm>
            <a:custGeom>
              <a:avLst/>
              <a:gdLst/>
              <a:ahLst/>
              <a:cxnLst/>
              <a:rect l="l" t="t" r="r" b="b"/>
              <a:pathLst>
                <a:path w="9609" h="5568" extrusionOk="0">
                  <a:moveTo>
                    <a:pt x="4309" y="2436"/>
                  </a:moveTo>
                  <a:lnTo>
                    <a:pt x="4309" y="3132"/>
                  </a:lnTo>
                  <a:lnTo>
                    <a:pt x="902" y="3132"/>
                  </a:lnTo>
                  <a:cubicBezTo>
                    <a:pt x="688" y="3132"/>
                    <a:pt x="518" y="2944"/>
                    <a:pt x="554" y="2721"/>
                  </a:cubicBezTo>
                  <a:cubicBezTo>
                    <a:pt x="589" y="2552"/>
                    <a:pt x="741" y="2436"/>
                    <a:pt x="911" y="2436"/>
                  </a:cubicBezTo>
                  <a:close/>
                  <a:moveTo>
                    <a:pt x="5478" y="1963"/>
                  </a:moveTo>
                  <a:lnTo>
                    <a:pt x="5478" y="3595"/>
                  </a:lnTo>
                  <a:lnTo>
                    <a:pt x="4916" y="3595"/>
                  </a:lnTo>
                  <a:lnTo>
                    <a:pt x="4916" y="3613"/>
                  </a:lnTo>
                  <a:cubicBezTo>
                    <a:pt x="4854" y="3613"/>
                    <a:pt x="4809" y="3524"/>
                    <a:pt x="4809" y="3524"/>
                  </a:cubicBezTo>
                  <a:lnTo>
                    <a:pt x="4809" y="2052"/>
                  </a:lnTo>
                  <a:cubicBezTo>
                    <a:pt x="4809" y="2008"/>
                    <a:pt x="4854" y="1963"/>
                    <a:pt x="4898" y="1963"/>
                  </a:cubicBezTo>
                  <a:close/>
                  <a:moveTo>
                    <a:pt x="2650" y="3631"/>
                  </a:moveTo>
                  <a:lnTo>
                    <a:pt x="2650" y="4131"/>
                  </a:lnTo>
                  <a:lnTo>
                    <a:pt x="1580" y="4131"/>
                  </a:lnTo>
                  <a:lnTo>
                    <a:pt x="1580" y="3631"/>
                  </a:lnTo>
                  <a:close/>
                  <a:moveTo>
                    <a:pt x="8226" y="500"/>
                  </a:moveTo>
                  <a:cubicBezTo>
                    <a:pt x="8716" y="500"/>
                    <a:pt x="9109" y="892"/>
                    <a:pt x="9109" y="1383"/>
                  </a:cubicBezTo>
                  <a:lnTo>
                    <a:pt x="9109" y="4184"/>
                  </a:lnTo>
                  <a:cubicBezTo>
                    <a:pt x="9109" y="4666"/>
                    <a:pt x="8716" y="5067"/>
                    <a:pt x="8226" y="5067"/>
                  </a:cubicBezTo>
                  <a:lnTo>
                    <a:pt x="6861" y="5067"/>
                  </a:lnTo>
                  <a:cubicBezTo>
                    <a:pt x="6370" y="5067"/>
                    <a:pt x="5978" y="4666"/>
                    <a:pt x="5978" y="4184"/>
                  </a:cubicBezTo>
                  <a:lnTo>
                    <a:pt x="5978" y="1383"/>
                  </a:lnTo>
                  <a:cubicBezTo>
                    <a:pt x="5978" y="892"/>
                    <a:pt x="6370" y="500"/>
                    <a:pt x="6861" y="500"/>
                  </a:cubicBezTo>
                  <a:close/>
                  <a:moveTo>
                    <a:pt x="6843" y="0"/>
                  </a:moveTo>
                  <a:cubicBezTo>
                    <a:pt x="6049" y="0"/>
                    <a:pt x="5416" y="669"/>
                    <a:pt x="5451" y="1463"/>
                  </a:cubicBezTo>
                  <a:lnTo>
                    <a:pt x="4898" y="1463"/>
                  </a:lnTo>
                  <a:cubicBezTo>
                    <a:pt x="4613" y="1463"/>
                    <a:pt x="4381" y="1669"/>
                    <a:pt x="4327" y="1936"/>
                  </a:cubicBezTo>
                  <a:lnTo>
                    <a:pt x="919" y="1936"/>
                  </a:lnTo>
                  <a:cubicBezTo>
                    <a:pt x="509" y="1936"/>
                    <a:pt x="108" y="2266"/>
                    <a:pt x="63" y="2677"/>
                  </a:cubicBezTo>
                  <a:cubicBezTo>
                    <a:pt x="1" y="3194"/>
                    <a:pt x="402" y="3631"/>
                    <a:pt x="902" y="3631"/>
                  </a:cubicBezTo>
                  <a:lnTo>
                    <a:pt x="1080" y="3631"/>
                  </a:lnTo>
                  <a:lnTo>
                    <a:pt x="1080" y="4381"/>
                  </a:lnTo>
                  <a:cubicBezTo>
                    <a:pt x="1080" y="4523"/>
                    <a:pt x="1196" y="4630"/>
                    <a:pt x="1330" y="4630"/>
                  </a:cubicBezTo>
                  <a:lnTo>
                    <a:pt x="2900" y="4630"/>
                  </a:lnTo>
                  <a:cubicBezTo>
                    <a:pt x="3034" y="4630"/>
                    <a:pt x="3150" y="4523"/>
                    <a:pt x="3150" y="4381"/>
                  </a:cubicBezTo>
                  <a:lnTo>
                    <a:pt x="3150" y="3631"/>
                  </a:lnTo>
                  <a:lnTo>
                    <a:pt x="4309" y="3631"/>
                  </a:lnTo>
                  <a:cubicBezTo>
                    <a:pt x="4363" y="3899"/>
                    <a:pt x="4595" y="4095"/>
                    <a:pt x="4880" y="4095"/>
                  </a:cubicBezTo>
                  <a:lnTo>
                    <a:pt x="5451" y="4095"/>
                  </a:lnTo>
                  <a:cubicBezTo>
                    <a:pt x="5416" y="4889"/>
                    <a:pt x="6049" y="5567"/>
                    <a:pt x="6843" y="5567"/>
                  </a:cubicBezTo>
                  <a:lnTo>
                    <a:pt x="8226" y="5567"/>
                  </a:lnTo>
                  <a:cubicBezTo>
                    <a:pt x="8993" y="5567"/>
                    <a:pt x="9609" y="4943"/>
                    <a:pt x="9609" y="4184"/>
                  </a:cubicBezTo>
                  <a:lnTo>
                    <a:pt x="9609" y="1383"/>
                  </a:lnTo>
                  <a:cubicBezTo>
                    <a:pt x="9609" y="616"/>
                    <a:pt x="8993" y="0"/>
                    <a:pt x="8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7" name="Google Shape;14737;p116"/>
            <p:cNvSpPr/>
            <p:nvPr/>
          </p:nvSpPr>
          <p:spPr>
            <a:xfrm>
              <a:off x="6783568" y="2033913"/>
              <a:ext cx="48552" cy="81239"/>
            </a:xfrm>
            <a:custGeom>
              <a:avLst/>
              <a:gdLst/>
              <a:ahLst/>
              <a:cxnLst/>
              <a:rect l="l" t="t" r="r" b="b"/>
              <a:pathLst>
                <a:path w="2133" h="3569" extrusionOk="0">
                  <a:moveTo>
                    <a:pt x="1633" y="500"/>
                  </a:moveTo>
                  <a:lnTo>
                    <a:pt x="1633" y="3069"/>
                  </a:lnTo>
                  <a:lnTo>
                    <a:pt x="500" y="3069"/>
                  </a:lnTo>
                  <a:lnTo>
                    <a:pt x="500" y="500"/>
                  </a:lnTo>
                  <a:close/>
                  <a:moveTo>
                    <a:pt x="455" y="0"/>
                  </a:moveTo>
                  <a:cubicBezTo>
                    <a:pt x="205" y="0"/>
                    <a:pt x="0" y="197"/>
                    <a:pt x="0" y="447"/>
                  </a:cubicBezTo>
                  <a:lnTo>
                    <a:pt x="0" y="3114"/>
                  </a:lnTo>
                  <a:cubicBezTo>
                    <a:pt x="0" y="3364"/>
                    <a:pt x="205" y="3569"/>
                    <a:pt x="455" y="3569"/>
                  </a:cubicBezTo>
                  <a:lnTo>
                    <a:pt x="1686" y="3569"/>
                  </a:lnTo>
                  <a:cubicBezTo>
                    <a:pt x="1936" y="3569"/>
                    <a:pt x="2132" y="3364"/>
                    <a:pt x="2132" y="3114"/>
                  </a:cubicBezTo>
                  <a:lnTo>
                    <a:pt x="2132" y="447"/>
                  </a:lnTo>
                  <a:cubicBezTo>
                    <a:pt x="2132" y="197"/>
                    <a:pt x="193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8" name="Google Shape;14738;p116"/>
            <p:cNvSpPr/>
            <p:nvPr/>
          </p:nvSpPr>
          <p:spPr>
            <a:xfrm>
              <a:off x="6498650" y="1946824"/>
              <a:ext cx="399664" cy="388806"/>
            </a:xfrm>
            <a:custGeom>
              <a:avLst/>
              <a:gdLst/>
              <a:ahLst/>
              <a:cxnLst/>
              <a:rect l="l" t="t" r="r" b="b"/>
              <a:pathLst>
                <a:path w="17558" h="17081" extrusionOk="0">
                  <a:moveTo>
                    <a:pt x="5550" y="1222"/>
                  </a:moveTo>
                  <a:cubicBezTo>
                    <a:pt x="5420" y="1222"/>
                    <a:pt x="5305" y="1325"/>
                    <a:pt x="5285" y="1451"/>
                  </a:cubicBezTo>
                  <a:lnTo>
                    <a:pt x="5285" y="1451"/>
                  </a:lnTo>
                  <a:cubicBezTo>
                    <a:pt x="5440" y="1390"/>
                    <a:pt x="5600" y="1334"/>
                    <a:pt x="5764" y="1284"/>
                  </a:cubicBezTo>
                  <a:cubicBezTo>
                    <a:pt x="5791" y="1263"/>
                    <a:pt x="5818" y="1242"/>
                    <a:pt x="5846" y="1222"/>
                  </a:cubicBezTo>
                  <a:close/>
                  <a:moveTo>
                    <a:pt x="13061" y="11632"/>
                  </a:moveTo>
                  <a:lnTo>
                    <a:pt x="13320" y="11891"/>
                  </a:lnTo>
                  <a:cubicBezTo>
                    <a:pt x="13392" y="11962"/>
                    <a:pt x="13392" y="12078"/>
                    <a:pt x="13320" y="12150"/>
                  </a:cubicBezTo>
                  <a:lnTo>
                    <a:pt x="12562" y="12908"/>
                  </a:lnTo>
                  <a:cubicBezTo>
                    <a:pt x="12526" y="12944"/>
                    <a:pt x="12479" y="12962"/>
                    <a:pt x="12433" y="12962"/>
                  </a:cubicBezTo>
                  <a:cubicBezTo>
                    <a:pt x="12386" y="12962"/>
                    <a:pt x="12339" y="12944"/>
                    <a:pt x="12303" y="12908"/>
                  </a:cubicBezTo>
                  <a:lnTo>
                    <a:pt x="12044" y="12649"/>
                  </a:lnTo>
                  <a:cubicBezTo>
                    <a:pt x="12419" y="12346"/>
                    <a:pt x="12758" y="12007"/>
                    <a:pt x="13061" y="11632"/>
                  </a:cubicBezTo>
                  <a:close/>
                  <a:moveTo>
                    <a:pt x="13472" y="12703"/>
                  </a:moveTo>
                  <a:lnTo>
                    <a:pt x="14186" y="13425"/>
                  </a:lnTo>
                  <a:lnTo>
                    <a:pt x="13838" y="13773"/>
                  </a:lnTo>
                  <a:lnTo>
                    <a:pt x="13115" y="13060"/>
                  </a:lnTo>
                  <a:lnTo>
                    <a:pt x="13472" y="12703"/>
                  </a:lnTo>
                  <a:close/>
                  <a:moveTo>
                    <a:pt x="14640" y="13684"/>
                  </a:moveTo>
                  <a:lnTo>
                    <a:pt x="16425" y="15468"/>
                  </a:lnTo>
                  <a:lnTo>
                    <a:pt x="15881" y="16013"/>
                  </a:lnTo>
                  <a:lnTo>
                    <a:pt x="14087" y="14228"/>
                  </a:lnTo>
                  <a:lnTo>
                    <a:pt x="14640" y="13684"/>
                  </a:lnTo>
                  <a:close/>
                  <a:moveTo>
                    <a:pt x="16683" y="15923"/>
                  </a:moveTo>
                  <a:lnTo>
                    <a:pt x="16915" y="16155"/>
                  </a:lnTo>
                  <a:cubicBezTo>
                    <a:pt x="17013" y="16245"/>
                    <a:pt x="17013" y="16414"/>
                    <a:pt x="16915" y="16512"/>
                  </a:cubicBezTo>
                  <a:cubicBezTo>
                    <a:pt x="16871" y="16557"/>
                    <a:pt x="16806" y="16579"/>
                    <a:pt x="16741" y="16579"/>
                  </a:cubicBezTo>
                  <a:cubicBezTo>
                    <a:pt x="16677" y="16579"/>
                    <a:pt x="16612" y="16557"/>
                    <a:pt x="16567" y="16512"/>
                  </a:cubicBezTo>
                  <a:lnTo>
                    <a:pt x="16327" y="16271"/>
                  </a:lnTo>
                  <a:lnTo>
                    <a:pt x="16683" y="15923"/>
                  </a:lnTo>
                  <a:close/>
                  <a:moveTo>
                    <a:pt x="7617" y="1"/>
                  </a:moveTo>
                  <a:cubicBezTo>
                    <a:pt x="3874" y="1"/>
                    <a:pt x="350" y="3078"/>
                    <a:pt x="420" y="7127"/>
                  </a:cubicBezTo>
                  <a:cubicBezTo>
                    <a:pt x="388" y="11291"/>
                    <a:pt x="3915" y="14251"/>
                    <a:pt x="7624" y="14251"/>
                  </a:cubicBezTo>
                  <a:cubicBezTo>
                    <a:pt x="8992" y="14251"/>
                    <a:pt x="10386" y="13847"/>
                    <a:pt x="11634" y="12953"/>
                  </a:cubicBezTo>
                  <a:lnTo>
                    <a:pt x="11946" y="13256"/>
                  </a:lnTo>
                  <a:cubicBezTo>
                    <a:pt x="12074" y="13389"/>
                    <a:pt x="12246" y="13457"/>
                    <a:pt x="12420" y="13457"/>
                  </a:cubicBezTo>
                  <a:cubicBezTo>
                    <a:pt x="12527" y="13457"/>
                    <a:pt x="12633" y="13432"/>
                    <a:pt x="12731" y="13381"/>
                  </a:cubicBezTo>
                  <a:lnTo>
                    <a:pt x="13534" y="14184"/>
                  </a:lnTo>
                  <a:cubicBezTo>
                    <a:pt x="13525" y="14291"/>
                    <a:pt x="13561" y="14407"/>
                    <a:pt x="13641" y="14487"/>
                  </a:cubicBezTo>
                  <a:lnTo>
                    <a:pt x="15604" y="16459"/>
                  </a:lnTo>
                  <a:cubicBezTo>
                    <a:pt x="15676" y="16531"/>
                    <a:pt x="15777" y="16567"/>
                    <a:pt x="15875" y="16567"/>
                  </a:cubicBezTo>
                  <a:cubicBezTo>
                    <a:pt x="15886" y="16567"/>
                    <a:pt x="15897" y="16567"/>
                    <a:pt x="15907" y="16566"/>
                  </a:cubicBezTo>
                  <a:lnTo>
                    <a:pt x="16202" y="16860"/>
                  </a:lnTo>
                  <a:cubicBezTo>
                    <a:pt x="16344" y="17007"/>
                    <a:pt x="16541" y="17081"/>
                    <a:pt x="16736" y="17081"/>
                  </a:cubicBezTo>
                  <a:cubicBezTo>
                    <a:pt x="16931" y="17081"/>
                    <a:pt x="17125" y="17007"/>
                    <a:pt x="17263" y="16860"/>
                  </a:cubicBezTo>
                  <a:cubicBezTo>
                    <a:pt x="17558" y="16584"/>
                    <a:pt x="17558" y="16075"/>
                    <a:pt x="17263" y="15798"/>
                  </a:cubicBezTo>
                  <a:lnTo>
                    <a:pt x="16969" y="15504"/>
                  </a:lnTo>
                  <a:cubicBezTo>
                    <a:pt x="16978" y="15397"/>
                    <a:pt x="16942" y="15281"/>
                    <a:pt x="16862" y="15201"/>
                  </a:cubicBezTo>
                  <a:lnTo>
                    <a:pt x="14899" y="13238"/>
                  </a:lnTo>
                  <a:cubicBezTo>
                    <a:pt x="14819" y="13158"/>
                    <a:pt x="14724" y="13121"/>
                    <a:pt x="14628" y="13121"/>
                  </a:cubicBezTo>
                  <a:cubicBezTo>
                    <a:pt x="14617" y="13121"/>
                    <a:pt x="14606" y="13121"/>
                    <a:pt x="14596" y="13122"/>
                  </a:cubicBezTo>
                  <a:lnTo>
                    <a:pt x="13793" y="12328"/>
                  </a:lnTo>
                  <a:cubicBezTo>
                    <a:pt x="13918" y="12069"/>
                    <a:pt x="13882" y="11748"/>
                    <a:pt x="13668" y="11534"/>
                  </a:cubicBezTo>
                  <a:lnTo>
                    <a:pt x="13356" y="11222"/>
                  </a:lnTo>
                  <a:cubicBezTo>
                    <a:pt x="13525" y="10990"/>
                    <a:pt x="13668" y="10749"/>
                    <a:pt x="13811" y="10490"/>
                  </a:cubicBezTo>
                  <a:lnTo>
                    <a:pt x="14926" y="10490"/>
                  </a:lnTo>
                  <a:cubicBezTo>
                    <a:pt x="16344" y="10490"/>
                    <a:pt x="17486" y="9349"/>
                    <a:pt x="17486" y="7939"/>
                  </a:cubicBezTo>
                  <a:lnTo>
                    <a:pt x="17486" y="990"/>
                  </a:lnTo>
                  <a:cubicBezTo>
                    <a:pt x="17486" y="847"/>
                    <a:pt x="17370" y="722"/>
                    <a:pt x="17228" y="722"/>
                  </a:cubicBezTo>
                  <a:lnTo>
                    <a:pt x="14453" y="722"/>
                  </a:lnTo>
                  <a:cubicBezTo>
                    <a:pt x="14453" y="722"/>
                    <a:pt x="14444" y="731"/>
                    <a:pt x="14435" y="731"/>
                  </a:cubicBezTo>
                  <a:cubicBezTo>
                    <a:pt x="14194" y="954"/>
                    <a:pt x="14346" y="1222"/>
                    <a:pt x="14569" y="1222"/>
                  </a:cubicBezTo>
                  <a:lnTo>
                    <a:pt x="14926" y="1222"/>
                  </a:lnTo>
                  <a:cubicBezTo>
                    <a:pt x="16068" y="1222"/>
                    <a:pt x="16987" y="2149"/>
                    <a:pt x="16987" y="3282"/>
                  </a:cubicBezTo>
                  <a:lnTo>
                    <a:pt x="16987" y="7930"/>
                  </a:lnTo>
                  <a:cubicBezTo>
                    <a:pt x="16987" y="9072"/>
                    <a:pt x="16068" y="9991"/>
                    <a:pt x="14926" y="9991"/>
                  </a:cubicBezTo>
                  <a:lnTo>
                    <a:pt x="10198" y="9991"/>
                  </a:lnTo>
                  <a:cubicBezTo>
                    <a:pt x="10055" y="9991"/>
                    <a:pt x="9930" y="10071"/>
                    <a:pt x="9868" y="10205"/>
                  </a:cubicBezTo>
                  <a:cubicBezTo>
                    <a:pt x="9564" y="10838"/>
                    <a:pt x="9002" y="11213"/>
                    <a:pt x="8503" y="11436"/>
                  </a:cubicBezTo>
                  <a:cubicBezTo>
                    <a:pt x="8663" y="11088"/>
                    <a:pt x="8717" y="10696"/>
                    <a:pt x="8726" y="10374"/>
                  </a:cubicBezTo>
                  <a:cubicBezTo>
                    <a:pt x="8744" y="10169"/>
                    <a:pt x="8565" y="9991"/>
                    <a:pt x="8360" y="9991"/>
                  </a:cubicBezTo>
                  <a:lnTo>
                    <a:pt x="7343" y="9991"/>
                  </a:lnTo>
                  <a:cubicBezTo>
                    <a:pt x="6210" y="9991"/>
                    <a:pt x="5282" y="9072"/>
                    <a:pt x="5282" y="7930"/>
                  </a:cubicBezTo>
                  <a:lnTo>
                    <a:pt x="5282" y="1489"/>
                  </a:lnTo>
                  <a:cubicBezTo>
                    <a:pt x="5282" y="1476"/>
                    <a:pt x="5283" y="1464"/>
                    <a:pt x="5285" y="1451"/>
                  </a:cubicBezTo>
                  <a:lnTo>
                    <a:pt x="5285" y="1451"/>
                  </a:lnTo>
                  <a:cubicBezTo>
                    <a:pt x="507" y="3332"/>
                    <a:pt x="1" y="10072"/>
                    <a:pt x="4667" y="12569"/>
                  </a:cubicBezTo>
                  <a:cubicBezTo>
                    <a:pt x="4707" y="12592"/>
                    <a:pt x="4750" y="12603"/>
                    <a:pt x="4793" y="12603"/>
                  </a:cubicBezTo>
                  <a:cubicBezTo>
                    <a:pt x="4881" y="12603"/>
                    <a:pt x="4964" y="12555"/>
                    <a:pt x="5006" y="12471"/>
                  </a:cubicBezTo>
                  <a:cubicBezTo>
                    <a:pt x="5077" y="12346"/>
                    <a:pt x="5024" y="12194"/>
                    <a:pt x="4908" y="12132"/>
                  </a:cubicBezTo>
                  <a:cubicBezTo>
                    <a:pt x="840" y="10009"/>
                    <a:pt x="973" y="4014"/>
                    <a:pt x="5095" y="2078"/>
                  </a:cubicBezTo>
                  <a:lnTo>
                    <a:pt x="5095" y="2078"/>
                  </a:lnTo>
                  <a:cubicBezTo>
                    <a:pt x="4899" y="2435"/>
                    <a:pt x="4783" y="2854"/>
                    <a:pt x="4783" y="3291"/>
                  </a:cubicBezTo>
                  <a:lnTo>
                    <a:pt x="4783" y="7939"/>
                  </a:lnTo>
                  <a:cubicBezTo>
                    <a:pt x="4783" y="7939"/>
                    <a:pt x="5947" y="10490"/>
                    <a:pt x="7354" y="10490"/>
                  </a:cubicBezTo>
                  <a:cubicBezTo>
                    <a:pt x="7356" y="10490"/>
                    <a:pt x="7358" y="10490"/>
                    <a:pt x="7361" y="10490"/>
                  </a:cubicBezTo>
                  <a:lnTo>
                    <a:pt x="8235" y="10490"/>
                  </a:lnTo>
                  <a:cubicBezTo>
                    <a:pt x="8208" y="10892"/>
                    <a:pt x="8092" y="11356"/>
                    <a:pt x="7762" y="11606"/>
                  </a:cubicBezTo>
                  <a:cubicBezTo>
                    <a:pt x="7646" y="11695"/>
                    <a:pt x="7611" y="11838"/>
                    <a:pt x="7673" y="11971"/>
                  </a:cubicBezTo>
                  <a:cubicBezTo>
                    <a:pt x="7725" y="12074"/>
                    <a:pt x="7831" y="12141"/>
                    <a:pt x="7942" y="12141"/>
                  </a:cubicBezTo>
                  <a:cubicBezTo>
                    <a:pt x="7965" y="12141"/>
                    <a:pt x="7989" y="12138"/>
                    <a:pt x="8012" y="12132"/>
                  </a:cubicBezTo>
                  <a:cubicBezTo>
                    <a:pt x="8637" y="11971"/>
                    <a:pt x="10296" y="10526"/>
                    <a:pt x="10296" y="10526"/>
                  </a:cubicBezTo>
                  <a:lnTo>
                    <a:pt x="12053" y="10526"/>
                  </a:lnTo>
                  <a:cubicBezTo>
                    <a:pt x="11008" y="11961"/>
                    <a:pt x="9282" y="12789"/>
                    <a:pt x="7533" y="12789"/>
                  </a:cubicBezTo>
                  <a:cubicBezTo>
                    <a:pt x="6998" y="12789"/>
                    <a:pt x="6462" y="12712"/>
                    <a:pt x="5942" y="12551"/>
                  </a:cubicBezTo>
                  <a:cubicBezTo>
                    <a:pt x="5919" y="12545"/>
                    <a:pt x="5896" y="12542"/>
                    <a:pt x="5873" y="12542"/>
                  </a:cubicBezTo>
                  <a:cubicBezTo>
                    <a:pt x="5762" y="12542"/>
                    <a:pt x="5660" y="12610"/>
                    <a:pt x="5630" y="12721"/>
                  </a:cubicBezTo>
                  <a:cubicBezTo>
                    <a:pt x="5595" y="12855"/>
                    <a:pt x="5666" y="12997"/>
                    <a:pt x="5800" y="13033"/>
                  </a:cubicBezTo>
                  <a:cubicBezTo>
                    <a:pt x="6365" y="13208"/>
                    <a:pt x="6947" y="13291"/>
                    <a:pt x="7526" y="13291"/>
                  </a:cubicBezTo>
                  <a:cubicBezTo>
                    <a:pt x="9553" y="13291"/>
                    <a:pt x="11545" y="12267"/>
                    <a:pt x="12669" y="10526"/>
                  </a:cubicBezTo>
                  <a:lnTo>
                    <a:pt x="13267" y="10526"/>
                  </a:lnTo>
                  <a:cubicBezTo>
                    <a:pt x="12071" y="12551"/>
                    <a:pt x="9912" y="13791"/>
                    <a:pt x="7548" y="13791"/>
                  </a:cubicBezTo>
                  <a:cubicBezTo>
                    <a:pt x="3882" y="13791"/>
                    <a:pt x="911" y="10812"/>
                    <a:pt x="911" y="7154"/>
                  </a:cubicBezTo>
                  <a:cubicBezTo>
                    <a:pt x="857" y="3449"/>
                    <a:pt x="4035" y="499"/>
                    <a:pt x="7562" y="499"/>
                  </a:cubicBezTo>
                  <a:cubicBezTo>
                    <a:pt x="8112" y="499"/>
                    <a:pt x="8670" y="570"/>
                    <a:pt x="9225" y="722"/>
                  </a:cubicBezTo>
                  <a:lnTo>
                    <a:pt x="7352" y="722"/>
                  </a:lnTo>
                  <a:cubicBezTo>
                    <a:pt x="6791" y="722"/>
                    <a:pt x="6269" y="911"/>
                    <a:pt x="5846" y="1222"/>
                  </a:cubicBezTo>
                  <a:lnTo>
                    <a:pt x="13490" y="1222"/>
                  </a:lnTo>
                  <a:cubicBezTo>
                    <a:pt x="13499" y="1222"/>
                    <a:pt x="13508" y="1222"/>
                    <a:pt x="13508" y="1213"/>
                  </a:cubicBezTo>
                  <a:cubicBezTo>
                    <a:pt x="13748" y="999"/>
                    <a:pt x="13597" y="722"/>
                    <a:pt x="13383" y="722"/>
                  </a:cubicBezTo>
                  <a:lnTo>
                    <a:pt x="10644" y="722"/>
                  </a:lnTo>
                  <a:cubicBezTo>
                    <a:pt x="9664" y="227"/>
                    <a:pt x="8632" y="1"/>
                    <a:pt x="7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9" name="Google Shape;14739;p116"/>
          <p:cNvGrpSpPr/>
          <p:nvPr/>
        </p:nvGrpSpPr>
        <p:grpSpPr>
          <a:xfrm>
            <a:off x="7119838" y="1973956"/>
            <a:ext cx="388488" cy="334518"/>
            <a:chOff x="7119838" y="1973956"/>
            <a:chExt cx="388488" cy="334518"/>
          </a:xfrm>
        </p:grpSpPr>
        <p:sp>
          <p:nvSpPr>
            <p:cNvPr id="14740" name="Google Shape;14740;p116"/>
            <p:cNvSpPr/>
            <p:nvPr/>
          </p:nvSpPr>
          <p:spPr>
            <a:xfrm>
              <a:off x="7119838" y="1973956"/>
              <a:ext cx="388488" cy="334518"/>
            </a:xfrm>
            <a:custGeom>
              <a:avLst/>
              <a:gdLst/>
              <a:ahLst/>
              <a:cxnLst/>
              <a:rect l="l" t="t" r="r" b="b"/>
              <a:pathLst>
                <a:path w="17067" h="14696" extrusionOk="0">
                  <a:moveTo>
                    <a:pt x="10608" y="6765"/>
                  </a:moveTo>
                  <a:lnTo>
                    <a:pt x="11161" y="7318"/>
                  </a:lnTo>
                  <a:lnTo>
                    <a:pt x="10813" y="7675"/>
                  </a:lnTo>
                  <a:lnTo>
                    <a:pt x="10260" y="7122"/>
                  </a:lnTo>
                  <a:cubicBezTo>
                    <a:pt x="10385" y="7006"/>
                    <a:pt x="10501" y="6890"/>
                    <a:pt x="10608" y="6765"/>
                  </a:cubicBezTo>
                  <a:close/>
                  <a:moveTo>
                    <a:pt x="11616" y="7577"/>
                  </a:moveTo>
                  <a:lnTo>
                    <a:pt x="12499" y="8460"/>
                  </a:lnTo>
                  <a:lnTo>
                    <a:pt x="11955" y="9013"/>
                  </a:lnTo>
                  <a:lnTo>
                    <a:pt x="11063" y="8121"/>
                  </a:lnTo>
                  <a:lnTo>
                    <a:pt x="11616" y="7577"/>
                  </a:lnTo>
                  <a:close/>
                  <a:moveTo>
                    <a:pt x="12758" y="8915"/>
                  </a:moveTo>
                  <a:lnTo>
                    <a:pt x="12990" y="9147"/>
                  </a:lnTo>
                  <a:cubicBezTo>
                    <a:pt x="13088" y="9245"/>
                    <a:pt x="13088" y="9406"/>
                    <a:pt x="12990" y="9504"/>
                  </a:cubicBezTo>
                  <a:cubicBezTo>
                    <a:pt x="12941" y="9553"/>
                    <a:pt x="12876" y="9577"/>
                    <a:pt x="12812" y="9577"/>
                  </a:cubicBezTo>
                  <a:cubicBezTo>
                    <a:pt x="12749" y="9577"/>
                    <a:pt x="12686" y="9553"/>
                    <a:pt x="12642" y="9504"/>
                  </a:cubicBezTo>
                  <a:lnTo>
                    <a:pt x="12401" y="9263"/>
                  </a:lnTo>
                  <a:lnTo>
                    <a:pt x="12758" y="8915"/>
                  </a:lnTo>
                  <a:close/>
                  <a:moveTo>
                    <a:pt x="14515" y="3892"/>
                  </a:moveTo>
                  <a:cubicBezTo>
                    <a:pt x="14595" y="3892"/>
                    <a:pt x="14667" y="3964"/>
                    <a:pt x="14667" y="4044"/>
                  </a:cubicBezTo>
                  <a:lnTo>
                    <a:pt x="14667" y="11448"/>
                  </a:lnTo>
                  <a:cubicBezTo>
                    <a:pt x="14667" y="11529"/>
                    <a:pt x="14595" y="11591"/>
                    <a:pt x="14515" y="11591"/>
                  </a:cubicBezTo>
                  <a:lnTo>
                    <a:pt x="2543" y="11591"/>
                  </a:lnTo>
                  <a:cubicBezTo>
                    <a:pt x="2463" y="11591"/>
                    <a:pt x="2400" y="11529"/>
                    <a:pt x="2400" y="11448"/>
                  </a:cubicBezTo>
                  <a:lnTo>
                    <a:pt x="2400" y="4044"/>
                  </a:lnTo>
                  <a:cubicBezTo>
                    <a:pt x="2400" y="3964"/>
                    <a:pt x="2463" y="3892"/>
                    <a:pt x="2543" y="3892"/>
                  </a:cubicBezTo>
                  <a:lnTo>
                    <a:pt x="3489" y="3892"/>
                  </a:lnTo>
                  <a:cubicBezTo>
                    <a:pt x="3382" y="6212"/>
                    <a:pt x="5255" y="8166"/>
                    <a:pt x="7566" y="8166"/>
                  </a:cubicBezTo>
                  <a:cubicBezTo>
                    <a:pt x="8422" y="8166"/>
                    <a:pt x="9216" y="7898"/>
                    <a:pt x="9876" y="7443"/>
                  </a:cubicBezTo>
                  <a:lnTo>
                    <a:pt x="10527" y="8103"/>
                  </a:lnTo>
                  <a:cubicBezTo>
                    <a:pt x="10518" y="8210"/>
                    <a:pt x="10554" y="8326"/>
                    <a:pt x="10634" y="8406"/>
                  </a:cubicBezTo>
                  <a:lnTo>
                    <a:pt x="11696" y="9468"/>
                  </a:lnTo>
                  <a:cubicBezTo>
                    <a:pt x="11776" y="9540"/>
                    <a:pt x="11871" y="9576"/>
                    <a:pt x="11967" y="9576"/>
                  </a:cubicBezTo>
                  <a:cubicBezTo>
                    <a:pt x="11978" y="9576"/>
                    <a:pt x="11989" y="9576"/>
                    <a:pt x="11999" y="9575"/>
                  </a:cubicBezTo>
                  <a:cubicBezTo>
                    <a:pt x="12258" y="9825"/>
                    <a:pt x="12436" y="10092"/>
                    <a:pt x="12829" y="10092"/>
                  </a:cubicBezTo>
                  <a:cubicBezTo>
                    <a:pt x="13489" y="10092"/>
                    <a:pt x="13828" y="9281"/>
                    <a:pt x="13355" y="8808"/>
                  </a:cubicBezTo>
                  <a:lnTo>
                    <a:pt x="13061" y="8513"/>
                  </a:lnTo>
                  <a:cubicBezTo>
                    <a:pt x="13070" y="8406"/>
                    <a:pt x="13034" y="8290"/>
                    <a:pt x="12954" y="8210"/>
                  </a:cubicBezTo>
                  <a:lnTo>
                    <a:pt x="11892" y="7149"/>
                  </a:lnTo>
                  <a:cubicBezTo>
                    <a:pt x="11820" y="7076"/>
                    <a:pt x="11719" y="7040"/>
                    <a:pt x="11621" y="7040"/>
                  </a:cubicBezTo>
                  <a:cubicBezTo>
                    <a:pt x="11610" y="7040"/>
                    <a:pt x="11600" y="7041"/>
                    <a:pt x="11589" y="7041"/>
                  </a:cubicBezTo>
                  <a:lnTo>
                    <a:pt x="10938" y="6381"/>
                  </a:lnTo>
                  <a:cubicBezTo>
                    <a:pt x="11419" y="5685"/>
                    <a:pt x="11687" y="4802"/>
                    <a:pt x="11643" y="3892"/>
                  </a:cubicBezTo>
                  <a:close/>
                  <a:moveTo>
                    <a:pt x="10001" y="13099"/>
                  </a:moveTo>
                  <a:lnTo>
                    <a:pt x="9894" y="13393"/>
                  </a:lnTo>
                  <a:lnTo>
                    <a:pt x="7137" y="13393"/>
                  </a:lnTo>
                  <a:lnTo>
                    <a:pt x="7039" y="13099"/>
                  </a:lnTo>
                  <a:close/>
                  <a:moveTo>
                    <a:pt x="16567" y="13099"/>
                  </a:moveTo>
                  <a:lnTo>
                    <a:pt x="16567" y="13634"/>
                  </a:lnTo>
                  <a:cubicBezTo>
                    <a:pt x="16567" y="13946"/>
                    <a:pt x="16317" y="14196"/>
                    <a:pt x="16005" y="14196"/>
                  </a:cubicBezTo>
                  <a:lnTo>
                    <a:pt x="1053" y="14196"/>
                  </a:lnTo>
                  <a:cubicBezTo>
                    <a:pt x="750" y="14196"/>
                    <a:pt x="500" y="13946"/>
                    <a:pt x="500" y="13634"/>
                  </a:cubicBezTo>
                  <a:lnTo>
                    <a:pt x="500" y="13099"/>
                  </a:lnTo>
                  <a:lnTo>
                    <a:pt x="6522" y="13099"/>
                  </a:lnTo>
                  <a:lnTo>
                    <a:pt x="6700" y="13616"/>
                  </a:lnTo>
                  <a:cubicBezTo>
                    <a:pt x="6763" y="13786"/>
                    <a:pt x="6914" y="13893"/>
                    <a:pt x="7093" y="13893"/>
                  </a:cubicBezTo>
                  <a:lnTo>
                    <a:pt x="9974" y="13893"/>
                  </a:lnTo>
                  <a:cubicBezTo>
                    <a:pt x="10144" y="13893"/>
                    <a:pt x="10304" y="13786"/>
                    <a:pt x="10358" y="13616"/>
                  </a:cubicBezTo>
                  <a:lnTo>
                    <a:pt x="10545" y="13099"/>
                  </a:lnTo>
                  <a:close/>
                  <a:moveTo>
                    <a:pt x="7518" y="1"/>
                  </a:moveTo>
                  <a:cubicBezTo>
                    <a:pt x="6652" y="1"/>
                    <a:pt x="5783" y="272"/>
                    <a:pt x="5059" y="859"/>
                  </a:cubicBezTo>
                  <a:cubicBezTo>
                    <a:pt x="4952" y="939"/>
                    <a:pt x="4925" y="1100"/>
                    <a:pt x="5014" y="1207"/>
                  </a:cubicBezTo>
                  <a:cubicBezTo>
                    <a:pt x="5061" y="1270"/>
                    <a:pt x="5137" y="1305"/>
                    <a:pt x="5212" y="1305"/>
                  </a:cubicBezTo>
                  <a:cubicBezTo>
                    <a:pt x="5265" y="1305"/>
                    <a:pt x="5318" y="1288"/>
                    <a:pt x="5362" y="1252"/>
                  </a:cubicBezTo>
                  <a:cubicBezTo>
                    <a:pt x="6021" y="727"/>
                    <a:pt x="6778" y="492"/>
                    <a:pt x="7522" y="492"/>
                  </a:cubicBezTo>
                  <a:cubicBezTo>
                    <a:pt x="9385" y="492"/>
                    <a:pt x="11171" y="1969"/>
                    <a:pt x="11152" y="4080"/>
                  </a:cubicBezTo>
                  <a:cubicBezTo>
                    <a:pt x="11063" y="6453"/>
                    <a:pt x="9316" y="7639"/>
                    <a:pt x="7569" y="7639"/>
                  </a:cubicBezTo>
                  <a:cubicBezTo>
                    <a:pt x="5822" y="7639"/>
                    <a:pt x="4073" y="6453"/>
                    <a:pt x="3979" y="4080"/>
                  </a:cubicBezTo>
                  <a:cubicBezTo>
                    <a:pt x="3979" y="3348"/>
                    <a:pt x="4202" y="2643"/>
                    <a:pt x="4613" y="2046"/>
                  </a:cubicBezTo>
                  <a:cubicBezTo>
                    <a:pt x="4746" y="1849"/>
                    <a:pt x="4581" y="1651"/>
                    <a:pt x="4403" y="1651"/>
                  </a:cubicBezTo>
                  <a:cubicBezTo>
                    <a:pt x="4332" y="1651"/>
                    <a:pt x="4259" y="1683"/>
                    <a:pt x="4202" y="1760"/>
                  </a:cubicBezTo>
                  <a:cubicBezTo>
                    <a:pt x="4069" y="1965"/>
                    <a:pt x="3944" y="2180"/>
                    <a:pt x="3846" y="2394"/>
                  </a:cubicBezTo>
                  <a:lnTo>
                    <a:pt x="2177" y="2394"/>
                  </a:lnTo>
                  <a:cubicBezTo>
                    <a:pt x="1473" y="2394"/>
                    <a:pt x="902" y="2965"/>
                    <a:pt x="902" y="3669"/>
                  </a:cubicBezTo>
                  <a:lnTo>
                    <a:pt x="902" y="11814"/>
                  </a:lnTo>
                  <a:cubicBezTo>
                    <a:pt x="902" y="12109"/>
                    <a:pt x="1000" y="12376"/>
                    <a:pt x="1160" y="12590"/>
                  </a:cubicBezTo>
                  <a:lnTo>
                    <a:pt x="447" y="12590"/>
                  </a:lnTo>
                  <a:cubicBezTo>
                    <a:pt x="197" y="12590"/>
                    <a:pt x="1" y="12795"/>
                    <a:pt x="1" y="13045"/>
                  </a:cubicBezTo>
                  <a:lnTo>
                    <a:pt x="1" y="13634"/>
                  </a:lnTo>
                  <a:cubicBezTo>
                    <a:pt x="1" y="14223"/>
                    <a:pt x="473" y="14696"/>
                    <a:pt x="1053" y="14696"/>
                  </a:cubicBezTo>
                  <a:lnTo>
                    <a:pt x="16005" y="14696"/>
                  </a:lnTo>
                  <a:cubicBezTo>
                    <a:pt x="16594" y="14696"/>
                    <a:pt x="17067" y="14223"/>
                    <a:pt x="17067" y="13634"/>
                  </a:cubicBezTo>
                  <a:lnTo>
                    <a:pt x="17067" y="13045"/>
                  </a:lnTo>
                  <a:cubicBezTo>
                    <a:pt x="17067" y="12795"/>
                    <a:pt x="16861" y="12590"/>
                    <a:pt x="16612" y="12590"/>
                  </a:cubicBezTo>
                  <a:lnTo>
                    <a:pt x="15898" y="12590"/>
                  </a:lnTo>
                  <a:cubicBezTo>
                    <a:pt x="16067" y="12376"/>
                    <a:pt x="16165" y="12109"/>
                    <a:pt x="16165" y="11814"/>
                  </a:cubicBezTo>
                  <a:lnTo>
                    <a:pt x="16165" y="10628"/>
                  </a:lnTo>
                  <a:cubicBezTo>
                    <a:pt x="16161" y="10464"/>
                    <a:pt x="16040" y="10383"/>
                    <a:pt x="15918" y="10383"/>
                  </a:cubicBezTo>
                  <a:cubicBezTo>
                    <a:pt x="15795" y="10383"/>
                    <a:pt x="15670" y="10466"/>
                    <a:pt x="15666" y="10628"/>
                  </a:cubicBezTo>
                  <a:lnTo>
                    <a:pt x="15666" y="11814"/>
                  </a:lnTo>
                  <a:cubicBezTo>
                    <a:pt x="15666" y="12242"/>
                    <a:pt x="15318" y="12590"/>
                    <a:pt x="14890" y="12590"/>
                  </a:cubicBezTo>
                  <a:lnTo>
                    <a:pt x="2177" y="12590"/>
                  </a:lnTo>
                  <a:cubicBezTo>
                    <a:pt x="1749" y="12590"/>
                    <a:pt x="1401" y="12242"/>
                    <a:pt x="1401" y="11814"/>
                  </a:cubicBezTo>
                  <a:lnTo>
                    <a:pt x="1401" y="3669"/>
                  </a:lnTo>
                  <a:cubicBezTo>
                    <a:pt x="1401" y="3241"/>
                    <a:pt x="1749" y="2893"/>
                    <a:pt x="2177" y="2893"/>
                  </a:cubicBezTo>
                  <a:lnTo>
                    <a:pt x="3658" y="2893"/>
                  </a:lnTo>
                  <a:cubicBezTo>
                    <a:pt x="3605" y="3063"/>
                    <a:pt x="3569" y="3223"/>
                    <a:pt x="3542" y="3393"/>
                  </a:cubicBezTo>
                  <a:lnTo>
                    <a:pt x="2543" y="3393"/>
                  </a:lnTo>
                  <a:cubicBezTo>
                    <a:pt x="2186" y="3393"/>
                    <a:pt x="1901" y="3687"/>
                    <a:pt x="1901" y="4044"/>
                  </a:cubicBezTo>
                  <a:lnTo>
                    <a:pt x="1901" y="11448"/>
                  </a:lnTo>
                  <a:cubicBezTo>
                    <a:pt x="1901" y="11805"/>
                    <a:pt x="2186" y="12091"/>
                    <a:pt x="2543" y="12091"/>
                  </a:cubicBezTo>
                  <a:lnTo>
                    <a:pt x="14515" y="12091"/>
                  </a:lnTo>
                  <a:cubicBezTo>
                    <a:pt x="14872" y="12091"/>
                    <a:pt x="15166" y="11805"/>
                    <a:pt x="15166" y="11448"/>
                  </a:cubicBezTo>
                  <a:lnTo>
                    <a:pt x="15166" y="4044"/>
                  </a:lnTo>
                  <a:cubicBezTo>
                    <a:pt x="15166" y="3687"/>
                    <a:pt x="14872" y="3393"/>
                    <a:pt x="14515" y="3393"/>
                  </a:cubicBezTo>
                  <a:lnTo>
                    <a:pt x="11589" y="3393"/>
                  </a:lnTo>
                  <a:cubicBezTo>
                    <a:pt x="11562" y="3223"/>
                    <a:pt x="11527" y="3063"/>
                    <a:pt x="11473" y="2893"/>
                  </a:cubicBezTo>
                  <a:lnTo>
                    <a:pt x="15398" y="2893"/>
                  </a:lnTo>
                  <a:cubicBezTo>
                    <a:pt x="15550" y="2893"/>
                    <a:pt x="15666" y="3009"/>
                    <a:pt x="15666" y="3161"/>
                  </a:cubicBezTo>
                  <a:lnTo>
                    <a:pt x="15666" y="9504"/>
                  </a:lnTo>
                  <a:cubicBezTo>
                    <a:pt x="15666" y="9530"/>
                    <a:pt x="15675" y="9557"/>
                    <a:pt x="15693" y="9575"/>
                  </a:cubicBezTo>
                  <a:cubicBezTo>
                    <a:pt x="15764" y="9644"/>
                    <a:pt x="15841" y="9672"/>
                    <a:pt x="15912" y="9672"/>
                  </a:cubicBezTo>
                  <a:cubicBezTo>
                    <a:pt x="16051" y="9672"/>
                    <a:pt x="16165" y="9560"/>
                    <a:pt x="16165" y="9423"/>
                  </a:cubicBezTo>
                  <a:lnTo>
                    <a:pt x="16165" y="3669"/>
                  </a:lnTo>
                  <a:cubicBezTo>
                    <a:pt x="16165" y="2965"/>
                    <a:pt x="15595" y="2394"/>
                    <a:pt x="14890" y="2394"/>
                  </a:cubicBezTo>
                  <a:lnTo>
                    <a:pt x="11286" y="2394"/>
                  </a:lnTo>
                  <a:cubicBezTo>
                    <a:pt x="10636" y="888"/>
                    <a:pt x="9084" y="1"/>
                    <a:pt x="7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1" name="Google Shape;14741;p116"/>
            <p:cNvSpPr/>
            <p:nvPr/>
          </p:nvSpPr>
          <p:spPr>
            <a:xfrm>
              <a:off x="7221564" y="1996651"/>
              <a:ext cx="140354" cy="140035"/>
            </a:xfrm>
            <a:custGeom>
              <a:avLst/>
              <a:gdLst/>
              <a:ahLst/>
              <a:cxnLst/>
              <a:rect l="l" t="t" r="r" b="b"/>
              <a:pathLst>
                <a:path w="6166" h="6152" extrusionOk="0">
                  <a:moveTo>
                    <a:pt x="3088" y="487"/>
                  </a:moveTo>
                  <a:cubicBezTo>
                    <a:pt x="4506" y="487"/>
                    <a:pt x="5666" y="1646"/>
                    <a:pt x="5666" y="3065"/>
                  </a:cubicBezTo>
                  <a:cubicBezTo>
                    <a:pt x="5603" y="4778"/>
                    <a:pt x="4343" y="5634"/>
                    <a:pt x="3083" y="5634"/>
                  </a:cubicBezTo>
                  <a:cubicBezTo>
                    <a:pt x="1823" y="5634"/>
                    <a:pt x="563" y="4778"/>
                    <a:pt x="501" y="3065"/>
                  </a:cubicBezTo>
                  <a:cubicBezTo>
                    <a:pt x="501" y="1646"/>
                    <a:pt x="1660" y="487"/>
                    <a:pt x="3088" y="487"/>
                  </a:cubicBezTo>
                  <a:close/>
                  <a:moveTo>
                    <a:pt x="3083" y="0"/>
                  </a:moveTo>
                  <a:cubicBezTo>
                    <a:pt x="1580" y="0"/>
                    <a:pt x="77" y="1022"/>
                    <a:pt x="1" y="3065"/>
                  </a:cubicBezTo>
                  <a:cubicBezTo>
                    <a:pt x="1" y="4769"/>
                    <a:pt x="1384" y="6152"/>
                    <a:pt x="3088" y="6152"/>
                  </a:cubicBezTo>
                  <a:cubicBezTo>
                    <a:pt x="4783" y="6152"/>
                    <a:pt x="6165" y="4769"/>
                    <a:pt x="6165" y="3065"/>
                  </a:cubicBezTo>
                  <a:cubicBezTo>
                    <a:pt x="6090" y="1022"/>
                    <a:pt x="4586"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2" name="Google Shape;14742;p116"/>
          <p:cNvGrpSpPr/>
          <p:nvPr/>
        </p:nvGrpSpPr>
        <p:grpSpPr>
          <a:xfrm>
            <a:off x="1615342" y="2551919"/>
            <a:ext cx="388488" cy="280047"/>
            <a:chOff x="1615342" y="2551919"/>
            <a:chExt cx="388488" cy="280047"/>
          </a:xfrm>
        </p:grpSpPr>
        <p:sp>
          <p:nvSpPr>
            <p:cNvPr id="14743" name="Google Shape;14743;p116"/>
            <p:cNvSpPr/>
            <p:nvPr/>
          </p:nvSpPr>
          <p:spPr>
            <a:xfrm>
              <a:off x="1635851" y="2551919"/>
              <a:ext cx="279842" cy="176569"/>
            </a:xfrm>
            <a:custGeom>
              <a:avLst/>
              <a:gdLst/>
              <a:ahLst/>
              <a:cxnLst/>
              <a:rect l="l" t="t" r="r" b="b"/>
              <a:pathLst>
                <a:path w="12294" h="7757" extrusionOk="0">
                  <a:moveTo>
                    <a:pt x="268" y="1"/>
                  </a:moveTo>
                  <a:cubicBezTo>
                    <a:pt x="117" y="1"/>
                    <a:pt x="1" y="126"/>
                    <a:pt x="1" y="269"/>
                  </a:cubicBezTo>
                  <a:lnTo>
                    <a:pt x="1" y="7504"/>
                  </a:lnTo>
                  <a:cubicBezTo>
                    <a:pt x="1" y="7643"/>
                    <a:pt x="115" y="7756"/>
                    <a:pt x="255" y="7756"/>
                  </a:cubicBezTo>
                  <a:cubicBezTo>
                    <a:pt x="331" y="7756"/>
                    <a:pt x="414" y="7724"/>
                    <a:pt x="491" y="7646"/>
                  </a:cubicBezTo>
                  <a:cubicBezTo>
                    <a:pt x="500" y="7637"/>
                    <a:pt x="500" y="7619"/>
                    <a:pt x="500" y="7611"/>
                  </a:cubicBezTo>
                  <a:lnTo>
                    <a:pt x="500" y="661"/>
                  </a:lnTo>
                  <a:cubicBezTo>
                    <a:pt x="500" y="572"/>
                    <a:pt x="572" y="501"/>
                    <a:pt x="661" y="501"/>
                  </a:cubicBezTo>
                  <a:lnTo>
                    <a:pt x="12026" y="501"/>
                  </a:lnTo>
                  <a:cubicBezTo>
                    <a:pt x="12035" y="501"/>
                    <a:pt x="12053" y="501"/>
                    <a:pt x="12062" y="492"/>
                  </a:cubicBezTo>
                  <a:cubicBezTo>
                    <a:pt x="12294" y="269"/>
                    <a:pt x="12142" y="1"/>
                    <a:pt x="11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4" name="Google Shape;14744;p116"/>
            <p:cNvSpPr/>
            <p:nvPr/>
          </p:nvSpPr>
          <p:spPr>
            <a:xfrm>
              <a:off x="1658591" y="2574682"/>
              <a:ext cx="301990" cy="198193"/>
            </a:xfrm>
            <a:custGeom>
              <a:avLst/>
              <a:gdLst/>
              <a:ahLst/>
              <a:cxnLst/>
              <a:rect l="l" t="t" r="r" b="b"/>
              <a:pathLst>
                <a:path w="13267" h="8707" extrusionOk="0">
                  <a:moveTo>
                    <a:pt x="12624" y="509"/>
                  </a:moveTo>
                  <a:cubicBezTo>
                    <a:pt x="12705" y="509"/>
                    <a:pt x="12767" y="571"/>
                    <a:pt x="12767" y="651"/>
                  </a:cubicBezTo>
                  <a:lnTo>
                    <a:pt x="12767" y="8056"/>
                  </a:lnTo>
                  <a:cubicBezTo>
                    <a:pt x="12767" y="8136"/>
                    <a:pt x="12705" y="8207"/>
                    <a:pt x="12624" y="8207"/>
                  </a:cubicBezTo>
                  <a:lnTo>
                    <a:pt x="652" y="8207"/>
                  </a:lnTo>
                  <a:cubicBezTo>
                    <a:pt x="572" y="8207"/>
                    <a:pt x="501" y="8136"/>
                    <a:pt x="501" y="8056"/>
                  </a:cubicBezTo>
                  <a:lnTo>
                    <a:pt x="501" y="651"/>
                  </a:lnTo>
                  <a:cubicBezTo>
                    <a:pt x="501" y="571"/>
                    <a:pt x="572" y="509"/>
                    <a:pt x="652" y="509"/>
                  </a:cubicBezTo>
                  <a:close/>
                  <a:moveTo>
                    <a:pt x="652" y="0"/>
                  </a:moveTo>
                  <a:cubicBezTo>
                    <a:pt x="295" y="0"/>
                    <a:pt x="1" y="294"/>
                    <a:pt x="1" y="651"/>
                  </a:cubicBezTo>
                  <a:lnTo>
                    <a:pt x="1" y="8056"/>
                  </a:lnTo>
                  <a:cubicBezTo>
                    <a:pt x="1" y="8413"/>
                    <a:pt x="295" y="8707"/>
                    <a:pt x="652" y="8707"/>
                  </a:cubicBezTo>
                  <a:lnTo>
                    <a:pt x="12624" y="8707"/>
                  </a:lnTo>
                  <a:cubicBezTo>
                    <a:pt x="12981" y="8707"/>
                    <a:pt x="13267" y="8413"/>
                    <a:pt x="13267" y="8056"/>
                  </a:cubicBezTo>
                  <a:lnTo>
                    <a:pt x="13267" y="651"/>
                  </a:lnTo>
                  <a:cubicBezTo>
                    <a:pt x="13267" y="294"/>
                    <a:pt x="12981" y="0"/>
                    <a:pt x="12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5" name="Google Shape;14745;p116"/>
            <p:cNvSpPr/>
            <p:nvPr/>
          </p:nvSpPr>
          <p:spPr>
            <a:xfrm>
              <a:off x="1615342" y="2551919"/>
              <a:ext cx="388488" cy="280047"/>
            </a:xfrm>
            <a:custGeom>
              <a:avLst/>
              <a:gdLst/>
              <a:ahLst/>
              <a:cxnLst/>
              <a:rect l="l" t="t" r="r" b="b"/>
              <a:pathLst>
                <a:path w="17067" h="12303" extrusionOk="0">
                  <a:moveTo>
                    <a:pt x="10019" y="10706"/>
                  </a:moveTo>
                  <a:lnTo>
                    <a:pt x="9912" y="11001"/>
                  </a:lnTo>
                  <a:lnTo>
                    <a:pt x="7155" y="11001"/>
                  </a:lnTo>
                  <a:lnTo>
                    <a:pt x="7048" y="10706"/>
                  </a:lnTo>
                  <a:close/>
                  <a:moveTo>
                    <a:pt x="16567" y="10706"/>
                  </a:moveTo>
                  <a:lnTo>
                    <a:pt x="16567" y="11250"/>
                  </a:lnTo>
                  <a:cubicBezTo>
                    <a:pt x="16567" y="11554"/>
                    <a:pt x="16317" y="11803"/>
                    <a:pt x="16014" y="11803"/>
                  </a:cubicBezTo>
                  <a:lnTo>
                    <a:pt x="1062" y="11803"/>
                  </a:lnTo>
                  <a:cubicBezTo>
                    <a:pt x="750" y="11803"/>
                    <a:pt x="500" y="11554"/>
                    <a:pt x="500" y="11250"/>
                  </a:cubicBezTo>
                  <a:lnTo>
                    <a:pt x="500" y="10706"/>
                  </a:lnTo>
                  <a:lnTo>
                    <a:pt x="6522" y="10706"/>
                  </a:lnTo>
                  <a:lnTo>
                    <a:pt x="6709" y="11224"/>
                  </a:lnTo>
                  <a:cubicBezTo>
                    <a:pt x="6763" y="11393"/>
                    <a:pt x="6923" y="11500"/>
                    <a:pt x="7093" y="11500"/>
                  </a:cubicBezTo>
                  <a:lnTo>
                    <a:pt x="9983" y="11500"/>
                  </a:lnTo>
                  <a:cubicBezTo>
                    <a:pt x="10153" y="11500"/>
                    <a:pt x="10313" y="11393"/>
                    <a:pt x="10367" y="11224"/>
                  </a:cubicBezTo>
                  <a:lnTo>
                    <a:pt x="10545" y="10706"/>
                  </a:lnTo>
                  <a:close/>
                  <a:moveTo>
                    <a:pt x="14016" y="1"/>
                  </a:moveTo>
                  <a:cubicBezTo>
                    <a:pt x="13686" y="19"/>
                    <a:pt x="13686" y="492"/>
                    <a:pt x="14016" y="501"/>
                  </a:cubicBezTo>
                  <a:lnTo>
                    <a:pt x="14890" y="501"/>
                  </a:lnTo>
                  <a:cubicBezTo>
                    <a:pt x="15318" y="501"/>
                    <a:pt x="15666" y="848"/>
                    <a:pt x="15666" y="1286"/>
                  </a:cubicBezTo>
                  <a:lnTo>
                    <a:pt x="15666" y="9422"/>
                  </a:lnTo>
                  <a:cubicBezTo>
                    <a:pt x="15666" y="9859"/>
                    <a:pt x="15318" y="10207"/>
                    <a:pt x="14890" y="10207"/>
                  </a:cubicBezTo>
                  <a:lnTo>
                    <a:pt x="1669" y="10207"/>
                  </a:lnTo>
                  <a:cubicBezTo>
                    <a:pt x="1517" y="10207"/>
                    <a:pt x="1401" y="10082"/>
                    <a:pt x="1401" y="9939"/>
                  </a:cubicBezTo>
                  <a:lnTo>
                    <a:pt x="1401" y="8592"/>
                  </a:lnTo>
                  <a:cubicBezTo>
                    <a:pt x="1401" y="8565"/>
                    <a:pt x="1392" y="8538"/>
                    <a:pt x="1375" y="8520"/>
                  </a:cubicBezTo>
                  <a:cubicBezTo>
                    <a:pt x="1303" y="8452"/>
                    <a:pt x="1226" y="8423"/>
                    <a:pt x="1156" y="8423"/>
                  </a:cubicBezTo>
                  <a:cubicBezTo>
                    <a:pt x="1016" y="8423"/>
                    <a:pt x="902" y="8536"/>
                    <a:pt x="902" y="8672"/>
                  </a:cubicBezTo>
                  <a:lnTo>
                    <a:pt x="902" y="9422"/>
                  </a:lnTo>
                  <a:cubicBezTo>
                    <a:pt x="902" y="9716"/>
                    <a:pt x="1000" y="9984"/>
                    <a:pt x="1169" y="10207"/>
                  </a:cubicBezTo>
                  <a:lnTo>
                    <a:pt x="456" y="10207"/>
                  </a:lnTo>
                  <a:cubicBezTo>
                    <a:pt x="206" y="10207"/>
                    <a:pt x="1" y="10403"/>
                    <a:pt x="1" y="10653"/>
                  </a:cubicBezTo>
                  <a:lnTo>
                    <a:pt x="1" y="11250"/>
                  </a:lnTo>
                  <a:cubicBezTo>
                    <a:pt x="1" y="11830"/>
                    <a:pt x="474" y="12303"/>
                    <a:pt x="1062" y="12303"/>
                  </a:cubicBezTo>
                  <a:lnTo>
                    <a:pt x="16014" y="12303"/>
                  </a:lnTo>
                  <a:cubicBezTo>
                    <a:pt x="16594" y="12303"/>
                    <a:pt x="17067" y="11830"/>
                    <a:pt x="17067" y="11250"/>
                  </a:cubicBezTo>
                  <a:lnTo>
                    <a:pt x="17067" y="10653"/>
                  </a:lnTo>
                  <a:cubicBezTo>
                    <a:pt x="17067" y="10403"/>
                    <a:pt x="16870" y="10207"/>
                    <a:pt x="16621" y="10207"/>
                  </a:cubicBezTo>
                  <a:lnTo>
                    <a:pt x="15907" y="10207"/>
                  </a:lnTo>
                  <a:cubicBezTo>
                    <a:pt x="16068" y="9984"/>
                    <a:pt x="16166" y="9716"/>
                    <a:pt x="16166" y="9422"/>
                  </a:cubicBezTo>
                  <a:lnTo>
                    <a:pt x="16166" y="1286"/>
                  </a:lnTo>
                  <a:cubicBezTo>
                    <a:pt x="16166" y="572"/>
                    <a:pt x="15595" y="1"/>
                    <a:pt x="14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6" name="Google Shape;14746;p116"/>
            <p:cNvSpPr/>
            <p:nvPr/>
          </p:nvSpPr>
          <p:spPr>
            <a:xfrm>
              <a:off x="1688865" y="2598992"/>
              <a:ext cx="241465" cy="136939"/>
            </a:xfrm>
            <a:custGeom>
              <a:avLst/>
              <a:gdLst/>
              <a:ahLst/>
              <a:cxnLst/>
              <a:rect l="l" t="t" r="r" b="b"/>
              <a:pathLst>
                <a:path w="10608" h="6016" extrusionOk="0">
                  <a:moveTo>
                    <a:pt x="5299" y="467"/>
                  </a:moveTo>
                  <a:cubicBezTo>
                    <a:pt x="7949" y="467"/>
                    <a:pt x="10108" y="2616"/>
                    <a:pt x="10108" y="5266"/>
                  </a:cubicBezTo>
                  <a:cubicBezTo>
                    <a:pt x="10108" y="5409"/>
                    <a:pt x="9992" y="5516"/>
                    <a:pt x="9858" y="5516"/>
                  </a:cubicBezTo>
                  <a:cubicBezTo>
                    <a:pt x="9715" y="5516"/>
                    <a:pt x="9608" y="5409"/>
                    <a:pt x="9608" y="5266"/>
                  </a:cubicBezTo>
                  <a:cubicBezTo>
                    <a:pt x="9608" y="2893"/>
                    <a:pt x="7672" y="966"/>
                    <a:pt x="5299" y="966"/>
                  </a:cubicBezTo>
                  <a:cubicBezTo>
                    <a:pt x="2935" y="966"/>
                    <a:pt x="999" y="2893"/>
                    <a:pt x="999" y="5266"/>
                  </a:cubicBezTo>
                  <a:cubicBezTo>
                    <a:pt x="999" y="5409"/>
                    <a:pt x="892" y="5516"/>
                    <a:pt x="750" y="5516"/>
                  </a:cubicBezTo>
                  <a:cubicBezTo>
                    <a:pt x="616" y="5516"/>
                    <a:pt x="500" y="5409"/>
                    <a:pt x="500" y="5266"/>
                  </a:cubicBezTo>
                  <a:cubicBezTo>
                    <a:pt x="500" y="2616"/>
                    <a:pt x="2659" y="467"/>
                    <a:pt x="5299" y="467"/>
                  </a:cubicBezTo>
                  <a:close/>
                  <a:moveTo>
                    <a:pt x="5304" y="0"/>
                  </a:moveTo>
                  <a:cubicBezTo>
                    <a:pt x="2719" y="0"/>
                    <a:pt x="134" y="1756"/>
                    <a:pt x="0" y="5266"/>
                  </a:cubicBezTo>
                  <a:cubicBezTo>
                    <a:pt x="0" y="5685"/>
                    <a:pt x="339" y="6015"/>
                    <a:pt x="750" y="6015"/>
                  </a:cubicBezTo>
                  <a:cubicBezTo>
                    <a:pt x="1160" y="6015"/>
                    <a:pt x="1499" y="5685"/>
                    <a:pt x="1499" y="5266"/>
                  </a:cubicBezTo>
                  <a:cubicBezTo>
                    <a:pt x="1597" y="2747"/>
                    <a:pt x="3451" y="1489"/>
                    <a:pt x="5305" y="1489"/>
                  </a:cubicBezTo>
                  <a:cubicBezTo>
                    <a:pt x="7160" y="1489"/>
                    <a:pt x="9015" y="2749"/>
                    <a:pt x="9109" y="5266"/>
                  </a:cubicBezTo>
                  <a:cubicBezTo>
                    <a:pt x="9109" y="5685"/>
                    <a:pt x="9448" y="6015"/>
                    <a:pt x="9858" y="6015"/>
                  </a:cubicBezTo>
                  <a:cubicBezTo>
                    <a:pt x="10268" y="6015"/>
                    <a:pt x="10607" y="5685"/>
                    <a:pt x="10607" y="5266"/>
                  </a:cubicBezTo>
                  <a:cubicBezTo>
                    <a:pt x="10473" y="1756"/>
                    <a:pt x="7889" y="0"/>
                    <a:pt x="5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7" name="Google Shape;14747;p116"/>
            <p:cNvSpPr/>
            <p:nvPr/>
          </p:nvSpPr>
          <p:spPr>
            <a:xfrm>
              <a:off x="1781258" y="2646156"/>
              <a:ext cx="56679" cy="105413"/>
            </a:xfrm>
            <a:custGeom>
              <a:avLst/>
              <a:gdLst/>
              <a:ahLst/>
              <a:cxnLst/>
              <a:rect l="l" t="t" r="r" b="b"/>
              <a:pathLst>
                <a:path w="2490" h="4631" extrusionOk="0">
                  <a:moveTo>
                    <a:pt x="1240" y="999"/>
                  </a:moveTo>
                  <a:cubicBezTo>
                    <a:pt x="1365" y="1561"/>
                    <a:pt x="1499" y="2239"/>
                    <a:pt x="1356" y="2810"/>
                  </a:cubicBezTo>
                  <a:cubicBezTo>
                    <a:pt x="1321" y="2806"/>
                    <a:pt x="1283" y="2804"/>
                    <a:pt x="1245" y="2804"/>
                  </a:cubicBezTo>
                  <a:cubicBezTo>
                    <a:pt x="1207" y="2804"/>
                    <a:pt x="1169" y="2806"/>
                    <a:pt x="1133" y="2810"/>
                  </a:cubicBezTo>
                  <a:cubicBezTo>
                    <a:pt x="1115" y="2730"/>
                    <a:pt x="1098" y="2659"/>
                    <a:pt x="1089" y="2605"/>
                  </a:cubicBezTo>
                  <a:cubicBezTo>
                    <a:pt x="1026" y="2106"/>
                    <a:pt x="1133" y="1481"/>
                    <a:pt x="1240" y="999"/>
                  </a:cubicBezTo>
                  <a:close/>
                  <a:moveTo>
                    <a:pt x="1245" y="3306"/>
                  </a:moveTo>
                  <a:cubicBezTo>
                    <a:pt x="1448" y="3306"/>
                    <a:pt x="1651" y="3444"/>
                    <a:pt x="1660" y="3720"/>
                  </a:cubicBezTo>
                  <a:cubicBezTo>
                    <a:pt x="1660" y="3943"/>
                    <a:pt x="1472" y="4131"/>
                    <a:pt x="1240" y="4131"/>
                  </a:cubicBezTo>
                  <a:cubicBezTo>
                    <a:pt x="1017" y="4131"/>
                    <a:pt x="830" y="3943"/>
                    <a:pt x="830" y="3720"/>
                  </a:cubicBezTo>
                  <a:cubicBezTo>
                    <a:pt x="839" y="3444"/>
                    <a:pt x="1042" y="3306"/>
                    <a:pt x="1245" y="3306"/>
                  </a:cubicBezTo>
                  <a:close/>
                  <a:moveTo>
                    <a:pt x="1240" y="0"/>
                  </a:moveTo>
                  <a:cubicBezTo>
                    <a:pt x="1106" y="0"/>
                    <a:pt x="982" y="89"/>
                    <a:pt x="937" y="232"/>
                  </a:cubicBezTo>
                  <a:cubicBezTo>
                    <a:pt x="741" y="875"/>
                    <a:pt x="402" y="2123"/>
                    <a:pt x="669" y="3007"/>
                  </a:cubicBezTo>
                  <a:cubicBezTo>
                    <a:pt x="0" y="3533"/>
                    <a:pt x="384" y="4630"/>
                    <a:pt x="1240" y="4630"/>
                  </a:cubicBezTo>
                  <a:cubicBezTo>
                    <a:pt x="2106" y="4630"/>
                    <a:pt x="2489" y="3533"/>
                    <a:pt x="1820" y="3007"/>
                  </a:cubicBezTo>
                  <a:cubicBezTo>
                    <a:pt x="2088" y="2123"/>
                    <a:pt x="1749" y="875"/>
                    <a:pt x="1553" y="232"/>
                  </a:cubicBezTo>
                  <a:cubicBezTo>
                    <a:pt x="1508" y="89"/>
                    <a:pt x="1383" y="0"/>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8" name="Google Shape;14748;p116"/>
          <p:cNvGrpSpPr/>
          <p:nvPr/>
        </p:nvGrpSpPr>
        <p:grpSpPr>
          <a:xfrm>
            <a:off x="2226971" y="2538330"/>
            <a:ext cx="388488" cy="307248"/>
            <a:chOff x="2226971" y="2538330"/>
            <a:chExt cx="388488" cy="307248"/>
          </a:xfrm>
        </p:grpSpPr>
        <p:sp>
          <p:nvSpPr>
            <p:cNvPr id="14749" name="Google Shape;14749;p116"/>
            <p:cNvSpPr/>
            <p:nvPr/>
          </p:nvSpPr>
          <p:spPr>
            <a:xfrm>
              <a:off x="2345153" y="2556403"/>
              <a:ext cx="35783" cy="35510"/>
            </a:xfrm>
            <a:custGeom>
              <a:avLst/>
              <a:gdLst/>
              <a:ahLst/>
              <a:cxnLst/>
              <a:rect l="l" t="t" r="r" b="b"/>
              <a:pathLst>
                <a:path w="1572" h="1560" extrusionOk="0">
                  <a:moveTo>
                    <a:pt x="786" y="495"/>
                  </a:moveTo>
                  <a:cubicBezTo>
                    <a:pt x="924" y="495"/>
                    <a:pt x="1063" y="589"/>
                    <a:pt x="1072" y="776"/>
                  </a:cubicBezTo>
                  <a:cubicBezTo>
                    <a:pt x="1072" y="937"/>
                    <a:pt x="938" y="1062"/>
                    <a:pt x="786" y="1062"/>
                  </a:cubicBezTo>
                  <a:cubicBezTo>
                    <a:pt x="625" y="1062"/>
                    <a:pt x="501" y="937"/>
                    <a:pt x="501" y="776"/>
                  </a:cubicBezTo>
                  <a:cubicBezTo>
                    <a:pt x="509" y="589"/>
                    <a:pt x="648" y="495"/>
                    <a:pt x="786" y="495"/>
                  </a:cubicBezTo>
                  <a:close/>
                  <a:moveTo>
                    <a:pt x="786" y="0"/>
                  </a:moveTo>
                  <a:cubicBezTo>
                    <a:pt x="358" y="0"/>
                    <a:pt x="1" y="348"/>
                    <a:pt x="1" y="776"/>
                  </a:cubicBezTo>
                  <a:cubicBezTo>
                    <a:pt x="23" y="1298"/>
                    <a:pt x="405" y="1559"/>
                    <a:pt x="786" y="1559"/>
                  </a:cubicBezTo>
                  <a:cubicBezTo>
                    <a:pt x="1167" y="1559"/>
                    <a:pt x="1549" y="1298"/>
                    <a:pt x="1571" y="776"/>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0" name="Google Shape;14750;p116"/>
            <p:cNvSpPr/>
            <p:nvPr/>
          </p:nvSpPr>
          <p:spPr>
            <a:xfrm>
              <a:off x="2389631" y="2556403"/>
              <a:ext cx="35760" cy="35510"/>
            </a:xfrm>
            <a:custGeom>
              <a:avLst/>
              <a:gdLst/>
              <a:ahLst/>
              <a:cxnLst/>
              <a:rect l="l" t="t" r="r" b="b"/>
              <a:pathLst>
                <a:path w="1571" h="1560" extrusionOk="0">
                  <a:moveTo>
                    <a:pt x="786" y="495"/>
                  </a:moveTo>
                  <a:cubicBezTo>
                    <a:pt x="924" y="495"/>
                    <a:pt x="1062" y="589"/>
                    <a:pt x="1071" y="776"/>
                  </a:cubicBezTo>
                  <a:cubicBezTo>
                    <a:pt x="1071" y="937"/>
                    <a:pt x="946" y="1062"/>
                    <a:pt x="786" y="1062"/>
                  </a:cubicBezTo>
                  <a:cubicBezTo>
                    <a:pt x="634" y="1062"/>
                    <a:pt x="500" y="937"/>
                    <a:pt x="500" y="776"/>
                  </a:cubicBezTo>
                  <a:cubicBezTo>
                    <a:pt x="509" y="589"/>
                    <a:pt x="647" y="495"/>
                    <a:pt x="786" y="495"/>
                  </a:cubicBezTo>
                  <a:close/>
                  <a:moveTo>
                    <a:pt x="786" y="0"/>
                  </a:moveTo>
                  <a:cubicBezTo>
                    <a:pt x="358" y="0"/>
                    <a:pt x="1" y="348"/>
                    <a:pt x="1" y="776"/>
                  </a:cubicBezTo>
                  <a:cubicBezTo>
                    <a:pt x="23" y="1298"/>
                    <a:pt x="407" y="1559"/>
                    <a:pt x="789" y="1559"/>
                  </a:cubicBezTo>
                  <a:cubicBezTo>
                    <a:pt x="1172" y="1559"/>
                    <a:pt x="1553" y="1298"/>
                    <a:pt x="1571" y="77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1" name="Google Shape;14751;p116"/>
            <p:cNvSpPr/>
            <p:nvPr/>
          </p:nvSpPr>
          <p:spPr>
            <a:xfrm>
              <a:off x="2434314" y="255640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3" y="495"/>
                    <a:pt x="781" y="495"/>
                  </a:cubicBezTo>
                  <a:close/>
                  <a:moveTo>
                    <a:pt x="776" y="0"/>
                  </a:moveTo>
                  <a:cubicBezTo>
                    <a:pt x="348" y="0"/>
                    <a:pt x="0" y="348"/>
                    <a:pt x="0" y="776"/>
                  </a:cubicBezTo>
                  <a:cubicBezTo>
                    <a:pt x="18" y="1298"/>
                    <a:pt x="400" y="1559"/>
                    <a:pt x="781" y="1559"/>
                  </a:cubicBezTo>
                  <a:cubicBezTo>
                    <a:pt x="1162" y="1559"/>
                    <a:pt x="1544" y="1298"/>
                    <a:pt x="1562" y="776"/>
                  </a:cubicBezTo>
                  <a:cubicBezTo>
                    <a:pt x="1562" y="348"/>
                    <a:pt x="1214"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2" name="Google Shape;14752;p116"/>
            <p:cNvSpPr/>
            <p:nvPr/>
          </p:nvSpPr>
          <p:spPr>
            <a:xfrm>
              <a:off x="2226971" y="2538330"/>
              <a:ext cx="388488" cy="307248"/>
            </a:xfrm>
            <a:custGeom>
              <a:avLst/>
              <a:gdLst/>
              <a:ahLst/>
              <a:cxnLst/>
              <a:rect l="l" t="t" r="r" b="b"/>
              <a:pathLst>
                <a:path w="17067" h="13498" extrusionOk="0">
                  <a:moveTo>
                    <a:pt x="12419" y="500"/>
                  </a:moveTo>
                  <a:cubicBezTo>
                    <a:pt x="12758" y="500"/>
                    <a:pt x="13035" y="776"/>
                    <a:pt x="13035" y="1115"/>
                  </a:cubicBezTo>
                  <a:lnTo>
                    <a:pt x="13035" y="2668"/>
                  </a:lnTo>
                  <a:lnTo>
                    <a:pt x="4006" y="2668"/>
                  </a:lnTo>
                  <a:lnTo>
                    <a:pt x="4006" y="1115"/>
                  </a:lnTo>
                  <a:cubicBezTo>
                    <a:pt x="4006" y="776"/>
                    <a:pt x="4283" y="500"/>
                    <a:pt x="4622" y="500"/>
                  </a:cubicBezTo>
                  <a:close/>
                  <a:moveTo>
                    <a:pt x="12999" y="3167"/>
                  </a:moveTo>
                  <a:lnTo>
                    <a:pt x="12999" y="4068"/>
                  </a:lnTo>
                  <a:lnTo>
                    <a:pt x="11072" y="4068"/>
                  </a:lnTo>
                  <a:cubicBezTo>
                    <a:pt x="10242" y="4068"/>
                    <a:pt x="9564" y="4737"/>
                    <a:pt x="9564" y="5567"/>
                  </a:cubicBezTo>
                  <a:lnTo>
                    <a:pt x="9564" y="7066"/>
                  </a:lnTo>
                  <a:lnTo>
                    <a:pt x="7504" y="7066"/>
                  </a:lnTo>
                  <a:lnTo>
                    <a:pt x="7504" y="5567"/>
                  </a:lnTo>
                  <a:cubicBezTo>
                    <a:pt x="7504" y="4737"/>
                    <a:pt x="6834" y="4068"/>
                    <a:pt x="6005" y="4068"/>
                  </a:cubicBezTo>
                  <a:lnTo>
                    <a:pt x="4006" y="4068"/>
                  </a:lnTo>
                  <a:lnTo>
                    <a:pt x="4006" y="3167"/>
                  </a:lnTo>
                  <a:close/>
                  <a:moveTo>
                    <a:pt x="11536" y="7565"/>
                  </a:moveTo>
                  <a:cubicBezTo>
                    <a:pt x="11866" y="7574"/>
                    <a:pt x="11866" y="8056"/>
                    <a:pt x="11536" y="8065"/>
                  </a:cubicBezTo>
                  <a:lnTo>
                    <a:pt x="5532" y="8065"/>
                  </a:lnTo>
                  <a:cubicBezTo>
                    <a:pt x="5211" y="8056"/>
                    <a:pt x="5202" y="7574"/>
                    <a:pt x="5532" y="7565"/>
                  </a:cubicBezTo>
                  <a:close/>
                  <a:moveTo>
                    <a:pt x="5131" y="5567"/>
                  </a:moveTo>
                  <a:cubicBezTo>
                    <a:pt x="5612" y="5567"/>
                    <a:pt x="6005" y="5959"/>
                    <a:pt x="6005" y="6441"/>
                  </a:cubicBezTo>
                  <a:lnTo>
                    <a:pt x="6005" y="7066"/>
                  </a:lnTo>
                  <a:lnTo>
                    <a:pt x="5550" y="7066"/>
                  </a:lnTo>
                  <a:cubicBezTo>
                    <a:pt x="5166" y="7066"/>
                    <a:pt x="4827" y="7360"/>
                    <a:pt x="4792" y="7744"/>
                  </a:cubicBezTo>
                  <a:cubicBezTo>
                    <a:pt x="4747" y="8190"/>
                    <a:pt x="5095" y="8564"/>
                    <a:pt x="5532" y="8564"/>
                  </a:cubicBezTo>
                  <a:lnTo>
                    <a:pt x="6005" y="8564"/>
                  </a:lnTo>
                  <a:lnTo>
                    <a:pt x="6005" y="9198"/>
                  </a:lnTo>
                  <a:cubicBezTo>
                    <a:pt x="6005" y="9680"/>
                    <a:pt x="5612" y="10063"/>
                    <a:pt x="5131" y="10063"/>
                  </a:cubicBezTo>
                  <a:lnTo>
                    <a:pt x="4006" y="10063"/>
                  </a:lnTo>
                  <a:lnTo>
                    <a:pt x="4006" y="7565"/>
                  </a:lnTo>
                  <a:cubicBezTo>
                    <a:pt x="4006" y="7431"/>
                    <a:pt x="3908" y="7324"/>
                    <a:pt x="3783" y="7307"/>
                  </a:cubicBezTo>
                  <a:cubicBezTo>
                    <a:pt x="3773" y="7305"/>
                    <a:pt x="3763" y="7305"/>
                    <a:pt x="3753" y="7305"/>
                  </a:cubicBezTo>
                  <a:cubicBezTo>
                    <a:pt x="3615" y="7305"/>
                    <a:pt x="3507" y="7415"/>
                    <a:pt x="3507" y="7556"/>
                  </a:cubicBezTo>
                  <a:lnTo>
                    <a:pt x="3507" y="10063"/>
                  </a:lnTo>
                  <a:lnTo>
                    <a:pt x="2374" y="10063"/>
                  </a:lnTo>
                  <a:cubicBezTo>
                    <a:pt x="1892" y="10063"/>
                    <a:pt x="1500" y="9680"/>
                    <a:pt x="1500" y="9198"/>
                  </a:cubicBezTo>
                  <a:lnTo>
                    <a:pt x="1500" y="6441"/>
                  </a:lnTo>
                  <a:cubicBezTo>
                    <a:pt x="1500" y="5959"/>
                    <a:pt x="1892" y="5567"/>
                    <a:pt x="2374" y="5567"/>
                  </a:cubicBezTo>
                  <a:lnTo>
                    <a:pt x="3507" y="5567"/>
                  </a:lnTo>
                  <a:lnTo>
                    <a:pt x="3507" y="6352"/>
                  </a:lnTo>
                  <a:cubicBezTo>
                    <a:pt x="3507" y="6486"/>
                    <a:pt x="3596" y="6593"/>
                    <a:pt x="3721" y="6611"/>
                  </a:cubicBezTo>
                  <a:cubicBezTo>
                    <a:pt x="3731" y="6612"/>
                    <a:pt x="3742" y="6613"/>
                    <a:pt x="3752" y="6613"/>
                  </a:cubicBezTo>
                  <a:cubicBezTo>
                    <a:pt x="3890" y="6613"/>
                    <a:pt x="4006" y="6502"/>
                    <a:pt x="4006" y="6361"/>
                  </a:cubicBezTo>
                  <a:lnTo>
                    <a:pt x="4006" y="5567"/>
                  </a:lnTo>
                  <a:close/>
                  <a:moveTo>
                    <a:pt x="13035" y="5567"/>
                  </a:moveTo>
                  <a:lnTo>
                    <a:pt x="13035" y="10063"/>
                  </a:lnTo>
                  <a:lnTo>
                    <a:pt x="11937" y="10063"/>
                  </a:lnTo>
                  <a:cubicBezTo>
                    <a:pt x="11456" y="10063"/>
                    <a:pt x="11072" y="9680"/>
                    <a:pt x="11072" y="9198"/>
                  </a:cubicBezTo>
                  <a:lnTo>
                    <a:pt x="11072" y="8564"/>
                  </a:lnTo>
                  <a:lnTo>
                    <a:pt x="11518" y="8564"/>
                  </a:lnTo>
                  <a:cubicBezTo>
                    <a:pt x="11911" y="8564"/>
                    <a:pt x="12250" y="8279"/>
                    <a:pt x="12285" y="7886"/>
                  </a:cubicBezTo>
                  <a:cubicBezTo>
                    <a:pt x="12321" y="7440"/>
                    <a:pt x="11973" y="7066"/>
                    <a:pt x="11536" y="7066"/>
                  </a:cubicBezTo>
                  <a:lnTo>
                    <a:pt x="11072" y="7066"/>
                  </a:lnTo>
                  <a:lnTo>
                    <a:pt x="11072" y="6441"/>
                  </a:lnTo>
                  <a:cubicBezTo>
                    <a:pt x="11072" y="5959"/>
                    <a:pt x="11456" y="5567"/>
                    <a:pt x="11937" y="5567"/>
                  </a:cubicBezTo>
                  <a:close/>
                  <a:moveTo>
                    <a:pt x="14694" y="5567"/>
                  </a:moveTo>
                  <a:cubicBezTo>
                    <a:pt x="15176" y="5567"/>
                    <a:pt x="15568" y="5959"/>
                    <a:pt x="15568" y="6441"/>
                  </a:cubicBezTo>
                  <a:lnTo>
                    <a:pt x="15568" y="9198"/>
                  </a:lnTo>
                  <a:cubicBezTo>
                    <a:pt x="15568" y="9680"/>
                    <a:pt x="15176" y="10063"/>
                    <a:pt x="14694" y="10063"/>
                  </a:cubicBezTo>
                  <a:lnTo>
                    <a:pt x="13534" y="10063"/>
                  </a:lnTo>
                  <a:lnTo>
                    <a:pt x="13534" y="5567"/>
                  </a:lnTo>
                  <a:close/>
                  <a:moveTo>
                    <a:pt x="5131" y="4568"/>
                  </a:moveTo>
                  <a:cubicBezTo>
                    <a:pt x="6165" y="4568"/>
                    <a:pt x="7004" y="5406"/>
                    <a:pt x="7004" y="6441"/>
                  </a:cubicBezTo>
                  <a:lnTo>
                    <a:pt x="7004" y="7066"/>
                  </a:lnTo>
                  <a:lnTo>
                    <a:pt x="6504" y="7066"/>
                  </a:lnTo>
                  <a:lnTo>
                    <a:pt x="6504" y="6441"/>
                  </a:lnTo>
                  <a:cubicBezTo>
                    <a:pt x="6504" y="5683"/>
                    <a:pt x="5889" y="5067"/>
                    <a:pt x="5131" y="5067"/>
                  </a:cubicBezTo>
                  <a:lnTo>
                    <a:pt x="2374" y="5067"/>
                  </a:lnTo>
                  <a:cubicBezTo>
                    <a:pt x="1616" y="5067"/>
                    <a:pt x="1000" y="5683"/>
                    <a:pt x="1000" y="6441"/>
                  </a:cubicBezTo>
                  <a:lnTo>
                    <a:pt x="1000" y="9198"/>
                  </a:lnTo>
                  <a:cubicBezTo>
                    <a:pt x="1000" y="9947"/>
                    <a:pt x="1616" y="10563"/>
                    <a:pt x="2374" y="10563"/>
                  </a:cubicBezTo>
                  <a:lnTo>
                    <a:pt x="5131" y="10563"/>
                  </a:lnTo>
                  <a:cubicBezTo>
                    <a:pt x="5889" y="10563"/>
                    <a:pt x="6504" y="9947"/>
                    <a:pt x="6504" y="9198"/>
                  </a:cubicBezTo>
                  <a:lnTo>
                    <a:pt x="6504" y="8564"/>
                  </a:lnTo>
                  <a:lnTo>
                    <a:pt x="7004" y="8564"/>
                  </a:lnTo>
                  <a:lnTo>
                    <a:pt x="7004" y="9198"/>
                  </a:lnTo>
                  <a:cubicBezTo>
                    <a:pt x="7004" y="10224"/>
                    <a:pt x="6165" y="11071"/>
                    <a:pt x="5131" y="11071"/>
                  </a:cubicBezTo>
                  <a:lnTo>
                    <a:pt x="2374" y="11071"/>
                  </a:lnTo>
                  <a:cubicBezTo>
                    <a:pt x="1339" y="11071"/>
                    <a:pt x="501" y="10224"/>
                    <a:pt x="501" y="9198"/>
                  </a:cubicBezTo>
                  <a:lnTo>
                    <a:pt x="501" y="6441"/>
                  </a:lnTo>
                  <a:cubicBezTo>
                    <a:pt x="501" y="5406"/>
                    <a:pt x="1339" y="4568"/>
                    <a:pt x="2374" y="4568"/>
                  </a:cubicBezTo>
                  <a:close/>
                  <a:moveTo>
                    <a:pt x="14694" y="4568"/>
                  </a:moveTo>
                  <a:cubicBezTo>
                    <a:pt x="15729" y="4568"/>
                    <a:pt x="16567" y="5406"/>
                    <a:pt x="16567" y="6441"/>
                  </a:cubicBezTo>
                  <a:lnTo>
                    <a:pt x="16567" y="9198"/>
                  </a:lnTo>
                  <a:cubicBezTo>
                    <a:pt x="16567" y="10224"/>
                    <a:pt x="15729" y="11071"/>
                    <a:pt x="14694" y="11071"/>
                  </a:cubicBezTo>
                  <a:lnTo>
                    <a:pt x="11937" y="11071"/>
                  </a:lnTo>
                  <a:cubicBezTo>
                    <a:pt x="10911" y="11071"/>
                    <a:pt x="10073" y="10224"/>
                    <a:pt x="10073" y="9198"/>
                  </a:cubicBezTo>
                  <a:lnTo>
                    <a:pt x="10073" y="8564"/>
                  </a:lnTo>
                  <a:lnTo>
                    <a:pt x="10572" y="8564"/>
                  </a:lnTo>
                  <a:lnTo>
                    <a:pt x="10572" y="9198"/>
                  </a:lnTo>
                  <a:cubicBezTo>
                    <a:pt x="10572" y="9947"/>
                    <a:pt x="11188" y="10563"/>
                    <a:pt x="11937" y="10563"/>
                  </a:cubicBezTo>
                  <a:lnTo>
                    <a:pt x="14694" y="10563"/>
                  </a:lnTo>
                  <a:cubicBezTo>
                    <a:pt x="15452" y="10563"/>
                    <a:pt x="16068" y="9947"/>
                    <a:pt x="16068" y="9198"/>
                  </a:cubicBezTo>
                  <a:lnTo>
                    <a:pt x="16068" y="6441"/>
                  </a:lnTo>
                  <a:cubicBezTo>
                    <a:pt x="16068" y="5683"/>
                    <a:pt x="15452" y="5067"/>
                    <a:pt x="14694" y="5067"/>
                  </a:cubicBezTo>
                  <a:lnTo>
                    <a:pt x="11937" y="5067"/>
                  </a:lnTo>
                  <a:cubicBezTo>
                    <a:pt x="11188" y="5067"/>
                    <a:pt x="10572" y="5683"/>
                    <a:pt x="10572" y="6441"/>
                  </a:cubicBezTo>
                  <a:lnTo>
                    <a:pt x="10572" y="7066"/>
                  </a:lnTo>
                  <a:lnTo>
                    <a:pt x="10073" y="7066"/>
                  </a:lnTo>
                  <a:lnTo>
                    <a:pt x="10073" y="6441"/>
                  </a:lnTo>
                  <a:cubicBezTo>
                    <a:pt x="10073" y="5406"/>
                    <a:pt x="10911" y="4568"/>
                    <a:pt x="11937" y="4568"/>
                  </a:cubicBezTo>
                  <a:close/>
                  <a:moveTo>
                    <a:pt x="4622" y="0"/>
                  </a:moveTo>
                  <a:cubicBezTo>
                    <a:pt x="4006" y="0"/>
                    <a:pt x="3507" y="500"/>
                    <a:pt x="3507" y="1115"/>
                  </a:cubicBezTo>
                  <a:cubicBezTo>
                    <a:pt x="3507" y="1820"/>
                    <a:pt x="3507" y="3381"/>
                    <a:pt x="3507" y="4068"/>
                  </a:cubicBezTo>
                  <a:lnTo>
                    <a:pt x="2374" y="4068"/>
                  </a:lnTo>
                  <a:cubicBezTo>
                    <a:pt x="1063" y="4068"/>
                    <a:pt x="1" y="5130"/>
                    <a:pt x="1" y="6441"/>
                  </a:cubicBezTo>
                  <a:lnTo>
                    <a:pt x="1" y="9198"/>
                  </a:lnTo>
                  <a:cubicBezTo>
                    <a:pt x="1" y="10500"/>
                    <a:pt x="1063" y="11571"/>
                    <a:pt x="2374" y="11571"/>
                  </a:cubicBezTo>
                  <a:lnTo>
                    <a:pt x="3507" y="11571"/>
                  </a:lnTo>
                  <a:lnTo>
                    <a:pt x="3507" y="13239"/>
                  </a:lnTo>
                  <a:cubicBezTo>
                    <a:pt x="3507" y="13382"/>
                    <a:pt x="3623" y="13498"/>
                    <a:pt x="3766" y="13498"/>
                  </a:cubicBezTo>
                  <a:lnTo>
                    <a:pt x="9850" y="13498"/>
                  </a:lnTo>
                  <a:cubicBezTo>
                    <a:pt x="9868" y="13498"/>
                    <a:pt x="9877" y="13498"/>
                    <a:pt x="9894" y="13480"/>
                  </a:cubicBezTo>
                  <a:cubicBezTo>
                    <a:pt x="10117" y="13266"/>
                    <a:pt x="9966" y="12998"/>
                    <a:pt x="9752" y="12998"/>
                  </a:cubicBezTo>
                  <a:lnTo>
                    <a:pt x="4149" y="12998"/>
                  </a:lnTo>
                  <a:cubicBezTo>
                    <a:pt x="4069" y="12998"/>
                    <a:pt x="4006" y="12936"/>
                    <a:pt x="4006" y="12855"/>
                  </a:cubicBezTo>
                  <a:lnTo>
                    <a:pt x="4006" y="11571"/>
                  </a:lnTo>
                  <a:lnTo>
                    <a:pt x="5131" y="11571"/>
                  </a:lnTo>
                  <a:cubicBezTo>
                    <a:pt x="6442" y="11571"/>
                    <a:pt x="7504" y="10500"/>
                    <a:pt x="7504" y="9198"/>
                  </a:cubicBezTo>
                  <a:lnTo>
                    <a:pt x="7504" y="8564"/>
                  </a:lnTo>
                  <a:lnTo>
                    <a:pt x="9564" y="8564"/>
                  </a:lnTo>
                  <a:lnTo>
                    <a:pt x="9564" y="9198"/>
                  </a:lnTo>
                  <a:cubicBezTo>
                    <a:pt x="9564" y="10500"/>
                    <a:pt x="10635" y="11571"/>
                    <a:pt x="11937" y="11571"/>
                  </a:cubicBezTo>
                  <a:lnTo>
                    <a:pt x="13035" y="11571"/>
                  </a:lnTo>
                  <a:lnTo>
                    <a:pt x="13035" y="12855"/>
                  </a:lnTo>
                  <a:cubicBezTo>
                    <a:pt x="13035" y="12936"/>
                    <a:pt x="12972" y="12998"/>
                    <a:pt x="12892" y="12998"/>
                  </a:cubicBezTo>
                  <a:lnTo>
                    <a:pt x="10867" y="12998"/>
                  </a:lnTo>
                  <a:cubicBezTo>
                    <a:pt x="10849" y="12998"/>
                    <a:pt x="10831" y="13007"/>
                    <a:pt x="10822" y="13016"/>
                  </a:cubicBezTo>
                  <a:cubicBezTo>
                    <a:pt x="10599" y="13230"/>
                    <a:pt x="10742" y="13498"/>
                    <a:pt x="10956" y="13498"/>
                  </a:cubicBezTo>
                  <a:lnTo>
                    <a:pt x="13275" y="13498"/>
                  </a:lnTo>
                  <a:cubicBezTo>
                    <a:pt x="13418" y="13498"/>
                    <a:pt x="13534" y="13382"/>
                    <a:pt x="13534" y="13239"/>
                  </a:cubicBezTo>
                  <a:lnTo>
                    <a:pt x="13534" y="11571"/>
                  </a:lnTo>
                  <a:lnTo>
                    <a:pt x="14694" y="11571"/>
                  </a:lnTo>
                  <a:cubicBezTo>
                    <a:pt x="16005" y="11571"/>
                    <a:pt x="17067" y="10500"/>
                    <a:pt x="17067" y="9198"/>
                  </a:cubicBezTo>
                  <a:lnTo>
                    <a:pt x="17067" y="6441"/>
                  </a:lnTo>
                  <a:cubicBezTo>
                    <a:pt x="17067" y="5130"/>
                    <a:pt x="16005" y="4068"/>
                    <a:pt x="14694" y="4068"/>
                  </a:cubicBezTo>
                  <a:lnTo>
                    <a:pt x="13516" y="4068"/>
                  </a:lnTo>
                  <a:cubicBezTo>
                    <a:pt x="13516" y="3381"/>
                    <a:pt x="13516" y="1811"/>
                    <a:pt x="13516" y="1115"/>
                  </a:cubicBezTo>
                  <a:cubicBezTo>
                    <a:pt x="13516" y="500"/>
                    <a:pt x="13017" y="0"/>
                    <a:pt x="1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3" name="Google Shape;14753;p116"/>
          <p:cNvGrpSpPr/>
          <p:nvPr/>
        </p:nvGrpSpPr>
        <p:grpSpPr>
          <a:xfrm>
            <a:off x="2838212" y="2497722"/>
            <a:ext cx="389284" cy="388465"/>
            <a:chOff x="2838212" y="2497722"/>
            <a:chExt cx="389284" cy="388465"/>
          </a:xfrm>
        </p:grpSpPr>
        <p:sp>
          <p:nvSpPr>
            <p:cNvPr id="14754" name="Google Shape;14754;p116"/>
            <p:cNvSpPr/>
            <p:nvPr/>
          </p:nvSpPr>
          <p:spPr>
            <a:xfrm>
              <a:off x="2838212" y="2497722"/>
              <a:ext cx="389284" cy="388465"/>
            </a:xfrm>
            <a:custGeom>
              <a:avLst/>
              <a:gdLst/>
              <a:ahLst/>
              <a:cxnLst/>
              <a:rect l="l" t="t" r="r" b="b"/>
              <a:pathLst>
                <a:path w="17102" h="17066" extrusionOk="0">
                  <a:moveTo>
                    <a:pt x="8607" y="3871"/>
                  </a:moveTo>
                  <a:cubicBezTo>
                    <a:pt x="11991" y="3871"/>
                    <a:pt x="14274" y="7592"/>
                    <a:pt x="12731" y="10598"/>
                  </a:cubicBezTo>
                  <a:lnTo>
                    <a:pt x="12731" y="7351"/>
                  </a:lnTo>
                  <a:cubicBezTo>
                    <a:pt x="12731" y="6842"/>
                    <a:pt x="12320" y="6432"/>
                    <a:pt x="11821" y="6432"/>
                  </a:cubicBezTo>
                  <a:lnTo>
                    <a:pt x="5282" y="6432"/>
                  </a:lnTo>
                  <a:cubicBezTo>
                    <a:pt x="4782" y="6432"/>
                    <a:pt x="4372" y="6842"/>
                    <a:pt x="4372" y="7351"/>
                  </a:cubicBezTo>
                  <a:lnTo>
                    <a:pt x="4372" y="10598"/>
                  </a:lnTo>
                  <a:cubicBezTo>
                    <a:pt x="4050" y="9965"/>
                    <a:pt x="3890" y="9260"/>
                    <a:pt x="3890" y="8537"/>
                  </a:cubicBezTo>
                  <a:cubicBezTo>
                    <a:pt x="3890" y="5959"/>
                    <a:pt x="5977" y="3872"/>
                    <a:pt x="8547" y="3872"/>
                  </a:cubicBezTo>
                  <a:cubicBezTo>
                    <a:pt x="8567" y="3871"/>
                    <a:pt x="8587" y="3871"/>
                    <a:pt x="8607" y="3871"/>
                  </a:cubicBezTo>
                  <a:close/>
                  <a:moveTo>
                    <a:pt x="8118" y="0"/>
                  </a:moveTo>
                  <a:cubicBezTo>
                    <a:pt x="7521" y="0"/>
                    <a:pt x="7039" y="491"/>
                    <a:pt x="7039" y="1088"/>
                  </a:cubicBezTo>
                  <a:lnTo>
                    <a:pt x="7039" y="2096"/>
                  </a:lnTo>
                  <a:cubicBezTo>
                    <a:pt x="6789" y="2150"/>
                    <a:pt x="6557" y="2221"/>
                    <a:pt x="6325" y="2302"/>
                  </a:cubicBezTo>
                  <a:cubicBezTo>
                    <a:pt x="6209" y="2346"/>
                    <a:pt x="6129" y="2453"/>
                    <a:pt x="6147" y="2569"/>
                  </a:cubicBezTo>
                  <a:cubicBezTo>
                    <a:pt x="6168" y="2706"/>
                    <a:pt x="6276" y="2790"/>
                    <a:pt x="6397" y="2790"/>
                  </a:cubicBezTo>
                  <a:cubicBezTo>
                    <a:pt x="6426" y="2790"/>
                    <a:pt x="6456" y="2785"/>
                    <a:pt x="6486" y="2774"/>
                  </a:cubicBezTo>
                  <a:cubicBezTo>
                    <a:pt x="6727" y="2685"/>
                    <a:pt x="6977" y="2614"/>
                    <a:pt x="7235" y="2560"/>
                  </a:cubicBezTo>
                  <a:cubicBezTo>
                    <a:pt x="7414" y="2525"/>
                    <a:pt x="7539" y="2364"/>
                    <a:pt x="7539" y="2186"/>
                  </a:cubicBezTo>
                  <a:lnTo>
                    <a:pt x="7539" y="1088"/>
                  </a:lnTo>
                  <a:cubicBezTo>
                    <a:pt x="7539" y="767"/>
                    <a:pt x="7797" y="500"/>
                    <a:pt x="8118" y="500"/>
                  </a:cubicBezTo>
                  <a:lnTo>
                    <a:pt x="8984" y="500"/>
                  </a:lnTo>
                  <a:cubicBezTo>
                    <a:pt x="9305" y="500"/>
                    <a:pt x="9564" y="767"/>
                    <a:pt x="9564" y="1088"/>
                  </a:cubicBezTo>
                  <a:lnTo>
                    <a:pt x="9564" y="2168"/>
                  </a:lnTo>
                  <a:cubicBezTo>
                    <a:pt x="9564" y="2355"/>
                    <a:pt x="9689" y="2507"/>
                    <a:pt x="9867" y="2543"/>
                  </a:cubicBezTo>
                  <a:cubicBezTo>
                    <a:pt x="10572" y="2703"/>
                    <a:pt x="11241" y="2971"/>
                    <a:pt x="11847" y="3363"/>
                  </a:cubicBezTo>
                  <a:cubicBezTo>
                    <a:pt x="11912" y="3405"/>
                    <a:pt x="11984" y="3426"/>
                    <a:pt x="12056" y="3426"/>
                  </a:cubicBezTo>
                  <a:cubicBezTo>
                    <a:pt x="12154" y="3426"/>
                    <a:pt x="12252" y="3387"/>
                    <a:pt x="12329" y="3310"/>
                  </a:cubicBezTo>
                  <a:lnTo>
                    <a:pt x="13105" y="2534"/>
                  </a:lnTo>
                  <a:cubicBezTo>
                    <a:pt x="13221" y="2418"/>
                    <a:pt x="13371" y="2360"/>
                    <a:pt x="13520" y="2360"/>
                  </a:cubicBezTo>
                  <a:cubicBezTo>
                    <a:pt x="13670" y="2360"/>
                    <a:pt x="13819" y="2418"/>
                    <a:pt x="13935" y="2534"/>
                  </a:cubicBezTo>
                  <a:lnTo>
                    <a:pt x="14551" y="3140"/>
                  </a:lnTo>
                  <a:cubicBezTo>
                    <a:pt x="14774" y="3372"/>
                    <a:pt x="14774" y="3738"/>
                    <a:pt x="14551" y="3970"/>
                  </a:cubicBezTo>
                  <a:lnTo>
                    <a:pt x="13765" y="4746"/>
                  </a:lnTo>
                  <a:cubicBezTo>
                    <a:pt x="13641" y="4880"/>
                    <a:pt x="13623" y="5076"/>
                    <a:pt x="13721" y="5228"/>
                  </a:cubicBezTo>
                  <a:cubicBezTo>
                    <a:pt x="14104" y="5834"/>
                    <a:pt x="14381" y="6495"/>
                    <a:pt x="14533" y="7199"/>
                  </a:cubicBezTo>
                  <a:cubicBezTo>
                    <a:pt x="14577" y="7378"/>
                    <a:pt x="14729" y="7503"/>
                    <a:pt x="14907" y="7503"/>
                  </a:cubicBezTo>
                  <a:lnTo>
                    <a:pt x="16014" y="7503"/>
                  </a:lnTo>
                  <a:cubicBezTo>
                    <a:pt x="16335" y="7503"/>
                    <a:pt x="16602" y="7761"/>
                    <a:pt x="16602" y="8082"/>
                  </a:cubicBezTo>
                  <a:lnTo>
                    <a:pt x="16602" y="8948"/>
                  </a:lnTo>
                  <a:cubicBezTo>
                    <a:pt x="16602" y="9278"/>
                    <a:pt x="16335" y="9537"/>
                    <a:pt x="16014" y="9537"/>
                  </a:cubicBezTo>
                  <a:lnTo>
                    <a:pt x="14898" y="9537"/>
                  </a:lnTo>
                  <a:cubicBezTo>
                    <a:pt x="14720" y="9537"/>
                    <a:pt x="14568" y="9661"/>
                    <a:pt x="14524" y="9840"/>
                  </a:cubicBezTo>
                  <a:cubicBezTo>
                    <a:pt x="14372" y="10536"/>
                    <a:pt x="14096" y="11205"/>
                    <a:pt x="13703" y="11811"/>
                  </a:cubicBezTo>
                  <a:cubicBezTo>
                    <a:pt x="13605" y="11963"/>
                    <a:pt x="13632" y="12159"/>
                    <a:pt x="13757" y="12284"/>
                  </a:cubicBezTo>
                  <a:lnTo>
                    <a:pt x="14542" y="13069"/>
                  </a:lnTo>
                  <a:cubicBezTo>
                    <a:pt x="14765" y="13292"/>
                    <a:pt x="14765" y="13667"/>
                    <a:pt x="14542" y="13890"/>
                  </a:cubicBezTo>
                  <a:lnTo>
                    <a:pt x="13926" y="14506"/>
                  </a:lnTo>
                  <a:cubicBezTo>
                    <a:pt x="13810" y="14617"/>
                    <a:pt x="13661" y="14673"/>
                    <a:pt x="13511" y="14673"/>
                  </a:cubicBezTo>
                  <a:cubicBezTo>
                    <a:pt x="13362" y="14673"/>
                    <a:pt x="13212" y="14617"/>
                    <a:pt x="13096" y="14506"/>
                  </a:cubicBezTo>
                  <a:lnTo>
                    <a:pt x="12731" y="14140"/>
                  </a:lnTo>
                  <a:lnTo>
                    <a:pt x="12731" y="13899"/>
                  </a:lnTo>
                  <a:cubicBezTo>
                    <a:pt x="12731" y="13765"/>
                    <a:pt x="12641" y="13658"/>
                    <a:pt x="12517" y="13640"/>
                  </a:cubicBezTo>
                  <a:cubicBezTo>
                    <a:pt x="12506" y="13639"/>
                    <a:pt x="12496" y="13638"/>
                    <a:pt x="12486" y="13638"/>
                  </a:cubicBezTo>
                  <a:cubicBezTo>
                    <a:pt x="12347" y="13638"/>
                    <a:pt x="12231" y="13749"/>
                    <a:pt x="12231" y="13890"/>
                  </a:cubicBezTo>
                  <a:lnTo>
                    <a:pt x="12231" y="16147"/>
                  </a:lnTo>
                  <a:cubicBezTo>
                    <a:pt x="12231" y="16379"/>
                    <a:pt x="12044" y="16566"/>
                    <a:pt x="11821" y="16566"/>
                  </a:cubicBezTo>
                  <a:lnTo>
                    <a:pt x="5282" y="16566"/>
                  </a:lnTo>
                  <a:cubicBezTo>
                    <a:pt x="5059" y="16566"/>
                    <a:pt x="4871" y="16379"/>
                    <a:pt x="4871" y="16147"/>
                  </a:cubicBezTo>
                  <a:lnTo>
                    <a:pt x="4871" y="7351"/>
                  </a:lnTo>
                  <a:cubicBezTo>
                    <a:pt x="4871" y="7119"/>
                    <a:pt x="5059" y="6932"/>
                    <a:pt x="5282" y="6932"/>
                  </a:cubicBezTo>
                  <a:lnTo>
                    <a:pt x="11821" y="6932"/>
                  </a:lnTo>
                  <a:cubicBezTo>
                    <a:pt x="12044" y="6932"/>
                    <a:pt x="12231" y="7119"/>
                    <a:pt x="12231" y="7351"/>
                  </a:cubicBezTo>
                  <a:lnTo>
                    <a:pt x="12231" y="12712"/>
                  </a:lnTo>
                  <a:cubicBezTo>
                    <a:pt x="12236" y="12877"/>
                    <a:pt x="12358" y="12960"/>
                    <a:pt x="12481" y="12960"/>
                  </a:cubicBezTo>
                  <a:cubicBezTo>
                    <a:pt x="12603" y="12960"/>
                    <a:pt x="12726" y="12877"/>
                    <a:pt x="12731" y="12712"/>
                  </a:cubicBezTo>
                  <a:lnTo>
                    <a:pt x="12731" y="11562"/>
                  </a:lnTo>
                  <a:cubicBezTo>
                    <a:pt x="15202" y="8228"/>
                    <a:pt x="12740" y="3372"/>
                    <a:pt x="8592" y="3372"/>
                  </a:cubicBezTo>
                  <a:cubicBezTo>
                    <a:pt x="8577" y="3372"/>
                    <a:pt x="8562" y="3372"/>
                    <a:pt x="8547" y="3372"/>
                  </a:cubicBezTo>
                  <a:cubicBezTo>
                    <a:pt x="8531" y="3372"/>
                    <a:pt x="8516" y="3372"/>
                    <a:pt x="8501" y="3372"/>
                  </a:cubicBezTo>
                  <a:cubicBezTo>
                    <a:pt x="4362" y="3372"/>
                    <a:pt x="1901" y="8228"/>
                    <a:pt x="4372" y="11562"/>
                  </a:cubicBezTo>
                  <a:lnTo>
                    <a:pt x="4372" y="14175"/>
                  </a:lnTo>
                  <a:lnTo>
                    <a:pt x="4006" y="14541"/>
                  </a:lnTo>
                  <a:cubicBezTo>
                    <a:pt x="3890" y="14653"/>
                    <a:pt x="3740" y="14709"/>
                    <a:pt x="3592" y="14709"/>
                  </a:cubicBezTo>
                  <a:cubicBezTo>
                    <a:pt x="3444" y="14709"/>
                    <a:pt x="3297" y="14653"/>
                    <a:pt x="3185" y="14541"/>
                  </a:cubicBezTo>
                  <a:lnTo>
                    <a:pt x="2570" y="13926"/>
                  </a:lnTo>
                  <a:cubicBezTo>
                    <a:pt x="2347" y="13694"/>
                    <a:pt x="2347" y="13328"/>
                    <a:pt x="2570" y="13096"/>
                  </a:cubicBezTo>
                  <a:lnTo>
                    <a:pt x="3346" y="12320"/>
                  </a:lnTo>
                  <a:cubicBezTo>
                    <a:pt x="3479" y="12195"/>
                    <a:pt x="3497" y="11999"/>
                    <a:pt x="3399" y="11838"/>
                  </a:cubicBezTo>
                  <a:cubicBezTo>
                    <a:pt x="3016" y="11232"/>
                    <a:pt x="2739" y="10571"/>
                    <a:pt x="2587" y="9867"/>
                  </a:cubicBezTo>
                  <a:cubicBezTo>
                    <a:pt x="2543" y="9688"/>
                    <a:pt x="2391" y="9572"/>
                    <a:pt x="2213" y="9572"/>
                  </a:cubicBezTo>
                  <a:lnTo>
                    <a:pt x="1115" y="9572"/>
                  </a:lnTo>
                  <a:cubicBezTo>
                    <a:pt x="794" y="9572"/>
                    <a:pt x="536" y="9305"/>
                    <a:pt x="536" y="8983"/>
                  </a:cubicBezTo>
                  <a:lnTo>
                    <a:pt x="536" y="8100"/>
                  </a:lnTo>
                  <a:cubicBezTo>
                    <a:pt x="536" y="8100"/>
                    <a:pt x="769" y="7538"/>
                    <a:pt x="1083" y="7538"/>
                  </a:cubicBezTo>
                  <a:cubicBezTo>
                    <a:pt x="1088" y="7538"/>
                    <a:pt x="1093" y="7538"/>
                    <a:pt x="1098" y="7538"/>
                  </a:cubicBezTo>
                  <a:lnTo>
                    <a:pt x="2195" y="7538"/>
                  </a:lnTo>
                  <a:cubicBezTo>
                    <a:pt x="2382" y="7520"/>
                    <a:pt x="2534" y="7396"/>
                    <a:pt x="2570" y="7217"/>
                  </a:cubicBezTo>
                  <a:cubicBezTo>
                    <a:pt x="2730" y="6512"/>
                    <a:pt x="2998" y="5852"/>
                    <a:pt x="3390" y="5246"/>
                  </a:cubicBezTo>
                  <a:cubicBezTo>
                    <a:pt x="3488" y="5094"/>
                    <a:pt x="3471" y="4898"/>
                    <a:pt x="3337" y="4764"/>
                  </a:cubicBezTo>
                  <a:lnTo>
                    <a:pt x="2561" y="3988"/>
                  </a:lnTo>
                  <a:cubicBezTo>
                    <a:pt x="2329" y="3756"/>
                    <a:pt x="2329" y="3390"/>
                    <a:pt x="2561" y="3158"/>
                  </a:cubicBezTo>
                  <a:lnTo>
                    <a:pt x="3176" y="2551"/>
                  </a:lnTo>
                  <a:cubicBezTo>
                    <a:pt x="3288" y="2435"/>
                    <a:pt x="3437" y="2377"/>
                    <a:pt x="3587" y="2377"/>
                  </a:cubicBezTo>
                  <a:cubicBezTo>
                    <a:pt x="3736" y="2377"/>
                    <a:pt x="3885" y="2435"/>
                    <a:pt x="3997" y="2551"/>
                  </a:cubicBezTo>
                  <a:lnTo>
                    <a:pt x="4773" y="3328"/>
                  </a:lnTo>
                  <a:cubicBezTo>
                    <a:pt x="4852" y="3401"/>
                    <a:pt x="4952" y="3441"/>
                    <a:pt x="5053" y="3441"/>
                  </a:cubicBezTo>
                  <a:cubicBezTo>
                    <a:pt x="5123" y="3441"/>
                    <a:pt x="5192" y="3421"/>
                    <a:pt x="5255" y="3381"/>
                  </a:cubicBezTo>
                  <a:cubicBezTo>
                    <a:pt x="5326" y="3336"/>
                    <a:pt x="5406" y="3283"/>
                    <a:pt x="5478" y="3238"/>
                  </a:cubicBezTo>
                  <a:cubicBezTo>
                    <a:pt x="5603" y="3176"/>
                    <a:pt x="5638" y="3024"/>
                    <a:pt x="5567" y="2899"/>
                  </a:cubicBezTo>
                  <a:cubicBezTo>
                    <a:pt x="5519" y="2821"/>
                    <a:pt x="5435" y="2776"/>
                    <a:pt x="5350" y="2776"/>
                  </a:cubicBezTo>
                  <a:cubicBezTo>
                    <a:pt x="5308" y="2776"/>
                    <a:pt x="5266" y="2787"/>
                    <a:pt x="5228" y="2810"/>
                  </a:cubicBezTo>
                  <a:cubicBezTo>
                    <a:pt x="5174" y="2846"/>
                    <a:pt x="5121" y="2873"/>
                    <a:pt x="5067" y="2908"/>
                  </a:cubicBezTo>
                  <a:lnTo>
                    <a:pt x="4354" y="2195"/>
                  </a:lnTo>
                  <a:cubicBezTo>
                    <a:pt x="4149" y="1985"/>
                    <a:pt x="3865" y="1880"/>
                    <a:pt x="3583" y="1880"/>
                  </a:cubicBezTo>
                  <a:cubicBezTo>
                    <a:pt x="3301" y="1880"/>
                    <a:pt x="3020" y="1985"/>
                    <a:pt x="2819" y="2195"/>
                  </a:cubicBezTo>
                  <a:lnTo>
                    <a:pt x="2204" y="2810"/>
                  </a:lnTo>
                  <a:cubicBezTo>
                    <a:pt x="1784" y="3229"/>
                    <a:pt x="1784" y="3916"/>
                    <a:pt x="2204" y="4336"/>
                  </a:cubicBezTo>
                  <a:lnTo>
                    <a:pt x="2917" y="5049"/>
                  </a:lnTo>
                  <a:cubicBezTo>
                    <a:pt x="2543" y="5665"/>
                    <a:pt x="2266" y="6325"/>
                    <a:pt x="2106" y="7039"/>
                  </a:cubicBezTo>
                  <a:lnTo>
                    <a:pt x="1098" y="7039"/>
                  </a:lnTo>
                  <a:cubicBezTo>
                    <a:pt x="1093" y="7039"/>
                    <a:pt x="1088" y="7038"/>
                    <a:pt x="1083" y="7038"/>
                  </a:cubicBezTo>
                  <a:cubicBezTo>
                    <a:pt x="492" y="7038"/>
                    <a:pt x="0" y="8100"/>
                    <a:pt x="0" y="8100"/>
                  </a:cubicBezTo>
                  <a:lnTo>
                    <a:pt x="0" y="8983"/>
                  </a:lnTo>
                  <a:cubicBezTo>
                    <a:pt x="0" y="9581"/>
                    <a:pt x="491" y="10072"/>
                    <a:pt x="1089" y="10072"/>
                  </a:cubicBezTo>
                  <a:lnTo>
                    <a:pt x="2097" y="10072"/>
                  </a:lnTo>
                  <a:cubicBezTo>
                    <a:pt x="2266" y="10759"/>
                    <a:pt x="2543" y="11419"/>
                    <a:pt x="2917" y="12026"/>
                  </a:cubicBezTo>
                  <a:lnTo>
                    <a:pt x="2204" y="12739"/>
                  </a:lnTo>
                  <a:cubicBezTo>
                    <a:pt x="1784" y="13159"/>
                    <a:pt x="1784" y="13845"/>
                    <a:pt x="2204" y="14274"/>
                  </a:cubicBezTo>
                  <a:lnTo>
                    <a:pt x="2819" y="14880"/>
                  </a:lnTo>
                  <a:cubicBezTo>
                    <a:pt x="3022" y="15092"/>
                    <a:pt x="3304" y="15197"/>
                    <a:pt x="3587" y="15197"/>
                  </a:cubicBezTo>
                  <a:cubicBezTo>
                    <a:pt x="3875" y="15197"/>
                    <a:pt x="4164" y="15088"/>
                    <a:pt x="4372" y="14871"/>
                  </a:cubicBezTo>
                  <a:lnTo>
                    <a:pt x="4372" y="16147"/>
                  </a:lnTo>
                  <a:cubicBezTo>
                    <a:pt x="4372" y="16656"/>
                    <a:pt x="4782" y="17066"/>
                    <a:pt x="5282" y="17066"/>
                  </a:cubicBezTo>
                  <a:lnTo>
                    <a:pt x="11821" y="17066"/>
                  </a:lnTo>
                  <a:cubicBezTo>
                    <a:pt x="12320" y="17066"/>
                    <a:pt x="12731" y="16656"/>
                    <a:pt x="12731" y="16147"/>
                  </a:cubicBezTo>
                  <a:lnTo>
                    <a:pt x="12731" y="14871"/>
                  </a:lnTo>
                  <a:cubicBezTo>
                    <a:pt x="12947" y="15088"/>
                    <a:pt x="13232" y="15197"/>
                    <a:pt x="13516" y="15197"/>
                  </a:cubicBezTo>
                  <a:cubicBezTo>
                    <a:pt x="13794" y="15197"/>
                    <a:pt x="14071" y="15092"/>
                    <a:pt x="14283" y="14880"/>
                  </a:cubicBezTo>
                  <a:lnTo>
                    <a:pt x="14898" y="14265"/>
                  </a:lnTo>
                  <a:cubicBezTo>
                    <a:pt x="15327" y="13845"/>
                    <a:pt x="15327" y="13159"/>
                    <a:pt x="14898" y="12739"/>
                  </a:cubicBezTo>
                  <a:lnTo>
                    <a:pt x="14185" y="12026"/>
                  </a:lnTo>
                  <a:cubicBezTo>
                    <a:pt x="14559" y="11419"/>
                    <a:pt x="14836" y="10759"/>
                    <a:pt x="15005" y="10072"/>
                  </a:cubicBezTo>
                  <a:lnTo>
                    <a:pt x="16014" y="10072"/>
                  </a:lnTo>
                  <a:cubicBezTo>
                    <a:pt x="16611" y="10072"/>
                    <a:pt x="17102" y="9581"/>
                    <a:pt x="17102" y="8983"/>
                  </a:cubicBezTo>
                  <a:lnTo>
                    <a:pt x="17102" y="8082"/>
                  </a:lnTo>
                  <a:cubicBezTo>
                    <a:pt x="17102" y="7485"/>
                    <a:pt x="16611" y="7003"/>
                    <a:pt x="16014" y="7003"/>
                  </a:cubicBezTo>
                  <a:lnTo>
                    <a:pt x="15005" y="7003"/>
                  </a:lnTo>
                  <a:cubicBezTo>
                    <a:pt x="14845" y="6307"/>
                    <a:pt x="14568" y="5647"/>
                    <a:pt x="14185" y="5040"/>
                  </a:cubicBezTo>
                  <a:lnTo>
                    <a:pt x="14898" y="4327"/>
                  </a:lnTo>
                  <a:cubicBezTo>
                    <a:pt x="15327" y="3907"/>
                    <a:pt x="15327" y="3221"/>
                    <a:pt x="14898" y="2801"/>
                  </a:cubicBezTo>
                  <a:lnTo>
                    <a:pt x="14292" y="2186"/>
                  </a:lnTo>
                  <a:cubicBezTo>
                    <a:pt x="14078" y="1976"/>
                    <a:pt x="13799" y="1871"/>
                    <a:pt x="13520" y="1871"/>
                  </a:cubicBezTo>
                  <a:cubicBezTo>
                    <a:pt x="13241" y="1871"/>
                    <a:pt x="12963" y="1976"/>
                    <a:pt x="12748" y="2186"/>
                  </a:cubicBezTo>
                  <a:lnTo>
                    <a:pt x="12035" y="2899"/>
                  </a:lnTo>
                  <a:cubicBezTo>
                    <a:pt x="11428" y="2525"/>
                    <a:pt x="10768" y="2248"/>
                    <a:pt x="10063" y="2088"/>
                  </a:cubicBezTo>
                  <a:lnTo>
                    <a:pt x="10063" y="1088"/>
                  </a:lnTo>
                  <a:cubicBezTo>
                    <a:pt x="10063" y="491"/>
                    <a:pt x="9581"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5" name="Google Shape;14755;p116"/>
            <p:cNvSpPr/>
            <p:nvPr/>
          </p:nvSpPr>
          <p:spPr>
            <a:xfrm>
              <a:off x="2982390" y="2817944"/>
              <a:ext cx="100747" cy="37171"/>
            </a:xfrm>
            <a:custGeom>
              <a:avLst/>
              <a:gdLst/>
              <a:ahLst/>
              <a:cxnLst/>
              <a:rect l="l" t="t" r="r" b="b"/>
              <a:pathLst>
                <a:path w="4426" h="1633" extrusionOk="0">
                  <a:moveTo>
                    <a:pt x="3346" y="500"/>
                  </a:moveTo>
                  <a:cubicBezTo>
                    <a:pt x="3765" y="518"/>
                    <a:pt x="3765" y="1116"/>
                    <a:pt x="3346" y="1133"/>
                  </a:cubicBezTo>
                  <a:lnTo>
                    <a:pt x="1080" y="1133"/>
                  </a:lnTo>
                  <a:cubicBezTo>
                    <a:pt x="892" y="1133"/>
                    <a:pt x="741" y="964"/>
                    <a:pt x="767" y="768"/>
                  </a:cubicBezTo>
                  <a:cubicBezTo>
                    <a:pt x="785" y="607"/>
                    <a:pt x="928" y="500"/>
                    <a:pt x="1089" y="500"/>
                  </a:cubicBezTo>
                  <a:close/>
                  <a:moveTo>
                    <a:pt x="1080" y="0"/>
                  </a:moveTo>
                  <a:cubicBezTo>
                    <a:pt x="0" y="36"/>
                    <a:pt x="0" y="1588"/>
                    <a:pt x="1080" y="1633"/>
                  </a:cubicBezTo>
                  <a:lnTo>
                    <a:pt x="3346" y="1633"/>
                  </a:lnTo>
                  <a:cubicBezTo>
                    <a:pt x="4425" y="1588"/>
                    <a:pt x="4425" y="36"/>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6" name="Google Shape;14756;p116"/>
            <p:cNvSpPr/>
            <p:nvPr/>
          </p:nvSpPr>
          <p:spPr>
            <a:xfrm>
              <a:off x="2964521" y="2697144"/>
              <a:ext cx="44091" cy="65397"/>
            </a:xfrm>
            <a:custGeom>
              <a:avLst/>
              <a:gdLst/>
              <a:ahLst/>
              <a:cxnLst/>
              <a:rect l="l" t="t" r="r" b="b"/>
              <a:pathLst>
                <a:path w="1937" h="2873" extrusionOk="0">
                  <a:moveTo>
                    <a:pt x="1600" y="0"/>
                  </a:moveTo>
                  <a:cubicBezTo>
                    <a:pt x="1541" y="0"/>
                    <a:pt x="1482" y="20"/>
                    <a:pt x="1436" y="62"/>
                  </a:cubicBezTo>
                  <a:lnTo>
                    <a:pt x="116" y="1248"/>
                  </a:lnTo>
                  <a:cubicBezTo>
                    <a:pt x="0" y="1347"/>
                    <a:pt x="0" y="1525"/>
                    <a:pt x="116" y="1623"/>
                  </a:cubicBezTo>
                  <a:lnTo>
                    <a:pt x="1436" y="2810"/>
                  </a:lnTo>
                  <a:cubicBezTo>
                    <a:pt x="1481" y="2854"/>
                    <a:pt x="1544" y="2872"/>
                    <a:pt x="1597" y="2872"/>
                  </a:cubicBezTo>
                  <a:cubicBezTo>
                    <a:pt x="1820" y="2872"/>
                    <a:pt x="1936" y="2587"/>
                    <a:pt x="1767" y="2435"/>
                  </a:cubicBezTo>
                  <a:lnTo>
                    <a:pt x="651" y="1436"/>
                  </a:lnTo>
                  <a:lnTo>
                    <a:pt x="1767" y="437"/>
                  </a:lnTo>
                  <a:cubicBezTo>
                    <a:pt x="1874" y="338"/>
                    <a:pt x="1874" y="187"/>
                    <a:pt x="1784" y="80"/>
                  </a:cubicBezTo>
                  <a:cubicBezTo>
                    <a:pt x="1737" y="27"/>
                    <a:pt x="166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7" name="Google Shape;14757;p116"/>
            <p:cNvSpPr/>
            <p:nvPr/>
          </p:nvSpPr>
          <p:spPr>
            <a:xfrm>
              <a:off x="3057711" y="2697144"/>
              <a:ext cx="43294" cy="65397"/>
            </a:xfrm>
            <a:custGeom>
              <a:avLst/>
              <a:gdLst/>
              <a:ahLst/>
              <a:cxnLst/>
              <a:rect l="l" t="t" r="r" b="b"/>
              <a:pathLst>
                <a:path w="1902" h="2873" extrusionOk="0">
                  <a:moveTo>
                    <a:pt x="337" y="0"/>
                  </a:moveTo>
                  <a:cubicBezTo>
                    <a:pt x="269" y="0"/>
                    <a:pt x="200" y="27"/>
                    <a:pt x="153" y="80"/>
                  </a:cubicBezTo>
                  <a:cubicBezTo>
                    <a:pt x="54" y="187"/>
                    <a:pt x="63" y="338"/>
                    <a:pt x="170" y="437"/>
                  </a:cubicBezTo>
                  <a:lnTo>
                    <a:pt x="1277" y="1436"/>
                  </a:lnTo>
                  <a:lnTo>
                    <a:pt x="170" y="2435"/>
                  </a:lnTo>
                  <a:cubicBezTo>
                    <a:pt x="1" y="2587"/>
                    <a:pt x="108" y="2872"/>
                    <a:pt x="340" y="2872"/>
                  </a:cubicBezTo>
                  <a:cubicBezTo>
                    <a:pt x="393" y="2872"/>
                    <a:pt x="456" y="2854"/>
                    <a:pt x="501" y="2810"/>
                  </a:cubicBezTo>
                  <a:lnTo>
                    <a:pt x="1821" y="1623"/>
                  </a:lnTo>
                  <a:cubicBezTo>
                    <a:pt x="1874" y="1570"/>
                    <a:pt x="1901" y="1507"/>
                    <a:pt x="1901" y="1436"/>
                  </a:cubicBezTo>
                  <a:cubicBezTo>
                    <a:pt x="1901" y="1364"/>
                    <a:pt x="1874" y="1293"/>
                    <a:pt x="1821" y="1248"/>
                  </a:cubicBezTo>
                  <a:lnTo>
                    <a:pt x="501" y="62"/>
                  </a:lnTo>
                  <a:cubicBezTo>
                    <a:pt x="455" y="20"/>
                    <a:pt x="396"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8" name="Google Shape;14758;p116"/>
            <p:cNvSpPr/>
            <p:nvPr/>
          </p:nvSpPr>
          <p:spPr>
            <a:xfrm>
              <a:off x="3008202" y="2686286"/>
              <a:ext cx="49531" cy="87021"/>
            </a:xfrm>
            <a:custGeom>
              <a:avLst/>
              <a:gdLst/>
              <a:ahLst/>
              <a:cxnLst/>
              <a:rect l="l" t="t" r="r" b="b"/>
              <a:pathLst>
                <a:path w="2176" h="3823" extrusionOk="0">
                  <a:moveTo>
                    <a:pt x="1896" y="1"/>
                  </a:moveTo>
                  <a:cubicBezTo>
                    <a:pt x="1799" y="1"/>
                    <a:pt x="1705" y="54"/>
                    <a:pt x="1659" y="146"/>
                  </a:cubicBezTo>
                  <a:lnTo>
                    <a:pt x="79" y="3465"/>
                  </a:lnTo>
                  <a:cubicBezTo>
                    <a:pt x="1" y="3622"/>
                    <a:pt x="119" y="3822"/>
                    <a:pt x="291" y="3822"/>
                  </a:cubicBezTo>
                  <a:cubicBezTo>
                    <a:pt x="295" y="3822"/>
                    <a:pt x="299" y="3822"/>
                    <a:pt x="303" y="3822"/>
                  </a:cubicBezTo>
                  <a:cubicBezTo>
                    <a:pt x="401" y="3822"/>
                    <a:pt x="490" y="3768"/>
                    <a:pt x="534" y="3679"/>
                  </a:cubicBezTo>
                  <a:lnTo>
                    <a:pt x="2113" y="360"/>
                  </a:lnTo>
                  <a:cubicBezTo>
                    <a:pt x="2176" y="236"/>
                    <a:pt x="2122" y="84"/>
                    <a:pt x="1998" y="21"/>
                  </a:cubicBezTo>
                  <a:cubicBezTo>
                    <a:pt x="1965" y="7"/>
                    <a:pt x="1930" y="1"/>
                    <a:pt x="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9" name="Google Shape;14759;p116"/>
          <p:cNvGrpSpPr/>
          <p:nvPr/>
        </p:nvGrpSpPr>
        <p:grpSpPr>
          <a:xfrm>
            <a:off x="3450250" y="2497722"/>
            <a:ext cx="388488" cy="388465"/>
            <a:chOff x="3450250" y="2497722"/>
            <a:chExt cx="388488" cy="388465"/>
          </a:xfrm>
        </p:grpSpPr>
        <p:sp>
          <p:nvSpPr>
            <p:cNvPr id="14760" name="Google Shape;14760;p116"/>
            <p:cNvSpPr/>
            <p:nvPr/>
          </p:nvSpPr>
          <p:spPr>
            <a:xfrm>
              <a:off x="3450250" y="2497722"/>
              <a:ext cx="388488" cy="388465"/>
            </a:xfrm>
            <a:custGeom>
              <a:avLst/>
              <a:gdLst/>
              <a:ahLst/>
              <a:cxnLst/>
              <a:rect l="l" t="t" r="r" b="b"/>
              <a:pathLst>
                <a:path w="17067" h="17066" extrusionOk="0">
                  <a:moveTo>
                    <a:pt x="8529" y="4469"/>
                  </a:moveTo>
                  <a:cubicBezTo>
                    <a:pt x="8707" y="4630"/>
                    <a:pt x="9082" y="5005"/>
                    <a:pt x="9466" y="5531"/>
                  </a:cubicBezTo>
                  <a:lnTo>
                    <a:pt x="7601" y="5531"/>
                  </a:lnTo>
                  <a:cubicBezTo>
                    <a:pt x="7985" y="5005"/>
                    <a:pt x="8350" y="4630"/>
                    <a:pt x="8529" y="4469"/>
                  </a:cubicBezTo>
                  <a:close/>
                  <a:moveTo>
                    <a:pt x="16567" y="3167"/>
                  </a:moveTo>
                  <a:lnTo>
                    <a:pt x="16567" y="12382"/>
                  </a:lnTo>
                  <a:cubicBezTo>
                    <a:pt x="16567" y="12721"/>
                    <a:pt x="16290" y="12998"/>
                    <a:pt x="15951" y="12998"/>
                  </a:cubicBezTo>
                  <a:lnTo>
                    <a:pt x="12186" y="12998"/>
                  </a:lnTo>
                  <a:cubicBezTo>
                    <a:pt x="12186" y="12998"/>
                    <a:pt x="11972" y="12552"/>
                    <a:pt x="11785" y="12382"/>
                  </a:cubicBezTo>
                  <a:lnTo>
                    <a:pt x="11000" y="11678"/>
                  </a:lnTo>
                  <a:cubicBezTo>
                    <a:pt x="11544" y="9233"/>
                    <a:pt x="11339" y="7440"/>
                    <a:pt x="10117" y="5585"/>
                  </a:cubicBezTo>
                  <a:cubicBezTo>
                    <a:pt x="9519" y="4684"/>
                    <a:pt x="8886" y="4068"/>
                    <a:pt x="8680" y="3952"/>
                  </a:cubicBezTo>
                  <a:cubicBezTo>
                    <a:pt x="8636" y="3925"/>
                    <a:pt x="8585" y="3912"/>
                    <a:pt x="8532" y="3912"/>
                  </a:cubicBezTo>
                  <a:cubicBezTo>
                    <a:pt x="8480" y="3912"/>
                    <a:pt x="8426" y="3925"/>
                    <a:pt x="8377" y="3952"/>
                  </a:cubicBezTo>
                  <a:cubicBezTo>
                    <a:pt x="7217" y="4853"/>
                    <a:pt x="5737" y="7083"/>
                    <a:pt x="5763" y="9233"/>
                  </a:cubicBezTo>
                  <a:cubicBezTo>
                    <a:pt x="5763" y="9974"/>
                    <a:pt x="5906" y="10884"/>
                    <a:pt x="6067" y="11678"/>
                  </a:cubicBezTo>
                  <a:lnTo>
                    <a:pt x="5282" y="12382"/>
                  </a:lnTo>
                  <a:cubicBezTo>
                    <a:pt x="5094" y="12552"/>
                    <a:pt x="4952" y="12766"/>
                    <a:pt x="4880" y="13034"/>
                  </a:cubicBezTo>
                  <a:lnTo>
                    <a:pt x="1115" y="13034"/>
                  </a:lnTo>
                  <a:cubicBezTo>
                    <a:pt x="776" y="12998"/>
                    <a:pt x="500" y="12382"/>
                    <a:pt x="500" y="12382"/>
                  </a:cubicBezTo>
                  <a:lnTo>
                    <a:pt x="500" y="3167"/>
                  </a:lnTo>
                  <a:close/>
                  <a:moveTo>
                    <a:pt x="9796" y="6031"/>
                  </a:moveTo>
                  <a:cubicBezTo>
                    <a:pt x="11401" y="8484"/>
                    <a:pt x="10679" y="10973"/>
                    <a:pt x="10108" y="13266"/>
                  </a:cubicBezTo>
                  <a:lnTo>
                    <a:pt x="6950" y="13266"/>
                  </a:lnTo>
                  <a:cubicBezTo>
                    <a:pt x="6388" y="10964"/>
                    <a:pt x="5656" y="8475"/>
                    <a:pt x="7262" y="6031"/>
                  </a:cubicBezTo>
                  <a:close/>
                  <a:moveTo>
                    <a:pt x="10884" y="12240"/>
                  </a:moveTo>
                  <a:lnTo>
                    <a:pt x="11446" y="12748"/>
                  </a:lnTo>
                  <a:cubicBezTo>
                    <a:pt x="11616" y="12900"/>
                    <a:pt x="11723" y="13105"/>
                    <a:pt x="11740" y="13328"/>
                  </a:cubicBezTo>
                  <a:lnTo>
                    <a:pt x="11785" y="13765"/>
                  </a:lnTo>
                  <a:lnTo>
                    <a:pt x="11785" y="13765"/>
                  </a:lnTo>
                  <a:lnTo>
                    <a:pt x="10634" y="13274"/>
                  </a:lnTo>
                  <a:cubicBezTo>
                    <a:pt x="10697" y="13034"/>
                    <a:pt x="10786" y="12668"/>
                    <a:pt x="10884" y="12240"/>
                  </a:cubicBezTo>
                  <a:close/>
                  <a:moveTo>
                    <a:pt x="6183" y="12240"/>
                  </a:moveTo>
                  <a:cubicBezTo>
                    <a:pt x="6281" y="12668"/>
                    <a:pt x="6370" y="13034"/>
                    <a:pt x="6432" y="13274"/>
                  </a:cubicBezTo>
                  <a:lnTo>
                    <a:pt x="5282" y="13765"/>
                  </a:lnTo>
                  <a:lnTo>
                    <a:pt x="5326" y="13328"/>
                  </a:lnTo>
                  <a:cubicBezTo>
                    <a:pt x="5344" y="13105"/>
                    <a:pt x="5451" y="12900"/>
                    <a:pt x="5612" y="12748"/>
                  </a:cubicBezTo>
                  <a:lnTo>
                    <a:pt x="6183" y="12240"/>
                  </a:lnTo>
                  <a:close/>
                  <a:moveTo>
                    <a:pt x="9983" y="13765"/>
                  </a:moveTo>
                  <a:lnTo>
                    <a:pt x="9831" y="14434"/>
                  </a:lnTo>
                  <a:lnTo>
                    <a:pt x="7235" y="14434"/>
                  </a:lnTo>
                  <a:lnTo>
                    <a:pt x="7084" y="13765"/>
                  </a:lnTo>
                  <a:close/>
                  <a:moveTo>
                    <a:pt x="1115" y="0"/>
                  </a:moveTo>
                  <a:cubicBezTo>
                    <a:pt x="500" y="0"/>
                    <a:pt x="0" y="500"/>
                    <a:pt x="0" y="1115"/>
                  </a:cubicBezTo>
                  <a:lnTo>
                    <a:pt x="0" y="12382"/>
                  </a:lnTo>
                  <a:cubicBezTo>
                    <a:pt x="0" y="12998"/>
                    <a:pt x="500" y="13498"/>
                    <a:pt x="1115" y="13498"/>
                  </a:cubicBezTo>
                  <a:lnTo>
                    <a:pt x="4773" y="13498"/>
                  </a:lnTo>
                  <a:lnTo>
                    <a:pt x="4737" y="13908"/>
                  </a:lnTo>
                  <a:cubicBezTo>
                    <a:pt x="4702" y="14126"/>
                    <a:pt x="4890" y="14327"/>
                    <a:pt x="5099" y="14327"/>
                  </a:cubicBezTo>
                  <a:cubicBezTo>
                    <a:pt x="5103" y="14327"/>
                    <a:pt x="5108" y="14327"/>
                    <a:pt x="5112" y="14327"/>
                  </a:cubicBezTo>
                  <a:cubicBezTo>
                    <a:pt x="5114" y="14329"/>
                    <a:pt x="5117" y="14331"/>
                    <a:pt x="5123" y="14331"/>
                  </a:cubicBezTo>
                  <a:cubicBezTo>
                    <a:pt x="5257" y="14331"/>
                    <a:pt x="6453" y="13782"/>
                    <a:pt x="6522" y="13765"/>
                  </a:cubicBezTo>
                  <a:lnTo>
                    <a:pt x="6700" y="14568"/>
                  </a:lnTo>
                  <a:cubicBezTo>
                    <a:pt x="6754" y="14782"/>
                    <a:pt x="6941" y="14934"/>
                    <a:pt x="7155" y="14934"/>
                  </a:cubicBezTo>
                  <a:lnTo>
                    <a:pt x="7405" y="14934"/>
                  </a:lnTo>
                  <a:cubicBezTo>
                    <a:pt x="7369" y="15371"/>
                    <a:pt x="7039" y="15523"/>
                    <a:pt x="6522" y="15549"/>
                  </a:cubicBezTo>
                  <a:cubicBezTo>
                    <a:pt x="6426" y="15554"/>
                    <a:pt x="6337" y="15556"/>
                    <a:pt x="6253" y="15556"/>
                  </a:cubicBezTo>
                  <a:cubicBezTo>
                    <a:pt x="5989" y="15556"/>
                    <a:pt x="5776" y="15534"/>
                    <a:pt x="5594" y="15487"/>
                  </a:cubicBezTo>
                  <a:cubicBezTo>
                    <a:pt x="5569" y="15479"/>
                    <a:pt x="5544" y="15476"/>
                    <a:pt x="5520" y="15476"/>
                  </a:cubicBezTo>
                  <a:cubicBezTo>
                    <a:pt x="5428" y="15476"/>
                    <a:pt x="5342" y="15525"/>
                    <a:pt x="5299" y="15603"/>
                  </a:cubicBezTo>
                  <a:cubicBezTo>
                    <a:pt x="5219" y="15755"/>
                    <a:pt x="5308" y="15924"/>
                    <a:pt x="5460" y="15969"/>
                  </a:cubicBezTo>
                  <a:cubicBezTo>
                    <a:pt x="5692" y="16031"/>
                    <a:pt x="5951" y="16058"/>
                    <a:pt x="6281" y="16058"/>
                  </a:cubicBezTo>
                  <a:cubicBezTo>
                    <a:pt x="6315" y="16059"/>
                    <a:pt x="6349" y="16059"/>
                    <a:pt x="6383" y="16059"/>
                  </a:cubicBezTo>
                  <a:cubicBezTo>
                    <a:pt x="7172" y="16059"/>
                    <a:pt x="7879" y="15755"/>
                    <a:pt x="7904" y="14934"/>
                  </a:cubicBezTo>
                  <a:lnTo>
                    <a:pt x="9135" y="14934"/>
                  </a:lnTo>
                  <a:cubicBezTo>
                    <a:pt x="9180" y="15674"/>
                    <a:pt x="9715" y="16022"/>
                    <a:pt x="10500" y="16049"/>
                  </a:cubicBezTo>
                  <a:cubicBezTo>
                    <a:pt x="10608" y="16054"/>
                    <a:pt x="10707" y="16057"/>
                    <a:pt x="10799" y="16057"/>
                  </a:cubicBezTo>
                  <a:cubicBezTo>
                    <a:pt x="11466" y="16057"/>
                    <a:pt x="11763" y="15925"/>
                    <a:pt x="12053" y="15799"/>
                  </a:cubicBezTo>
                  <a:cubicBezTo>
                    <a:pt x="12434" y="15621"/>
                    <a:pt x="12787" y="15540"/>
                    <a:pt x="13117" y="15540"/>
                  </a:cubicBezTo>
                  <a:cubicBezTo>
                    <a:pt x="13861" y="15540"/>
                    <a:pt x="14493" y="15949"/>
                    <a:pt x="15086" y="16566"/>
                  </a:cubicBezTo>
                  <a:lnTo>
                    <a:pt x="2008" y="16566"/>
                  </a:lnTo>
                  <a:cubicBezTo>
                    <a:pt x="2456" y="16095"/>
                    <a:pt x="3163" y="15540"/>
                    <a:pt x="3958" y="15540"/>
                  </a:cubicBezTo>
                  <a:cubicBezTo>
                    <a:pt x="4097" y="15540"/>
                    <a:pt x="4238" y="15557"/>
                    <a:pt x="4381" y="15594"/>
                  </a:cubicBezTo>
                  <a:cubicBezTo>
                    <a:pt x="4398" y="15597"/>
                    <a:pt x="4414" y="15598"/>
                    <a:pt x="4430" y="15598"/>
                  </a:cubicBezTo>
                  <a:cubicBezTo>
                    <a:pt x="4710" y="15598"/>
                    <a:pt x="4774" y="15171"/>
                    <a:pt x="4470" y="15103"/>
                  </a:cubicBezTo>
                  <a:cubicBezTo>
                    <a:pt x="4295" y="15059"/>
                    <a:pt x="4123" y="15039"/>
                    <a:pt x="3955" y="15039"/>
                  </a:cubicBezTo>
                  <a:cubicBezTo>
                    <a:pt x="2797" y="15039"/>
                    <a:pt x="1810" y="15984"/>
                    <a:pt x="1374" y="16522"/>
                  </a:cubicBezTo>
                  <a:cubicBezTo>
                    <a:pt x="1285" y="16638"/>
                    <a:pt x="1276" y="16789"/>
                    <a:pt x="1347" y="16914"/>
                  </a:cubicBezTo>
                  <a:cubicBezTo>
                    <a:pt x="1410" y="17012"/>
                    <a:pt x="1526" y="17066"/>
                    <a:pt x="1642" y="17066"/>
                  </a:cubicBezTo>
                  <a:lnTo>
                    <a:pt x="15434" y="17066"/>
                  </a:lnTo>
                  <a:cubicBezTo>
                    <a:pt x="15550" y="17066"/>
                    <a:pt x="15666" y="17012"/>
                    <a:pt x="15728" y="16914"/>
                  </a:cubicBezTo>
                  <a:cubicBezTo>
                    <a:pt x="15799" y="16789"/>
                    <a:pt x="15791" y="16638"/>
                    <a:pt x="15701" y="16522"/>
                  </a:cubicBezTo>
                  <a:cubicBezTo>
                    <a:pt x="15325" y="16060"/>
                    <a:pt x="14336" y="15035"/>
                    <a:pt x="13164" y="15035"/>
                  </a:cubicBezTo>
                  <a:cubicBezTo>
                    <a:pt x="13112" y="15035"/>
                    <a:pt x="13060" y="15037"/>
                    <a:pt x="13007" y="15041"/>
                  </a:cubicBezTo>
                  <a:cubicBezTo>
                    <a:pt x="12401" y="15094"/>
                    <a:pt x="12106" y="15219"/>
                    <a:pt x="11839" y="15335"/>
                  </a:cubicBezTo>
                  <a:cubicBezTo>
                    <a:pt x="11573" y="15452"/>
                    <a:pt x="11342" y="15556"/>
                    <a:pt x="10779" y="15556"/>
                  </a:cubicBezTo>
                  <a:cubicBezTo>
                    <a:pt x="10699" y="15556"/>
                    <a:pt x="10613" y="15554"/>
                    <a:pt x="10518" y="15549"/>
                  </a:cubicBezTo>
                  <a:cubicBezTo>
                    <a:pt x="10001" y="15523"/>
                    <a:pt x="9662" y="15371"/>
                    <a:pt x="9635" y="14934"/>
                  </a:cubicBezTo>
                  <a:lnTo>
                    <a:pt x="9912" y="14934"/>
                  </a:lnTo>
                  <a:cubicBezTo>
                    <a:pt x="10126" y="14934"/>
                    <a:pt x="10313" y="14782"/>
                    <a:pt x="10358" y="14568"/>
                  </a:cubicBezTo>
                  <a:lnTo>
                    <a:pt x="10545" y="13765"/>
                  </a:lnTo>
                  <a:cubicBezTo>
                    <a:pt x="10613" y="13782"/>
                    <a:pt x="11801" y="14331"/>
                    <a:pt x="11942" y="14331"/>
                  </a:cubicBezTo>
                  <a:cubicBezTo>
                    <a:pt x="11948" y="14331"/>
                    <a:pt x="11953" y="14329"/>
                    <a:pt x="11955" y="14327"/>
                  </a:cubicBezTo>
                  <a:cubicBezTo>
                    <a:pt x="11959" y="14327"/>
                    <a:pt x="11964" y="14327"/>
                    <a:pt x="11968" y="14327"/>
                  </a:cubicBezTo>
                  <a:cubicBezTo>
                    <a:pt x="12176" y="14327"/>
                    <a:pt x="12355" y="14126"/>
                    <a:pt x="12329" y="13908"/>
                  </a:cubicBezTo>
                  <a:lnTo>
                    <a:pt x="12294" y="13498"/>
                  </a:lnTo>
                  <a:lnTo>
                    <a:pt x="15951" y="13498"/>
                  </a:lnTo>
                  <a:cubicBezTo>
                    <a:pt x="16567" y="13498"/>
                    <a:pt x="17066" y="12998"/>
                    <a:pt x="17066" y="12382"/>
                  </a:cubicBezTo>
                  <a:lnTo>
                    <a:pt x="17066" y="1115"/>
                  </a:lnTo>
                  <a:cubicBezTo>
                    <a:pt x="17066" y="500"/>
                    <a:pt x="16567" y="0"/>
                    <a:pt x="15951" y="0"/>
                  </a:cubicBezTo>
                  <a:lnTo>
                    <a:pt x="14203" y="0"/>
                  </a:lnTo>
                  <a:cubicBezTo>
                    <a:pt x="14069" y="0"/>
                    <a:pt x="13962" y="98"/>
                    <a:pt x="13944" y="223"/>
                  </a:cubicBezTo>
                  <a:cubicBezTo>
                    <a:pt x="13926" y="375"/>
                    <a:pt x="14042" y="500"/>
                    <a:pt x="14194" y="500"/>
                  </a:cubicBezTo>
                  <a:lnTo>
                    <a:pt x="15951" y="500"/>
                  </a:lnTo>
                  <a:cubicBezTo>
                    <a:pt x="16290" y="500"/>
                    <a:pt x="16567" y="776"/>
                    <a:pt x="16567" y="1115"/>
                  </a:cubicBezTo>
                  <a:lnTo>
                    <a:pt x="16567" y="2667"/>
                  </a:lnTo>
                  <a:lnTo>
                    <a:pt x="500" y="2667"/>
                  </a:lnTo>
                  <a:lnTo>
                    <a:pt x="500" y="1115"/>
                  </a:lnTo>
                  <a:cubicBezTo>
                    <a:pt x="500" y="776"/>
                    <a:pt x="776" y="500"/>
                    <a:pt x="1115" y="500"/>
                  </a:cubicBezTo>
                  <a:lnTo>
                    <a:pt x="13043" y="500"/>
                  </a:lnTo>
                  <a:cubicBezTo>
                    <a:pt x="13364" y="500"/>
                    <a:pt x="13382" y="18"/>
                    <a:pt x="1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1" name="Google Shape;14761;p116"/>
            <p:cNvSpPr/>
            <p:nvPr/>
          </p:nvSpPr>
          <p:spPr>
            <a:xfrm>
              <a:off x="3488628" y="2515795"/>
              <a:ext cx="41655" cy="35555"/>
            </a:xfrm>
            <a:custGeom>
              <a:avLst/>
              <a:gdLst/>
              <a:ahLst/>
              <a:cxnLst/>
              <a:rect l="l" t="t" r="r" b="b"/>
              <a:pathLst>
                <a:path w="1830" h="1562" extrusionOk="0">
                  <a:moveTo>
                    <a:pt x="785" y="500"/>
                  </a:moveTo>
                  <a:cubicBezTo>
                    <a:pt x="946" y="500"/>
                    <a:pt x="1071" y="624"/>
                    <a:pt x="1071" y="776"/>
                  </a:cubicBezTo>
                  <a:cubicBezTo>
                    <a:pt x="1071" y="937"/>
                    <a:pt x="946" y="1062"/>
                    <a:pt x="785" y="1062"/>
                  </a:cubicBezTo>
                  <a:cubicBezTo>
                    <a:pt x="411" y="1053"/>
                    <a:pt x="411" y="509"/>
                    <a:pt x="785" y="500"/>
                  </a:cubicBezTo>
                  <a:close/>
                  <a:moveTo>
                    <a:pt x="785" y="0"/>
                  </a:moveTo>
                  <a:cubicBezTo>
                    <a:pt x="357" y="0"/>
                    <a:pt x="0" y="348"/>
                    <a:pt x="0" y="776"/>
                  </a:cubicBezTo>
                  <a:cubicBezTo>
                    <a:pt x="0" y="1213"/>
                    <a:pt x="357" y="1561"/>
                    <a:pt x="785" y="1561"/>
                  </a:cubicBezTo>
                  <a:cubicBezTo>
                    <a:pt x="1829"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2" name="Google Shape;14762;p116"/>
            <p:cNvSpPr/>
            <p:nvPr/>
          </p:nvSpPr>
          <p:spPr>
            <a:xfrm>
              <a:off x="3533310" y="2515795"/>
              <a:ext cx="41428" cy="35555"/>
            </a:xfrm>
            <a:custGeom>
              <a:avLst/>
              <a:gdLst/>
              <a:ahLst/>
              <a:cxnLst/>
              <a:rect l="l" t="t" r="r" b="b"/>
              <a:pathLst>
                <a:path w="1820" h="1562" extrusionOk="0">
                  <a:moveTo>
                    <a:pt x="776" y="500"/>
                  </a:moveTo>
                  <a:cubicBezTo>
                    <a:pt x="937" y="500"/>
                    <a:pt x="1062" y="624"/>
                    <a:pt x="1062" y="776"/>
                  </a:cubicBezTo>
                  <a:cubicBezTo>
                    <a:pt x="1062" y="937"/>
                    <a:pt x="937" y="1062"/>
                    <a:pt x="776" y="1062"/>
                  </a:cubicBezTo>
                  <a:cubicBezTo>
                    <a:pt x="401" y="1053"/>
                    <a:pt x="401" y="509"/>
                    <a:pt x="776" y="500"/>
                  </a:cubicBezTo>
                  <a:close/>
                  <a:moveTo>
                    <a:pt x="776" y="0"/>
                  </a:moveTo>
                  <a:cubicBezTo>
                    <a:pt x="348" y="0"/>
                    <a:pt x="0" y="348"/>
                    <a:pt x="0" y="776"/>
                  </a:cubicBezTo>
                  <a:cubicBezTo>
                    <a:pt x="0" y="1213"/>
                    <a:pt x="348" y="1561"/>
                    <a:pt x="776" y="1561"/>
                  </a:cubicBezTo>
                  <a:cubicBezTo>
                    <a:pt x="1820" y="1525"/>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3" name="Google Shape;14763;p116"/>
            <p:cNvSpPr/>
            <p:nvPr/>
          </p:nvSpPr>
          <p:spPr>
            <a:xfrm>
              <a:off x="3577766" y="2515795"/>
              <a:ext cx="41451" cy="35555"/>
            </a:xfrm>
            <a:custGeom>
              <a:avLst/>
              <a:gdLst/>
              <a:ahLst/>
              <a:cxnLst/>
              <a:rect l="l" t="t" r="r" b="b"/>
              <a:pathLst>
                <a:path w="1821" h="1562" extrusionOk="0">
                  <a:moveTo>
                    <a:pt x="786" y="500"/>
                  </a:moveTo>
                  <a:cubicBezTo>
                    <a:pt x="937" y="500"/>
                    <a:pt x="1062" y="624"/>
                    <a:pt x="1062" y="776"/>
                  </a:cubicBezTo>
                  <a:cubicBezTo>
                    <a:pt x="1062" y="937"/>
                    <a:pt x="937"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5"/>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4" name="Google Shape;14764;p116"/>
            <p:cNvSpPr/>
            <p:nvPr/>
          </p:nvSpPr>
          <p:spPr>
            <a:xfrm>
              <a:off x="3615142" y="2684829"/>
              <a:ext cx="58500" cy="58204"/>
            </a:xfrm>
            <a:custGeom>
              <a:avLst/>
              <a:gdLst/>
              <a:ahLst/>
              <a:cxnLst/>
              <a:rect l="l" t="t" r="r" b="b"/>
              <a:pathLst>
                <a:path w="2570" h="2557" extrusionOk="0">
                  <a:moveTo>
                    <a:pt x="1285" y="487"/>
                  </a:moveTo>
                  <a:cubicBezTo>
                    <a:pt x="1722" y="487"/>
                    <a:pt x="2070" y="844"/>
                    <a:pt x="2070" y="1272"/>
                  </a:cubicBezTo>
                  <a:cubicBezTo>
                    <a:pt x="2052" y="1789"/>
                    <a:pt x="1671" y="2048"/>
                    <a:pt x="1289" y="2048"/>
                  </a:cubicBezTo>
                  <a:cubicBezTo>
                    <a:pt x="908" y="2048"/>
                    <a:pt x="527" y="1789"/>
                    <a:pt x="509" y="1272"/>
                  </a:cubicBezTo>
                  <a:cubicBezTo>
                    <a:pt x="509" y="844"/>
                    <a:pt x="857" y="487"/>
                    <a:pt x="1285" y="487"/>
                  </a:cubicBezTo>
                  <a:close/>
                  <a:moveTo>
                    <a:pt x="1288" y="1"/>
                  </a:moveTo>
                  <a:cubicBezTo>
                    <a:pt x="663" y="1"/>
                    <a:pt x="36" y="424"/>
                    <a:pt x="0" y="1272"/>
                  </a:cubicBezTo>
                  <a:cubicBezTo>
                    <a:pt x="0" y="1977"/>
                    <a:pt x="580" y="2557"/>
                    <a:pt x="1285" y="2557"/>
                  </a:cubicBezTo>
                  <a:cubicBezTo>
                    <a:pt x="1999" y="2557"/>
                    <a:pt x="2569" y="1977"/>
                    <a:pt x="2569" y="1272"/>
                  </a:cubicBezTo>
                  <a:cubicBezTo>
                    <a:pt x="2538" y="424"/>
                    <a:pt x="1914" y="1"/>
                    <a:pt x="1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5" name="Google Shape;14765;p116"/>
            <p:cNvSpPr/>
            <p:nvPr/>
          </p:nvSpPr>
          <p:spPr>
            <a:xfrm>
              <a:off x="3481526" y="2604728"/>
              <a:ext cx="84699" cy="11381"/>
            </a:xfrm>
            <a:custGeom>
              <a:avLst/>
              <a:gdLst/>
              <a:ahLst/>
              <a:cxnLst/>
              <a:rect l="l" t="t" r="r" b="b"/>
              <a:pathLst>
                <a:path w="3721" h="500" extrusionOk="0">
                  <a:moveTo>
                    <a:pt x="330" y="0"/>
                  </a:moveTo>
                  <a:cubicBezTo>
                    <a:pt x="0" y="9"/>
                    <a:pt x="0" y="491"/>
                    <a:pt x="330" y="500"/>
                  </a:cubicBezTo>
                  <a:lnTo>
                    <a:pt x="3444" y="500"/>
                  </a:lnTo>
                  <a:cubicBezTo>
                    <a:pt x="3569" y="500"/>
                    <a:pt x="3685" y="411"/>
                    <a:pt x="3702" y="286"/>
                  </a:cubicBezTo>
                  <a:cubicBezTo>
                    <a:pt x="3720" y="134"/>
                    <a:pt x="3595" y="0"/>
                    <a:pt x="3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6" name="Google Shape;14766;p116"/>
            <p:cNvSpPr/>
            <p:nvPr/>
          </p:nvSpPr>
          <p:spPr>
            <a:xfrm>
              <a:off x="3481526" y="2629699"/>
              <a:ext cx="66011" cy="11404"/>
            </a:xfrm>
            <a:custGeom>
              <a:avLst/>
              <a:gdLst/>
              <a:ahLst/>
              <a:cxnLst/>
              <a:rect l="l" t="t" r="r" b="b"/>
              <a:pathLst>
                <a:path w="2900" h="501" extrusionOk="0">
                  <a:moveTo>
                    <a:pt x="330" y="1"/>
                  </a:moveTo>
                  <a:cubicBezTo>
                    <a:pt x="0" y="10"/>
                    <a:pt x="0" y="491"/>
                    <a:pt x="330" y="500"/>
                  </a:cubicBezTo>
                  <a:lnTo>
                    <a:pt x="2569" y="500"/>
                  </a:lnTo>
                  <a:cubicBezTo>
                    <a:pt x="2900" y="491"/>
                    <a:pt x="2900" y="10"/>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7" name="Google Shape;14767;p116"/>
            <p:cNvSpPr/>
            <p:nvPr/>
          </p:nvSpPr>
          <p:spPr>
            <a:xfrm>
              <a:off x="3482937" y="2680664"/>
              <a:ext cx="45707" cy="11404"/>
            </a:xfrm>
            <a:custGeom>
              <a:avLst/>
              <a:gdLst/>
              <a:ahLst/>
              <a:cxnLst/>
              <a:rect l="l" t="t" r="r" b="b"/>
              <a:pathLst>
                <a:path w="2008" h="501" extrusionOk="0">
                  <a:moveTo>
                    <a:pt x="268" y="1"/>
                  </a:moveTo>
                  <a:cubicBezTo>
                    <a:pt x="126" y="1"/>
                    <a:pt x="1" y="126"/>
                    <a:pt x="18" y="277"/>
                  </a:cubicBezTo>
                  <a:cubicBezTo>
                    <a:pt x="36" y="402"/>
                    <a:pt x="152" y="500"/>
                    <a:pt x="277" y="500"/>
                  </a:cubicBezTo>
                  <a:lnTo>
                    <a:pt x="1678" y="500"/>
                  </a:lnTo>
                  <a:cubicBezTo>
                    <a:pt x="2008" y="492"/>
                    <a:pt x="2008" y="10"/>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8" name="Google Shape;14768;p116"/>
            <p:cNvSpPr/>
            <p:nvPr/>
          </p:nvSpPr>
          <p:spPr>
            <a:xfrm>
              <a:off x="3757271" y="2637415"/>
              <a:ext cx="49986" cy="11404"/>
            </a:xfrm>
            <a:custGeom>
              <a:avLst/>
              <a:gdLst/>
              <a:ahLst/>
              <a:cxnLst/>
              <a:rect l="l" t="t" r="r" b="b"/>
              <a:pathLst>
                <a:path w="2196" h="501" extrusionOk="0">
                  <a:moveTo>
                    <a:pt x="269" y="1"/>
                  </a:moveTo>
                  <a:cubicBezTo>
                    <a:pt x="117" y="1"/>
                    <a:pt x="1" y="126"/>
                    <a:pt x="19" y="277"/>
                  </a:cubicBezTo>
                  <a:cubicBezTo>
                    <a:pt x="37" y="402"/>
                    <a:pt x="153" y="500"/>
                    <a:pt x="277" y="500"/>
                  </a:cubicBezTo>
                  <a:lnTo>
                    <a:pt x="1865" y="500"/>
                  </a:lnTo>
                  <a:cubicBezTo>
                    <a:pt x="2196" y="491"/>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9" name="Google Shape;14769;p116"/>
            <p:cNvSpPr/>
            <p:nvPr/>
          </p:nvSpPr>
          <p:spPr>
            <a:xfrm>
              <a:off x="3757271" y="2662386"/>
              <a:ext cx="49986" cy="11404"/>
            </a:xfrm>
            <a:custGeom>
              <a:avLst/>
              <a:gdLst/>
              <a:ahLst/>
              <a:cxnLst/>
              <a:rect l="l" t="t" r="r" b="b"/>
              <a:pathLst>
                <a:path w="2196" h="501" extrusionOk="0">
                  <a:moveTo>
                    <a:pt x="269" y="1"/>
                  </a:moveTo>
                  <a:cubicBezTo>
                    <a:pt x="117" y="1"/>
                    <a:pt x="1" y="126"/>
                    <a:pt x="19" y="286"/>
                  </a:cubicBezTo>
                  <a:cubicBezTo>
                    <a:pt x="37" y="411"/>
                    <a:pt x="153" y="501"/>
                    <a:pt x="277" y="501"/>
                  </a:cubicBezTo>
                  <a:lnTo>
                    <a:pt x="1865" y="501"/>
                  </a:lnTo>
                  <a:cubicBezTo>
                    <a:pt x="2196" y="492"/>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0" name="Google Shape;14770;p116"/>
            <p:cNvSpPr/>
            <p:nvPr/>
          </p:nvSpPr>
          <p:spPr>
            <a:xfrm>
              <a:off x="3757271" y="2686764"/>
              <a:ext cx="49986" cy="11404"/>
            </a:xfrm>
            <a:custGeom>
              <a:avLst/>
              <a:gdLst/>
              <a:ahLst/>
              <a:cxnLst/>
              <a:rect l="l" t="t" r="r" b="b"/>
              <a:pathLst>
                <a:path w="2196" h="501" extrusionOk="0">
                  <a:moveTo>
                    <a:pt x="269" y="0"/>
                  </a:moveTo>
                  <a:cubicBezTo>
                    <a:pt x="117" y="0"/>
                    <a:pt x="1" y="125"/>
                    <a:pt x="19" y="277"/>
                  </a:cubicBezTo>
                  <a:cubicBezTo>
                    <a:pt x="37" y="402"/>
                    <a:pt x="153" y="500"/>
                    <a:pt x="277" y="500"/>
                  </a:cubicBezTo>
                  <a:lnTo>
                    <a:pt x="1865" y="500"/>
                  </a:lnTo>
                  <a:cubicBezTo>
                    <a:pt x="2196" y="482"/>
                    <a:pt x="2196" y="9"/>
                    <a:pt x="1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1" name="Google Shape;14771;p116"/>
          <p:cNvGrpSpPr/>
          <p:nvPr/>
        </p:nvGrpSpPr>
        <p:grpSpPr>
          <a:xfrm>
            <a:off x="4062288" y="2497722"/>
            <a:ext cx="387668" cy="388465"/>
            <a:chOff x="4062288" y="2497722"/>
            <a:chExt cx="387668" cy="388465"/>
          </a:xfrm>
        </p:grpSpPr>
        <p:sp>
          <p:nvSpPr>
            <p:cNvPr id="14772" name="Google Shape;14772;p116"/>
            <p:cNvSpPr/>
            <p:nvPr/>
          </p:nvSpPr>
          <p:spPr>
            <a:xfrm>
              <a:off x="4062288" y="2497722"/>
              <a:ext cx="387668" cy="388465"/>
            </a:xfrm>
            <a:custGeom>
              <a:avLst/>
              <a:gdLst/>
              <a:ahLst/>
              <a:cxnLst/>
              <a:rect l="l" t="t" r="r" b="b"/>
              <a:pathLst>
                <a:path w="17031" h="17066" extrusionOk="0">
                  <a:moveTo>
                    <a:pt x="8083" y="0"/>
                  </a:moveTo>
                  <a:cubicBezTo>
                    <a:pt x="7476" y="0"/>
                    <a:pt x="6994" y="491"/>
                    <a:pt x="6994" y="1088"/>
                  </a:cubicBezTo>
                  <a:lnTo>
                    <a:pt x="6994" y="2096"/>
                  </a:lnTo>
                  <a:cubicBezTo>
                    <a:pt x="6299" y="2266"/>
                    <a:pt x="5638" y="2534"/>
                    <a:pt x="5032" y="2917"/>
                  </a:cubicBezTo>
                  <a:lnTo>
                    <a:pt x="4327" y="2204"/>
                  </a:lnTo>
                  <a:cubicBezTo>
                    <a:pt x="4113" y="1989"/>
                    <a:pt x="3836" y="1882"/>
                    <a:pt x="3560" y="1882"/>
                  </a:cubicBezTo>
                  <a:cubicBezTo>
                    <a:pt x="3283" y="1882"/>
                    <a:pt x="3007" y="1989"/>
                    <a:pt x="2793" y="2204"/>
                  </a:cubicBezTo>
                  <a:lnTo>
                    <a:pt x="2186" y="2810"/>
                  </a:lnTo>
                  <a:cubicBezTo>
                    <a:pt x="1767" y="3221"/>
                    <a:pt x="1767" y="3943"/>
                    <a:pt x="2186" y="4353"/>
                  </a:cubicBezTo>
                  <a:lnTo>
                    <a:pt x="2900" y="5067"/>
                  </a:lnTo>
                  <a:cubicBezTo>
                    <a:pt x="2516" y="5674"/>
                    <a:pt x="2248" y="6334"/>
                    <a:pt x="2079" y="7039"/>
                  </a:cubicBezTo>
                  <a:lnTo>
                    <a:pt x="1080" y="7039"/>
                  </a:lnTo>
                  <a:cubicBezTo>
                    <a:pt x="482" y="7039"/>
                    <a:pt x="0" y="7520"/>
                    <a:pt x="0" y="8118"/>
                  </a:cubicBezTo>
                  <a:lnTo>
                    <a:pt x="0" y="8983"/>
                  </a:lnTo>
                  <a:cubicBezTo>
                    <a:pt x="0" y="9581"/>
                    <a:pt x="482" y="10072"/>
                    <a:pt x="1080" y="10072"/>
                  </a:cubicBezTo>
                  <a:lnTo>
                    <a:pt x="2079" y="10072"/>
                  </a:lnTo>
                  <a:cubicBezTo>
                    <a:pt x="2248" y="10759"/>
                    <a:pt x="2516" y="11419"/>
                    <a:pt x="2900" y="12026"/>
                  </a:cubicBezTo>
                  <a:lnTo>
                    <a:pt x="2186" y="12739"/>
                  </a:lnTo>
                  <a:cubicBezTo>
                    <a:pt x="1981" y="12944"/>
                    <a:pt x="1865" y="13212"/>
                    <a:pt x="1865" y="13506"/>
                  </a:cubicBezTo>
                  <a:cubicBezTo>
                    <a:pt x="1865" y="13792"/>
                    <a:pt x="1981" y="14068"/>
                    <a:pt x="2186" y="14265"/>
                  </a:cubicBezTo>
                  <a:lnTo>
                    <a:pt x="2793" y="14880"/>
                  </a:lnTo>
                  <a:cubicBezTo>
                    <a:pt x="2993" y="15090"/>
                    <a:pt x="3274" y="15195"/>
                    <a:pt x="3557" y="15195"/>
                  </a:cubicBezTo>
                  <a:cubicBezTo>
                    <a:pt x="3839" y="15195"/>
                    <a:pt x="4122" y="15090"/>
                    <a:pt x="4327" y="14880"/>
                  </a:cubicBezTo>
                  <a:lnTo>
                    <a:pt x="5032" y="14167"/>
                  </a:lnTo>
                  <a:cubicBezTo>
                    <a:pt x="5638" y="14541"/>
                    <a:pt x="6299" y="14818"/>
                    <a:pt x="6994" y="14978"/>
                  </a:cubicBezTo>
                  <a:lnTo>
                    <a:pt x="6994" y="15986"/>
                  </a:lnTo>
                  <a:cubicBezTo>
                    <a:pt x="6994" y="16584"/>
                    <a:pt x="7476" y="17066"/>
                    <a:pt x="8083" y="17066"/>
                  </a:cubicBezTo>
                  <a:lnTo>
                    <a:pt x="8948" y="17066"/>
                  </a:lnTo>
                  <a:cubicBezTo>
                    <a:pt x="9546" y="17066"/>
                    <a:pt x="10028" y="16584"/>
                    <a:pt x="10028" y="15986"/>
                  </a:cubicBezTo>
                  <a:lnTo>
                    <a:pt x="10028" y="14969"/>
                  </a:lnTo>
                  <a:cubicBezTo>
                    <a:pt x="10723" y="14809"/>
                    <a:pt x="11384" y="14532"/>
                    <a:pt x="11990" y="14158"/>
                  </a:cubicBezTo>
                  <a:lnTo>
                    <a:pt x="12686" y="14853"/>
                  </a:lnTo>
                  <a:cubicBezTo>
                    <a:pt x="12891" y="15059"/>
                    <a:pt x="13159" y="15184"/>
                    <a:pt x="13453" y="15184"/>
                  </a:cubicBezTo>
                  <a:cubicBezTo>
                    <a:pt x="13464" y="15184"/>
                    <a:pt x="13474" y="15184"/>
                    <a:pt x="13485" y="15184"/>
                  </a:cubicBezTo>
                  <a:cubicBezTo>
                    <a:pt x="13767" y="15184"/>
                    <a:pt x="14032" y="15069"/>
                    <a:pt x="14229" y="14871"/>
                  </a:cubicBezTo>
                  <a:lnTo>
                    <a:pt x="14845" y="14256"/>
                  </a:lnTo>
                  <a:cubicBezTo>
                    <a:pt x="15255" y="13854"/>
                    <a:pt x="15264" y="13123"/>
                    <a:pt x="14845" y="12721"/>
                  </a:cubicBezTo>
                  <a:lnTo>
                    <a:pt x="14131" y="12008"/>
                  </a:lnTo>
                  <a:cubicBezTo>
                    <a:pt x="14506" y="11392"/>
                    <a:pt x="14783" y="10732"/>
                    <a:pt x="14943" y="10036"/>
                  </a:cubicBezTo>
                  <a:lnTo>
                    <a:pt x="15942" y="10036"/>
                  </a:lnTo>
                  <a:cubicBezTo>
                    <a:pt x="16540" y="10036"/>
                    <a:pt x="17031" y="9546"/>
                    <a:pt x="17031" y="8948"/>
                  </a:cubicBezTo>
                  <a:lnTo>
                    <a:pt x="17031" y="8118"/>
                  </a:lnTo>
                  <a:cubicBezTo>
                    <a:pt x="17031" y="7520"/>
                    <a:pt x="16540" y="7039"/>
                    <a:pt x="15942" y="7039"/>
                  </a:cubicBezTo>
                  <a:lnTo>
                    <a:pt x="14934" y="7039"/>
                  </a:lnTo>
                  <a:cubicBezTo>
                    <a:pt x="14774" y="6343"/>
                    <a:pt x="14497" y="5674"/>
                    <a:pt x="14122" y="5067"/>
                  </a:cubicBezTo>
                  <a:lnTo>
                    <a:pt x="14836" y="4353"/>
                  </a:lnTo>
                  <a:cubicBezTo>
                    <a:pt x="15255" y="3952"/>
                    <a:pt x="15255" y="3229"/>
                    <a:pt x="14836" y="2828"/>
                  </a:cubicBezTo>
                  <a:lnTo>
                    <a:pt x="14221" y="2212"/>
                  </a:lnTo>
                  <a:cubicBezTo>
                    <a:pt x="14011" y="2003"/>
                    <a:pt x="13734" y="1898"/>
                    <a:pt x="13457" y="1898"/>
                  </a:cubicBezTo>
                  <a:cubicBezTo>
                    <a:pt x="13179" y="1898"/>
                    <a:pt x="12900" y="2003"/>
                    <a:pt x="12686" y="2212"/>
                  </a:cubicBezTo>
                  <a:lnTo>
                    <a:pt x="11981" y="2926"/>
                  </a:lnTo>
                  <a:cubicBezTo>
                    <a:pt x="11812" y="2819"/>
                    <a:pt x="11633" y="2721"/>
                    <a:pt x="11464" y="2632"/>
                  </a:cubicBezTo>
                  <a:cubicBezTo>
                    <a:pt x="11424" y="2614"/>
                    <a:pt x="11385" y="2606"/>
                    <a:pt x="11349" y="2606"/>
                  </a:cubicBezTo>
                  <a:cubicBezTo>
                    <a:pt x="11113" y="2606"/>
                    <a:pt x="10984" y="2946"/>
                    <a:pt x="11232" y="3078"/>
                  </a:cubicBezTo>
                  <a:cubicBezTo>
                    <a:pt x="11419" y="3176"/>
                    <a:pt x="11607" y="3283"/>
                    <a:pt x="11785" y="3399"/>
                  </a:cubicBezTo>
                  <a:cubicBezTo>
                    <a:pt x="11847" y="3439"/>
                    <a:pt x="11917" y="3458"/>
                    <a:pt x="11987" y="3458"/>
                  </a:cubicBezTo>
                  <a:cubicBezTo>
                    <a:pt x="12087" y="3458"/>
                    <a:pt x="12188" y="3419"/>
                    <a:pt x="12267" y="3345"/>
                  </a:cubicBezTo>
                  <a:lnTo>
                    <a:pt x="13043" y="2569"/>
                  </a:lnTo>
                  <a:cubicBezTo>
                    <a:pt x="13159" y="2453"/>
                    <a:pt x="13308" y="2395"/>
                    <a:pt x="13458" y="2395"/>
                  </a:cubicBezTo>
                  <a:cubicBezTo>
                    <a:pt x="13607" y="2395"/>
                    <a:pt x="13757" y="2453"/>
                    <a:pt x="13873" y="2569"/>
                  </a:cubicBezTo>
                  <a:lnTo>
                    <a:pt x="14479" y="3176"/>
                  </a:lnTo>
                  <a:cubicBezTo>
                    <a:pt x="14604" y="3301"/>
                    <a:pt x="14667" y="3479"/>
                    <a:pt x="14649" y="3658"/>
                  </a:cubicBezTo>
                  <a:cubicBezTo>
                    <a:pt x="14631" y="3791"/>
                    <a:pt x="14568" y="3916"/>
                    <a:pt x="14470" y="4014"/>
                  </a:cubicBezTo>
                  <a:lnTo>
                    <a:pt x="13703" y="4782"/>
                  </a:lnTo>
                  <a:cubicBezTo>
                    <a:pt x="13578" y="4907"/>
                    <a:pt x="13551" y="5103"/>
                    <a:pt x="13650" y="5263"/>
                  </a:cubicBezTo>
                  <a:cubicBezTo>
                    <a:pt x="14042" y="5870"/>
                    <a:pt x="14319" y="6530"/>
                    <a:pt x="14470" y="7235"/>
                  </a:cubicBezTo>
                  <a:cubicBezTo>
                    <a:pt x="14506" y="7413"/>
                    <a:pt x="14658" y="7538"/>
                    <a:pt x="14845" y="7538"/>
                  </a:cubicBezTo>
                  <a:lnTo>
                    <a:pt x="15942" y="7538"/>
                  </a:lnTo>
                  <a:cubicBezTo>
                    <a:pt x="16263" y="7538"/>
                    <a:pt x="16531" y="7797"/>
                    <a:pt x="16531" y="8118"/>
                  </a:cubicBezTo>
                  <a:lnTo>
                    <a:pt x="16531" y="8948"/>
                  </a:lnTo>
                  <a:cubicBezTo>
                    <a:pt x="16531" y="9269"/>
                    <a:pt x="16263" y="9537"/>
                    <a:pt x="15942" y="9537"/>
                  </a:cubicBezTo>
                  <a:lnTo>
                    <a:pt x="14845" y="9537"/>
                  </a:lnTo>
                  <a:cubicBezTo>
                    <a:pt x="14667" y="9537"/>
                    <a:pt x="14515" y="9661"/>
                    <a:pt x="14470" y="9840"/>
                  </a:cubicBezTo>
                  <a:cubicBezTo>
                    <a:pt x="14319" y="10545"/>
                    <a:pt x="14042" y="11205"/>
                    <a:pt x="13658" y="11811"/>
                  </a:cubicBezTo>
                  <a:cubicBezTo>
                    <a:pt x="13560" y="11972"/>
                    <a:pt x="13578" y="12168"/>
                    <a:pt x="13712" y="12293"/>
                  </a:cubicBezTo>
                  <a:lnTo>
                    <a:pt x="14488" y="13078"/>
                  </a:lnTo>
                  <a:cubicBezTo>
                    <a:pt x="14595" y="13185"/>
                    <a:pt x="14658" y="13328"/>
                    <a:pt x="14658" y="13489"/>
                  </a:cubicBezTo>
                  <a:cubicBezTo>
                    <a:pt x="14658" y="13649"/>
                    <a:pt x="14595" y="13792"/>
                    <a:pt x="14488" y="13899"/>
                  </a:cubicBezTo>
                  <a:lnTo>
                    <a:pt x="13873" y="14514"/>
                  </a:lnTo>
                  <a:cubicBezTo>
                    <a:pt x="13766" y="14630"/>
                    <a:pt x="13614" y="14688"/>
                    <a:pt x="13462" y="14688"/>
                  </a:cubicBezTo>
                  <a:cubicBezTo>
                    <a:pt x="13311" y="14688"/>
                    <a:pt x="13159" y="14630"/>
                    <a:pt x="13052" y="14514"/>
                  </a:cubicBezTo>
                  <a:lnTo>
                    <a:pt x="12276" y="13738"/>
                  </a:lnTo>
                  <a:cubicBezTo>
                    <a:pt x="12204" y="13661"/>
                    <a:pt x="12108" y="13623"/>
                    <a:pt x="12009" y="13623"/>
                  </a:cubicBezTo>
                  <a:cubicBezTo>
                    <a:pt x="11936" y="13623"/>
                    <a:pt x="11862" y="13643"/>
                    <a:pt x="11794" y="13685"/>
                  </a:cubicBezTo>
                  <a:cubicBezTo>
                    <a:pt x="11196" y="14077"/>
                    <a:pt x="10527" y="14345"/>
                    <a:pt x="9831" y="14506"/>
                  </a:cubicBezTo>
                  <a:cubicBezTo>
                    <a:pt x="9653" y="14541"/>
                    <a:pt x="9528" y="14693"/>
                    <a:pt x="9528" y="14880"/>
                  </a:cubicBezTo>
                  <a:lnTo>
                    <a:pt x="9528" y="15986"/>
                  </a:lnTo>
                  <a:cubicBezTo>
                    <a:pt x="9528" y="16308"/>
                    <a:pt x="9269" y="16566"/>
                    <a:pt x="8948" y="16566"/>
                  </a:cubicBezTo>
                  <a:lnTo>
                    <a:pt x="8074" y="16566"/>
                  </a:lnTo>
                  <a:cubicBezTo>
                    <a:pt x="7753" y="16566"/>
                    <a:pt x="7494" y="16308"/>
                    <a:pt x="7494" y="15986"/>
                  </a:cubicBezTo>
                  <a:lnTo>
                    <a:pt x="7494" y="14880"/>
                  </a:lnTo>
                  <a:cubicBezTo>
                    <a:pt x="7494" y="14693"/>
                    <a:pt x="7369" y="14541"/>
                    <a:pt x="7191" y="14506"/>
                  </a:cubicBezTo>
                  <a:cubicBezTo>
                    <a:pt x="6495" y="14345"/>
                    <a:pt x="5835" y="14077"/>
                    <a:pt x="5228" y="13685"/>
                  </a:cubicBezTo>
                  <a:cubicBezTo>
                    <a:pt x="5164" y="13643"/>
                    <a:pt x="5092" y="13623"/>
                    <a:pt x="5020" y="13623"/>
                  </a:cubicBezTo>
                  <a:cubicBezTo>
                    <a:pt x="4922" y="13623"/>
                    <a:pt x="4824" y="13661"/>
                    <a:pt x="4746" y="13738"/>
                  </a:cubicBezTo>
                  <a:lnTo>
                    <a:pt x="3970" y="14514"/>
                  </a:lnTo>
                  <a:cubicBezTo>
                    <a:pt x="3863" y="14630"/>
                    <a:pt x="3712" y="14684"/>
                    <a:pt x="3560" y="14684"/>
                  </a:cubicBezTo>
                  <a:cubicBezTo>
                    <a:pt x="3408" y="14684"/>
                    <a:pt x="3257" y="14630"/>
                    <a:pt x="3149" y="14514"/>
                  </a:cubicBezTo>
                  <a:lnTo>
                    <a:pt x="2534" y="13899"/>
                  </a:lnTo>
                  <a:cubicBezTo>
                    <a:pt x="2311" y="13685"/>
                    <a:pt x="2311" y="13292"/>
                    <a:pt x="2534" y="13078"/>
                  </a:cubicBezTo>
                  <a:lnTo>
                    <a:pt x="3319" y="12293"/>
                  </a:lnTo>
                  <a:cubicBezTo>
                    <a:pt x="3444" y="12168"/>
                    <a:pt x="3462" y="11972"/>
                    <a:pt x="3364" y="11811"/>
                  </a:cubicBezTo>
                  <a:cubicBezTo>
                    <a:pt x="2980" y="11205"/>
                    <a:pt x="2703" y="10545"/>
                    <a:pt x="2552" y="9840"/>
                  </a:cubicBezTo>
                  <a:cubicBezTo>
                    <a:pt x="2507" y="9661"/>
                    <a:pt x="2356" y="9537"/>
                    <a:pt x="2177" y="9537"/>
                  </a:cubicBezTo>
                  <a:lnTo>
                    <a:pt x="1080" y="9537"/>
                  </a:lnTo>
                  <a:cubicBezTo>
                    <a:pt x="759" y="9537"/>
                    <a:pt x="500" y="9269"/>
                    <a:pt x="500" y="8948"/>
                  </a:cubicBezTo>
                  <a:lnTo>
                    <a:pt x="500" y="8118"/>
                  </a:lnTo>
                  <a:cubicBezTo>
                    <a:pt x="500" y="7797"/>
                    <a:pt x="759" y="7538"/>
                    <a:pt x="1080" y="7538"/>
                  </a:cubicBezTo>
                  <a:lnTo>
                    <a:pt x="2177" y="7538"/>
                  </a:lnTo>
                  <a:cubicBezTo>
                    <a:pt x="2356" y="7538"/>
                    <a:pt x="2507" y="7413"/>
                    <a:pt x="2552" y="7235"/>
                  </a:cubicBezTo>
                  <a:cubicBezTo>
                    <a:pt x="2703" y="6530"/>
                    <a:pt x="2980" y="5861"/>
                    <a:pt x="3364" y="5255"/>
                  </a:cubicBezTo>
                  <a:cubicBezTo>
                    <a:pt x="3462" y="5103"/>
                    <a:pt x="3444" y="4907"/>
                    <a:pt x="3319" y="4773"/>
                  </a:cubicBezTo>
                  <a:lnTo>
                    <a:pt x="2534" y="3997"/>
                  </a:lnTo>
                  <a:cubicBezTo>
                    <a:pt x="2311" y="3774"/>
                    <a:pt x="2311" y="3381"/>
                    <a:pt x="2534" y="3167"/>
                  </a:cubicBezTo>
                  <a:lnTo>
                    <a:pt x="3149" y="2551"/>
                  </a:lnTo>
                  <a:cubicBezTo>
                    <a:pt x="3261" y="2440"/>
                    <a:pt x="3410" y="2384"/>
                    <a:pt x="3560" y="2384"/>
                  </a:cubicBezTo>
                  <a:cubicBezTo>
                    <a:pt x="3709" y="2384"/>
                    <a:pt x="3859" y="2440"/>
                    <a:pt x="3970" y="2551"/>
                  </a:cubicBezTo>
                  <a:lnTo>
                    <a:pt x="4746" y="3336"/>
                  </a:lnTo>
                  <a:cubicBezTo>
                    <a:pt x="4825" y="3410"/>
                    <a:pt x="4926" y="3450"/>
                    <a:pt x="5026" y="3450"/>
                  </a:cubicBezTo>
                  <a:cubicBezTo>
                    <a:pt x="5096" y="3450"/>
                    <a:pt x="5166" y="3430"/>
                    <a:pt x="5228" y="3390"/>
                  </a:cubicBezTo>
                  <a:cubicBezTo>
                    <a:pt x="5835" y="2997"/>
                    <a:pt x="6495" y="2721"/>
                    <a:pt x="7191" y="2569"/>
                  </a:cubicBezTo>
                  <a:cubicBezTo>
                    <a:pt x="7369" y="2525"/>
                    <a:pt x="7494" y="2373"/>
                    <a:pt x="7494" y="2195"/>
                  </a:cubicBezTo>
                  <a:lnTo>
                    <a:pt x="7494" y="1088"/>
                  </a:lnTo>
                  <a:cubicBezTo>
                    <a:pt x="7494" y="767"/>
                    <a:pt x="7753" y="500"/>
                    <a:pt x="8074" y="500"/>
                  </a:cubicBezTo>
                  <a:lnTo>
                    <a:pt x="8948" y="500"/>
                  </a:lnTo>
                  <a:cubicBezTo>
                    <a:pt x="9269" y="500"/>
                    <a:pt x="9528" y="767"/>
                    <a:pt x="9528" y="1088"/>
                  </a:cubicBezTo>
                  <a:lnTo>
                    <a:pt x="9528" y="2186"/>
                  </a:lnTo>
                  <a:cubicBezTo>
                    <a:pt x="9528" y="2364"/>
                    <a:pt x="9653" y="2525"/>
                    <a:pt x="9831" y="2560"/>
                  </a:cubicBezTo>
                  <a:cubicBezTo>
                    <a:pt x="9956" y="2587"/>
                    <a:pt x="10072" y="2623"/>
                    <a:pt x="10197" y="2650"/>
                  </a:cubicBezTo>
                  <a:cubicBezTo>
                    <a:pt x="10221" y="2657"/>
                    <a:pt x="10246" y="2661"/>
                    <a:pt x="10270" y="2661"/>
                  </a:cubicBezTo>
                  <a:cubicBezTo>
                    <a:pt x="10365" y="2661"/>
                    <a:pt x="10458" y="2608"/>
                    <a:pt x="10500" y="2516"/>
                  </a:cubicBezTo>
                  <a:cubicBezTo>
                    <a:pt x="10563" y="2373"/>
                    <a:pt x="10483" y="2212"/>
                    <a:pt x="10340" y="2177"/>
                  </a:cubicBezTo>
                  <a:cubicBezTo>
                    <a:pt x="10233" y="2141"/>
                    <a:pt x="10135" y="2114"/>
                    <a:pt x="10028" y="2096"/>
                  </a:cubicBezTo>
                  <a:lnTo>
                    <a:pt x="10028" y="1088"/>
                  </a:lnTo>
                  <a:cubicBezTo>
                    <a:pt x="10028" y="491"/>
                    <a:pt x="9546" y="0"/>
                    <a:pt x="8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3" name="Google Shape;14773;p116"/>
            <p:cNvSpPr/>
            <p:nvPr/>
          </p:nvSpPr>
          <p:spPr>
            <a:xfrm>
              <a:off x="4138019" y="2575228"/>
              <a:ext cx="235592" cy="234408"/>
            </a:xfrm>
            <a:custGeom>
              <a:avLst/>
              <a:gdLst/>
              <a:ahLst/>
              <a:cxnLst/>
              <a:rect l="l" t="t" r="r" b="b"/>
              <a:pathLst>
                <a:path w="10350" h="10298" extrusionOk="0">
                  <a:moveTo>
                    <a:pt x="5184" y="1"/>
                  </a:moveTo>
                  <a:cubicBezTo>
                    <a:pt x="2666" y="1"/>
                    <a:pt x="148" y="1711"/>
                    <a:pt x="19" y="5132"/>
                  </a:cubicBezTo>
                  <a:cubicBezTo>
                    <a:pt x="1" y="7050"/>
                    <a:pt x="1143" y="8888"/>
                    <a:pt x="2856" y="9745"/>
                  </a:cubicBezTo>
                  <a:cubicBezTo>
                    <a:pt x="2896" y="9762"/>
                    <a:pt x="2934" y="9770"/>
                    <a:pt x="2970" y="9770"/>
                  </a:cubicBezTo>
                  <a:cubicBezTo>
                    <a:pt x="3207" y="9770"/>
                    <a:pt x="3334" y="9430"/>
                    <a:pt x="3079" y="9299"/>
                  </a:cubicBezTo>
                  <a:cubicBezTo>
                    <a:pt x="1500" y="8496"/>
                    <a:pt x="518" y="6899"/>
                    <a:pt x="518" y="5132"/>
                  </a:cubicBezTo>
                  <a:cubicBezTo>
                    <a:pt x="634" y="2041"/>
                    <a:pt x="2909" y="496"/>
                    <a:pt x="5184" y="496"/>
                  </a:cubicBezTo>
                  <a:cubicBezTo>
                    <a:pt x="7459" y="496"/>
                    <a:pt x="9734" y="2041"/>
                    <a:pt x="9850" y="5132"/>
                  </a:cubicBezTo>
                  <a:cubicBezTo>
                    <a:pt x="9881" y="7723"/>
                    <a:pt x="7661" y="9802"/>
                    <a:pt x="5176" y="9802"/>
                  </a:cubicBezTo>
                  <a:cubicBezTo>
                    <a:pt x="4837" y="9802"/>
                    <a:pt x="4493" y="9764"/>
                    <a:pt x="4149" y="9682"/>
                  </a:cubicBezTo>
                  <a:cubicBezTo>
                    <a:pt x="4129" y="9677"/>
                    <a:pt x="4109" y="9674"/>
                    <a:pt x="4089" y="9674"/>
                  </a:cubicBezTo>
                  <a:cubicBezTo>
                    <a:pt x="3977" y="9674"/>
                    <a:pt x="3876" y="9756"/>
                    <a:pt x="3846" y="9869"/>
                  </a:cubicBezTo>
                  <a:cubicBezTo>
                    <a:pt x="3819" y="10003"/>
                    <a:pt x="3899" y="10137"/>
                    <a:pt x="4033" y="10164"/>
                  </a:cubicBezTo>
                  <a:cubicBezTo>
                    <a:pt x="4408" y="10253"/>
                    <a:pt x="4792" y="10298"/>
                    <a:pt x="5184" y="10298"/>
                  </a:cubicBezTo>
                  <a:cubicBezTo>
                    <a:pt x="8030" y="10298"/>
                    <a:pt x="10349" y="7978"/>
                    <a:pt x="10349" y="5132"/>
                  </a:cubicBezTo>
                  <a:cubicBezTo>
                    <a:pt x="10220" y="1711"/>
                    <a:pt x="7702" y="1"/>
                    <a:pt x="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4" name="Google Shape;14774;p116"/>
            <p:cNvSpPr/>
            <p:nvPr/>
          </p:nvSpPr>
          <p:spPr>
            <a:xfrm>
              <a:off x="4232870" y="2659358"/>
              <a:ext cx="36147" cy="65192"/>
            </a:xfrm>
            <a:custGeom>
              <a:avLst/>
              <a:gdLst/>
              <a:ahLst/>
              <a:cxnLst/>
              <a:rect l="l" t="t" r="r" b="b"/>
              <a:pathLst>
                <a:path w="1588" h="2864" extrusionOk="0">
                  <a:moveTo>
                    <a:pt x="250" y="0"/>
                  </a:moveTo>
                  <a:cubicBezTo>
                    <a:pt x="116" y="0"/>
                    <a:pt x="0" y="116"/>
                    <a:pt x="0" y="250"/>
                  </a:cubicBezTo>
                  <a:lnTo>
                    <a:pt x="0" y="2614"/>
                  </a:lnTo>
                  <a:cubicBezTo>
                    <a:pt x="0" y="2757"/>
                    <a:pt x="116" y="2864"/>
                    <a:pt x="250" y="2864"/>
                  </a:cubicBezTo>
                  <a:lnTo>
                    <a:pt x="1249" y="2864"/>
                  </a:lnTo>
                  <a:cubicBezTo>
                    <a:pt x="1383" y="2864"/>
                    <a:pt x="1490" y="2775"/>
                    <a:pt x="1508" y="2650"/>
                  </a:cubicBezTo>
                  <a:cubicBezTo>
                    <a:pt x="1526" y="2498"/>
                    <a:pt x="1410" y="2364"/>
                    <a:pt x="1258" y="2364"/>
                  </a:cubicBezTo>
                  <a:lnTo>
                    <a:pt x="500" y="2364"/>
                  </a:lnTo>
                  <a:lnTo>
                    <a:pt x="500" y="1704"/>
                  </a:lnTo>
                  <a:lnTo>
                    <a:pt x="1178" y="1704"/>
                  </a:lnTo>
                  <a:cubicBezTo>
                    <a:pt x="1303" y="1704"/>
                    <a:pt x="1418" y="1606"/>
                    <a:pt x="1436" y="1481"/>
                  </a:cubicBezTo>
                  <a:cubicBezTo>
                    <a:pt x="1454" y="1329"/>
                    <a:pt x="1338" y="1204"/>
                    <a:pt x="1187" y="1204"/>
                  </a:cubicBezTo>
                  <a:lnTo>
                    <a:pt x="500" y="1204"/>
                  </a:lnTo>
                  <a:lnTo>
                    <a:pt x="500" y="500"/>
                  </a:lnTo>
                  <a:lnTo>
                    <a:pt x="1258" y="500"/>
                  </a:lnTo>
                  <a:cubicBezTo>
                    <a:pt x="1588" y="491"/>
                    <a:pt x="1588"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5" name="Google Shape;14775;p116"/>
            <p:cNvSpPr/>
            <p:nvPr/>
          </p:nvSpPr>
          <p:spPr>
            <a:xfrm>
              <a:off x="4172755" y="2658789"/>
              <a:ext cx="48757" cy="66375"/>
            </a:xfrm>
            <a:custGeom>
              <a:avLst/>
              <a:gdLst/>
              <a:ahLst/>
              <a:cxnLst/>
              <a:rect l="l" t="t" r="r" b="b"/>
              <a:pathLst>
                <a:path w="2142" h="2916" extrusionOk="0">
                  <a:moveTo>
                    <a:pt x="1088" y="1"/>
                  </a:moveTo>
                  <a:cubicBezTo>
                    <a:pt x="981" y="1"/>
                    <a:pt x="867" y="16"/>
                    <a:pt x="750" y="52"/>
                  </a:cubicBezTo>
                  <a:cubicBezTo>
                    <a:pt x="438" y="141"/>
                    <a:pt x="215" y="391"/>
                    <a:pt x="170" y="694"/>
                  </a:cubicBezTo>
                  <a:cubicBezTo>
                    <a:pt x="125" y="989"/>
                    <a:pt x="268" y="1274"/>
                    <a:pt x="527" y="1417"/>
                  </a:cubicBezTo>
                  <a:cubicBezTo>
                    <a:pt x="536" y="1426"/>
                    <a:pt x="875" y="1577"/>
                    <a:pt x="1240" y="1711"/>
                  </a:cubicBezTo>
                  <a:cubicBezTo>
                    <a:pt x="1499" y="1800"/>
                    <a:pt x="1624" y="1943"/>
                    <a:pt x="1597" y="2104"/>
                  </a:cubicBezTo>
                  <a:cubicBezTo>
                    <a:pt x="1571" y="2255"/>
                    <a:pt x="1383" y="2416"/>
                    <a:pt x="1124" y="2416"/>
                  </a:cubicBezTo>
                  <a:cubicBezTo>
                    <a:pt x="866" y="2416"/>
                    <a:pt x="616" y="2318"/>
                    <a:pt x="464" y="2139"/>
                  </a:cubicBezTo>
                  <a:cubicBezTo>
                    <a:pt x="417" y="2087"/>
                    <a:pt x="348" y="2060"/>
                    <a:pt x="279" y="2060"/>
                  </a:cubicBezTo>
                  <a:cubicBezTo>
                    <a:pt x="218" y="2060"/>
                    <a:pt x="157" y="2080"/>
                    <a:pt x="107" y="2122"/>
                  </a:cubicBezTo>
                  <a:cubicBezTo>
                    <a:pt x="9" y="2220"/>
                    <a:pt x="0" y="2371"/>
                    <a:pt x="90" y="2478"/>
                  </a:cubicBezTo>
                  <a:cubicBezTo>
                    <a:pt x="339" y="2755"/>
                    <a:pt x="723" y="2916"/>
                    <a:pt x="1124" y="2916"/>
                  </a:cubicBezTo>
                  <a:cubicBezTo>
                    <a:pt x="1597" y="2916"/>
                    <a:pt x="2017" y="2603"/>
                    <a:pt x="2088" y="2184"/>
                  </a:cubicBezTo>
                  <a:cubicBezTo>
                    <a:pt x="2141" y="1872"/>
                    <a:pt x="1999" y="1461"/>
                    <a:pt x="1419" y="1247"/>
                  </a:cubicBezTo>
                  <a:cubicBezTo>
                    <a:pt x="1116" y="1131"/>
                    <a:pt x="830" y="1006"/>
                    <a:pt x="750" y="971"/>
                  </a:cubicBezTo>
                  <a:cubicBezTo>
                    <a:pt x="607" y="855"/>
                    <a:pt x="634" y="605"/>
                    <a:pt x="893" y="525"/>
                  </a:cubicBezTo>
                  <a:cubicBezTo>
                    <a:pt x="955" y="507"/>
                    <a:pt x="1016" y="499"/>
                    <a:pt x="1075" y="499"/>
                  </a:cubicBezTo>
                  <a:cubicBezTo>
                    <a:pt x="1371" y="499"/>
                    <a:pt x="1606" y="687"/>
                    <a:pt x="1606" y="694"/>
                  </a:cubicBezTo>
                  <a:cubicBezTo>
                    <a:pt x="1653" y="730"/>
                    <a:pt x="1711" y="748"/>
                    <a:pt x="1768" y="748"/>
                  </a:cubicBezTo>
                  <a:cubicBezTo>
                    <a:pt x="1841" y="748"/>
                    <a:pt x="1913" y="718"/>
                    <a:pt x="1963" y="659"/>
                  </a:cubicBezTo>
                  <a:cubicBezTo>
                    <a:pt x="2052" y="551"/>
                    <a:pt x="2034" y="400"/>
                    <a:pt x="1927" y="311"/>
                  </a:cubicBezTo>
                  <a:cubicBezTo>
                    <a:pt x="1913" y="289"/>
                    <a:pt x="1561"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6" name="Google Shape;14776;p116"/>
            <p:cNvSpPr/>
            <p:nvPr/>
          </p:nvSpPr>
          <p:spPr>
            <a:xfrm>
              <a:off x="4261278" y="2658744"/>
              <a:ext cx="77393" cy="66421"/>
            </a:xfrm>
            <a:custGeom>
              <a:avLst/>
              <a:gdLst/>
              <a:ahLst/>
              <a:cxnLst/>
              <a:rect l="l" t="t" r="r" b="b"/>
              <a:pathLst>
                <a:path w="3400" h="2918" extrusionOk="0">
                  <a:moveTo>
                    <a:pt x="1937" y="500"/>
                  </a:moveTo>
                  <a:cubicBezTo>
                    <a:pt x="3204" y="553"/>
                    <a:pt x="3204" y="2373"/>
                    <a:pt x="1937" y="2418"/>
                  </a:cubicBezTo>
                  <a:cubicBezTo>
                    <a:pt x="1411" y="2418"/>
                    <a:pt x="973" y="1990"/>
                    <a:pt x="973" y="1463"/>
                  </a:cubicBezTo>
                  <a:cubicBezTo>
                    <a:pt x="973" y="928"/>
                    <a:pt x="1411" y="500"/>
                    <a:pt x="1937" y="500"/>
                  </a:cubicBezTo>
                  <a:close/>
                  <a:moveTo>
                    <a:pt x="1937" y="0"/>
                  </a:moveTo>
                  <a:cubicBezTo>
                    <a:pt x="1" y="72"/>
                    <a:pt x="1" y="2846"/>
                    <a:pt x="1937" y="2918"/>
                  </a:cubicBezTo>
                  <a:cubicBezTo>
                    <a:pt x="2740" y="2918"/>
                    <a:pt x="3400" y="2266"/>
                    <a:pt x="3400" y="1463"/>
                  </a:cubicBezTo>
                  <a:cubicBezTo>
                    <a:pt x="3400" y="652"/>
                    <a:pt x="2740"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7" name="Google Shape;14777;p116"/>
          <p:cNvGrpSpPr/>
          <p:nvPr/>
        </p:nvGrpSpPr>
        <p:grpSpPr>
          <a:xfrm>
            <a:off x="4673507" y="2512540"/>
            <a:ext cx="388283" cy="358828"/>
            <a:chOff x="4673507" y="2512540"/>
            <a:chExt cx="388283" cy="358828"/>
          </a:xfrm>
        </p:grpSpPr>
        <p:sp>
          <p:nvSpPr>
            <p:cNvPr id="14778" name="Google Shape;14778;p116"/>
            <p:cNvSpPr/>
            <p:nvPr/>
          </p:nvSpPr>
          <p:spPr>
            <a:xfrm>
              <a:off x="4673507" y="2512540"/>
              <a:ext cx="191933" cy="358828"/>
            </a:xfrm>
            <a:custGeom>
              <a:avLst/>
              <a:gdLst/>
              <a:ahLst/>
              <a:cxnLst/>
              <a:rect l="l" t="t" r="r" b="b"/>
              <a:pathLst>
                <a:path w="8432" h="15764" extrusionOk="0">
                  <a:moveTo>
                    <a:pt x="7316" y="500"/>
                  </a:moveTo>
                  <a:cubicBezTo>
                    <a:pt x="7655" y="500"/>
                    <a:pt x="7932" y="776"/>
                    <a:pt x="7932" y="1115"/>
                  </a:cubicBezTo>
                  <a:lnTo>
                    <a:pt x="7932" y="2668"/>
                  </a:lnTo>
                  <a:lnTo>
                    <a:pt x="500" y="2668"/>
                  </a:lnTo>
                  <a:lnTo>
                    <a:pt x="500" y="1115"/>
                  </a:lnTo>
                  <a:cubicBezTo>
                    <a:pt x="500" y="776"/>
                    <a:pt x="777" y="500"/>
                    <a:pt x="1116" y="500"/>
                  </a:cubicBezTo>
                  <a:close/>
                  <a:moveTo>
                    <a:pt x="277" y="0"/>
                  </a:moveTo>
                  <a:cubicBezTo>
                    <a:pt x="143" y="0"/>
                    <a:pt x="27" y="116"/>
                    <a:pt x="27" y="250"/>
                  </a:cubicBezTo>
                  <a:lnTo>
                    <a:pt x="27" y="9778"/>
                  </a:lnTo>
                  <a:cubicBezTo>
                    <a:pt x="27" y="9787"/>
                    <a:pt x="36" y="9804"/>
                    <a:pt x="45" y="9813"/>
                  </a:cubicBezTo>
                  <a:cubicBezTo>
                    <a:pt x="118" y="9893"/>
                    <a:pt x="197" y="9926"/>
                    <a:pt x="268" y="9926"/>
                  </a:cubicBezTo>
                  <a:cubicBezTo>
                    <a:pt x="397" y="9926"/>
                    <a:pt x="500" y="9817"/>
                    <a:pt x="500" y="9680"/>
                  </a:cubicBezTo>
                  <a:lnTo>
                    <a:pt x="500" y="3167"/>
                  </a:lnTo>
                  <a:lnTo>
                    <a:pt x="7932" y="3167"/>
                  </a:lnTo>
                  <a:lnTo>
                    <a:pt x="7932" y="14649"/>
                  </a:lnTo>
                  <a:cubicBezTo>
                    <a:pt x="7932" y="14988"/>
                    <a:pt x="7655" y="15264"/>
                    <a:pt x="7316" y="15264"/>
                  </a:cubicBezTo>
                  <a:lnTo>
                    <a:pt x="813" y="15264"/>
                  </a:lnTo>
                  <a:cubicBezTo>
                    <a:pt x="652" y="15264"/>
                    <a:pt x="527" y="15139"/>
                    <a:pt x="527" y="14988"/>
                  </a:cubicBezTo>
                  <a:lnTo>
                    <a:pt x="527" y="10732"/>
                  </a:lnTo>
                  <a:cubicBezTo>
                    <a:pt x="527" y="10705"/>
                    <a:pt x="518" y="10670"/>
                    <a:pt x="491" y="10643"/>
                  </a:cubicBezTo>
                  <a:cubicBezTo>
                    <a:pt x="415" y="10582"/>
                    <a:pt x="337" y="10556"/>
                    <a:pt x="265" y="10556"/>
                  </a:cubicBezTo>
                  <a:cubicBezTo>
                    <a:pt x="118" y="10556"/>
                    <a:pt x="1" y="10666"/>
                    <a:pt x="1" y="10804"/>
                  </a:cubicBezTo>
                  <a:lnTo>
                    <a:pt x="1" y="14649"/>
                  </a:lnTo>
                  <a:cubicBezTo>
                    <a:pt x="1" y="15264"/>
                    <a:pt x="500" y="15764"/>
                    <a:pt x="1116" y="15764"/>
                  </a:cubicBezTo>
                  <a:lnTo>
                    <a:pt x="7316" y="15764"/>
                  </a:lnTo>
                  <a:cubicBezTo>
                    <a:pt x="7932" y="15764"/>
                    <a:pt x="8431" y="15264"/>
                    <a:pt x="8431" y="14649"/>
                  </a:cubicBezTo>
                  <a:lnTo>
                    <a:pt x="8431" y="1115"/>
                  </a:lnTo>
                  <a:cubicBezTo>
                    <a:pt x="8431" y="500"/>
                    <a:pt x="7932" y="0"/>
                    <a:pt x="7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9" name="Google Shape;14779;p116"/>
            <p:cNvSpPr/>
            <p:nvPr/>
          </p:nvSpPr>
          <p:spPr>
            <a:xfrm>
              <a:off x="4698090" y="253061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2" y="495"/>
                    <a:pt x="781" y="495"/>
                  </a:cubicBezTo>
                  <a:close/>
                  <a:moveTo>
                    <a:pt x="776" y="0"/>
                  </a:moveTo>
                  <a:cubicBezTo>
                    <a:pt x="348" y="0"/>
                    <a:pt x="0" y="348"/>
                    <a:pt x="0" y="776"/>
                  </a:cubicBezTo>
                  <a:cubicBezTo>
                    <a:pt x="18" y="1298"/>
                    <a:pt x="399" y="1559"/>
                    <a:pt x="781" y="1559"/>
                  </a:cubicBezTo>
                  <a:cubicBezTo>
                    <a:pt x="1162" y="1559"/>
                    <a:pt x="1543" y="1298"/>
                    <a:pt x="1561" y="77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0" name="Google Shape;14780;p116"/>
            <p:cNvSpPr/>
            <p:nvPr/>
          </p:nvSpPr>
          <p:spPr>
            <a:xfrm>
              <a:off x="4742545" y="2530613"/>
              <a:ext cx="35578" cy="35510"/>
            </a:xfrm>
            <a:custGeom>
              <a:avLst/>
              <a:gdLst/>
              <a:ahLst/>
              <a:cxnLst/>
              <a:rect l="l" t="t" r="r" b="b"/>
              <a:pathLst>
                <a:path w="1563" h="1560" extrusionOk="0">
                  <a:moveTo>
                    <a:pt x="781" y="495"/>
                  </a:moveTo>
                  <a:cubicBezTo>
                    <a:pt x="920" y="495"/>
                    <a:pt x="1058" y="589"/>
                    <a:pt x="1062" y="776"/>
                  </a:cubicBezTo>
                  <a:cubicBezTo>
                    <a:pt x="1062" y="937"/>
                    <a:pt x="938" y="1062"/>
                    <a:pt x="777" y="1062"/>
                  </a:cubicBezTo>
                  <a:cubicBezTo>
                    <a:pt x="625" y="1062"/>
                    <a:pt x="500" y="937"/>
                    <a:pt x="500" y="776"/>
                  </a:cubicBezTo>
                  <a:cubicBezTo>
                    <a:pt x="505" y="589"/>
                    <a:pt x="643" y="495"/>
                    <a:pt x="781" y="495"/>
                  </a:cubicBezTo>
                  <a:close/>
                  <a:moveTo>
                    <a:pt x="777" y="0"/>
                  </a:moveTo>
                  <a:cubicBezTo>
                    <a:pt x="349" y="0"/>
                    <a:pt x="1" y="348"/>
                    <a:pt x="1" y="776"/>
                  </a:cubicBezTo>
                  <a:cubicBezTo>
                    <a:pt x="19" y="1298"/>
                    <a:pt x="400" y="1559"/>
                    <a:pt x="781" y="1559"/>
                  </a:cubicBezTo>
                  <a:cubicBezTo>
                    <a:pt x="1163" y="1559"/>
                    <a:pt x="1544" y="1298"/>
                    <a:pt x="1562" y="77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1" name="Google Shape;14781;p116"/>
            <p:cNvSpPr/>
            <p:nvPr/>
          </p:nvSpPr>
          <p:spPr>
            <a:xfrm>
              <a:off x="4787023" y="2530613"/>
              <a:ext cx="35555" cy="35510"/>
            </a:xfrm>
            <a:custGeom>
              <a:avLst/>
              <a:gdLst/>
              <a:ahLst/>
              <a:cxnLst/>
              <a:rect l="l" t="t" r="r" b="b"/>
              <a:pathLst>
                <a:path w="1562" h="1560" extrusionOk="0">
                  <a:moveTo>
                    <a:pt x="781" y="495"/>
                  </a:moveTo>
                  <a:cubicBezTo>
                    <a:pt x="919" y="495"/>
                    <a:pt x="1058" y="589"/>
                    <a:pt x="1062" y="776"/>
                  </a:cubicBezTo>
                  <a:cubicBezTo>
                    <a:pt x="1062" y="937"/>
                    <a:pt x="937" y="1062"/>
                    <a:pt x="786" y="1062"/>
                  </a:cubicBezTo>
                  <a:cubicBezTo>
                    <a:pt x="625" y="1062"/>
                    <a:pt x="500" y="937"/>
                    <a:pt x="500" y="776"/>
                  </a:cubicBezTo>
                  <a:cubicBezTo>
                    <a:pt x="505" y="589"/>
                    <a:pt x="643" y="495"/>
                    <a:pt x="781" y="495"/>
                  </a:cubicBezTo>
                  <a:close/>
                  <a:moveTo>
                    <a:pt x="786" y="0"/>
                  </a:moveTo>
                  <a:cubicBezTo>
                    <a:pt x="348" y="0"/>
                    <a:pt x="1" y="348"/>
                    <a:pt x="1" y="776"/>
                  </a:cubicBezTo>
                  <a:cubicBezTo>
                    <a:pt x="18" y="1298"/>
                    <a:pt x="400" y="1559"/>
                    <a:pt x="781" y="1559"/>
                  </a:cubicBezTo>
                  <a:cubicBezTo>
                    <a:pt x="1163" y="1559"/>
                    <a:pt x="1544" y="1298"/>
                    <a:pt x="1562" y="77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2" name="Google Shape;14782;p116"/>
            <p:cNvSpPr/>
            <p:nvPr/>
          </p:nvSpPr>
          <p:spPr>
            <a:xfrm>
              <a:off x="4882876" y="2512540"/>
              <a:ext cx="178913" cy="189680"/>
            </a:xfrm>
            <a:custGeom>
              <a:avLst/>
              <a:gdLst/>
              <a:ahLst/>
              <a:cxnLst/>
              <a:rect l="l" t="t" r="r" b="b"/>
              <a:pathLst>
                <a:path w="7860" h="8333" extrusionOk="0">
                  <a:moveTo>
                    <a:pt x="7360" y="3167"/>
                  </a:moveTo>
                  <a:lnTo>
                    <a:pt x="7360" y="7217"/>
                  </a:lnTo>
                  <a:cubicBezTo>
                    <a:pt x="7360" y="7556"/>
                    <a:pt x="7084" y="7833"/>
                    <a:pt x="6745" y="7833"/>
                  </a:cubicBezTo>
                  <a:lnTo>
                    <a:pt x="1115" y="7833"/>
                  </a:lnTo>
                  <a:cubicBezTo>
                    <a:pt x="776" y="7833"/>
                    <a:pt x="500" y="7556"/>
                    <a:pt x="500" y="7217"/>
                  </a:cubicBezTo>
                  <a:lnTo>
                    <a:pt x="500" y="3167"/>
                  </a:lnTo>
                  <a:close/>
                  <a:moveTo>
                    <a:pt x="1115" y="0"/>
                  </a:moveTo>
                  <a:cubicBezTo>
                    <a:pt x="500" y="0"/>
                    <a:pt x="0" y="500"/>
                    <a:pt x="0" y="1115"/>
                  </a:cubicBezTo>
                  <a:lnTo>
                    <a:pt x="0" y="7217"/>
                  </a:lnTo>
                  <a:cubicBezTo>
                    <a:pt x="0" y="7833"/>
                    <a:pt x="500" y="8332"/>
                    <a:pt x="1115" y="8332"/>
                  </a:cubicBezTo>
                  <a:lnTo>
                    <a:pt x="6745" y="8332"/>
                  </a:lnTo>
                  <a:cubicBezTo>
                    <a:pt x="7360" y="8332"/>
                    <a:pt x="7860" y="7833"/>
                    <a:pt x="7860" y="7217"/>
                  </a:cubicBezTo>
                  <a:lnTo>
                    <a:pt x="7860" y="1115"/>
                  </a:lnTo>
                  <a:cubicBezTo>
                    <a:pt x="7860" y="500"/>
                    <a:pt x="7360" y="0"/>
                    <a:pt x="6745" y="0"/>
                  </a:cubicBezTo>
                  <a:lnTo>
                    <a:pt x="5977" y="0"/>
                  </a:lnTo>
                  <a:cubicBezTo>
                    <a:pt x="5647" y="9"/>
                    <a:pt x="5647" y="491"/>
                    <a:pt x="5977" y="500"/>
                  </a:cubicBezTo>
                  <a:lnTo>
                    <a:pt x="6745" y="500"/>
                  </a:lnTo>
                  <a:cubicBezTo>
                    <a:pt x="7084" y="500"/>
                    <a:pt x="7360" y="776"/>
                    <a:pt x="7360" y="1115"/>
                  </a:cubicBezTo>
                  <a:lnTo>
                    <a:pt x="7360" y="2668"/>
                  </a:lnTo>
                  <a:lnTo>
                    <a:pt x="500" y="2668"/>
                  </a:lnTo>
                  <a:lnTo>
                    <a:pt x="500" y="767"/>
                  </a:lnTo>
                  <a:cubicBezTo>
                    <a:pt x="500" y="616"/>
                    <a:pt x="616" y="500"/>
                    <a:pt x="759" y="500"/>
                  </a:cubicBezTo>
                  <a:lnTo>
                    <a:pt x="4871" y="500"/>
                  </a:lnTo>
                  <a:cubicBezTo>
                    <a:pt x="4898" y="500"/>
                    <a:pt x="4925" y="491"/>
                    <a:pt x="4951" y="464"/>
                  </a:cubicBezTo>
                  <a:cubicBezTo>
                    <a:pt x="5148" y="250"/>
                    <a:pt x="4996"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3" name="Google Shape;14783;p116"/>
            <p:cNvSpPr/>
            <p:nvPr/>
          </p:nvSpPr>
          <p:spPr>
            <a:xfrm>
              <a:off x="4907232" y="2530613"/>
              <a:ext cx="41451" cy="35555"/>
            </a:xfrm>
            <a:custGeom>
              <a:avLst/>
              <a:gdLst/>
              <a:ahLst/>
              <a:cxnLst/>
              <a:rect l="l" t="t" r="r" b="b"/>
              <a:pathLst>
                <a:path w="1821" h="1562" extrusionOk="0">
                  <a:moveTo>
                    <a:pt x="786" y="500"/>
                  </a:moveTo>
                  <a:cubicBezTo>
                    <a:pt x="938" y="500"/>
                    <a:pt x="1062" y="625"/>
                    <a:pt x="1062" y="776"/>
                  </a:cubicBezTo>
                  <a:cubicBezTo>
                    <a:pt x="1062" y="937"/>
                    <a:pt x="938"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6"/>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4" name="Google Shape;14784;p116"/>
            <p:cNvSpPr/>
            <p:nvPr/>
          </p:nvSpPr>
          <p:spPr>
            <a:xfrm>
              <a:off x="4882876" y="2715195"/>
              <a:ext cx="178913" cy="156174"/>
            </a:xfrm>
            <a:custGeom>
              <a:avLst/>
              <a:gdLst/>
              <a:ahLst/>
              <a:cxnLst/>
              <a:rect l="l" t="t" r="r" b="b"/>
              <a:pathLst>
                <a:path w="7860" h="6861" extrusionOk="0">
                  <a:moveTo>
                    <a:pt x="6745" y="500"/>
                  </a:moveTo>
                  <a:cubicBezTo>
                    <a:pt x="7084" y="500"/>
                    <a:pt x="7360" y="777"/>
                    <a:pt x="7360" y="1116"/>
                  </a:cubicBezTo>
                  <a:lnTo>
                    <a:pt x="7360" y="2668"/>
                  </a:lnTo>
                  <a:lnTo>
                    <a:pt x="500" y="2668"/>
                  </a:lnTo>
                  <a:lnTo>
                    <a:pt x="500" y="1116"/>
                  </a:lnTo>
                  <a:cubicBezTo>
                    <a:pt x="500" y="777"/>
                    <a:pt x="776" y="500"/>
                    <a:pt x="1115" y="500"/>
                  </a:cubicBezTo>
                  <a:close/>
                  <a:moveTo>
                    <a:pt x="7360" y="3167"/>
                  </a:moveTo>
                  <a:lnTo>
                    <a:pt x="7360" y="5746"/>
                  </a:lnTo>
                  <a:cubicBezTo>
                    <a:pt x="7360" y="6085"/>
                    <a:pt x="7084" y="6361"/>
                    <a:pt x="6745" y="6361"/>
                  </a:cubicBezTo>
                  <a:lnTo>
                    <a:pt x="1115" y="6361"/>
                  </a:lnTo>
                  <a:cubicBezTo>
                    <a:pt x="776" y="6361"/>
                    <a:pt x="500" y="6085"/>
                    <a:pt x="500" y="5746"/>
                  </a:cubicBezTo>
                  <a:lnTo>
                    <a:pt x="500" y="3167"/>
                  </a:lnTo>
                  <a:close/>
                  <a:moveTo>
                    <a:pt x="1115" y="0"/>
                  </a:moveTo>
                  <a:cubicBezTo>
                    <a:pt x="500" y="0"/>
                    <a:pt x="0" y="500"/>
                    <a:pt x="0" y="1116"/>
                  </a:cubicBezTo>
                  <a:lnTo>
                    <a:pt x="0" y="5746"/>
                  </a:lnTo>
                  <a:cubicBezTo>
                    <a:pt x="0" y="6361"/>
                    <a:pt x="500" y="6861"/>
                    <a:pt x="1115" y="6861"/>
                  </a:cubicBezTo>
                  <a:lnTo>
                    <a:pt x="6745" y="6861"/>
                  </a:lnTo>
                  <a:cubicBezTo>
                    <a:pt x="7360" y="6861"/>
                    <a:pt x="7860" y="6361"/>
                    <a:pt x="7860" y="5746"/>
                  </a:cubicBezTo>
                  <a:lnTo>
                    <a:pt x="7860" y="1116"/>
                  </a:lnTo>
                  <a:cubicBezTo>
                    <a:pt x="7860" y="500"/>
                    <a:pt x="7360" y="0"/>
                    <a:pt x="6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5" name="Google Shape;14785;p116"/>
            <p:cNvSpPr/>
            <p:nvPr/>
          </p:nvSpPr>
          <p:spPr>
            <a:xfrm>
              <a:off x="4907232" y="2733063"/>
              <a:ext cx="35555" cy="35555"/>
            </a:xfrm>
            <a:custGeom>
              <a:avLst/>
              <a:gdLst/>
              <a:ahLst/>
              <a:cxnLst/>
              <a:rect l="l" t="t" r="r" b="b"/>
              <a:pathLst>
                <a:path w="1562" h="1562" extrusionOk="0">
                  <a:moveTo>
                    <a:pt x="781" y="505"/>
                  </a:moveTo>
                  <a:cubicBezTo>
                    <a:pt x="920" y="505"/>
                    <a:pt x="1058" y="598"/>
                    <a:pt x="1062" y="786"/>
                  </a:cubicBezTo>
                  <a:cubicBezTo>
                    <a:pt x="1062" y="937"/>
                    <a:pt x="938" y="1071"/>
                    <a:pt x="786" y="1071"/>
                  </a:cubicBezTo>
                  <a:cubicBezTo>
                    <a:pt x="625" y="1071"/>
                    <a:pt x="500" y="937"/>
                    <a:pt x="500" y="786"/>
                  </a:cubicBezTo>
                  <a:cubicBezTo>
                    <a:pt x="505" y="598"/>
                    <a:pt x="643" y="505"/>
                    <a:pt x="781" y="505"/>
                  </a:cubicBezTo>
                  <a:close/>
                  <a:moveTo>
                    <a:pt x="786" y="0"/>
                  </a:moveTo>
                  <a:cubicBezTo>
                    <a:pt x="349" y="0"/>
                    <a:pt x="1" y="348"/>
                    <a:pt x="1" y="786"/>
                  </a:cubicBezTo>
                  <a:cubicBezTo>
                    <a:pt x="19" y="1303"/>
                    <a:pt x="400" y="1562"/>
                    <a:pt x="781" y="1562"/>
                  </a:cubicBezTo>
                  <a:cubicBezTo>
                    <a:pt x="1163" y="1562"/>
                    <a:pt x="1544" y="1303"/>
                    <a:pt x="1562" y="78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6" name="Google Shape;14786;p116"/>
            <p:cNvSpPr/>
            <p:nvPr/>
          </p:nvSpPr>
          <p:spPr>
            <a:xfrm>
              <a:off x="4711088" y="2625647"/>
              <a:ext cx="62756" cy="11381"/>
            </a:xfrm>
            <a:custGeom>
              <a:avLst/>
              <a:gdLst/>
              <a:ahLst/>
              <a:cxnLst/>
              <a:rect l="l" t="t" r="r" b="b"/>
              <a:pathLst>
                <a:path w="2757" h="500" extrusionOk="0">
                  <a:moveTo>
                    <a:pt x="330" y="0"/>
                  </a:moveTo>
                  <a:cubicBezTo>
                    <a:pt x="0" y="9"/>
                    <a:pt x="0" y="491"/>
                    <a:pt x="330" y="500"/>
                  </a:cubicBezTo>
                  <a:lnTo>
                    <a:pt x="2427" y="500"/>
                  </a:lnTo>
                  <a:cubicBezTo>
                    <a:pt x="2757" y="491"/>
                    <a:pt x="2757" y="9"/>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7" name="Google Shape;14787;p116"/>
            <p:cNvSpPr/>
            <p:nvPr/>
          </p:nvSpPr>
          <p:spPr>
            <a:xfrm>
              <a:off x="4711088" y="2654487"/>
              <a:ext cx="115155" cy="11381"/>
            </a:xfrm>
            <a:custGeom>
              <a:avLst/>
              <a:gdLst/>
              <a:ahLst/>
              <a:cxnLst/>
              <a:rect l="l" t="t" r="r" b="b"/>
              <a:pathLst>
                <a:path w="5059" h="500" extrusionOk="0">
                  <a:moveTo>
                    <a:pt x="330" y="0"/>
                  </a:moveTo>
                  <a:cubicBezTo>
                    <a:pt x="0" y="9"/>
                    <a:pt x="0" y="491"/>
                    <a:pt x="330" y="500"/>
                  </a:cubicBezTo>
                  <a:lnTo>
                    <a:pt x="4782" y="500"/>
                  </a:lnTo>
                  <a:cubicBezTo>
                    <a:pt x="4916" y="500"/>
                    <a:pt x="5032" y="401"/>
                    <a:pt x="5040" y="277"/>
                  </a:cubicBezTo>
                  <a:cubicBezTo>
                    <a:pt x="5058" y="125"/>
                    <a:pt x="49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8" name="Google Shape;14788;p116"/>
            <p:cNvSpPr/>
            <p:nvPr/>
          </p:nvSpPr>
          <p:spPr>
            <a:xfrm>
              <a:off x="4711088" y="268330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9" name="Google Shape;14789;p116"/>
            <p:cNvSpPr/>
            <p:nvPr/>
          </p:nvSpPr>
          <p:spPr>
            <a:xfrm>
              <a:off x="4711088" y="271214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0" name="Google Shape;14790;p116"/>
            <p:cNvSpPr/>
            <p:nvPr/>
          </p:nvSpPr>
          <p:spPr>
            <a:xfrm>
              <a:off x="4914357" y="2611215"/>
              <a:ext cx="62756" cy="11404"/>
            </a:xfrm>
            <a:custGeom>
              <a:avLst/>
              <a:gdLst/>
              <a:ahLst/>
              <a:cxnLst/>
              <a:rect l="l" t="t" r="r" b="b"/>
              <a:pathLst>
                <a:path w="2757" h="501" extrusionOk="0">
                  <a:moveTo>
                    <a:pt x="330" y="1"/>
                  </a:moveTo>
                  <a:cubicBezTo>
                    <a:pt x="0" y="10"/>
                    <a:pt x="0" y="492"/>
                    <a:pt x="330" y="500"/>
                  </a:cubicBezTo>
                  <a:lnTo>
                    <a:pt x="2427" y="500"/>
                  </a:lnTo>
                  <a:cubicBezTo>
                    <a:pt x="2757" y="492"/>
                    <a:pt x="2757" y="10"/>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1" name="Google Shape;14791;p116"/>
            <p:cNvSpPr/>
            <p:nvPr/>
          </p:nvSpPr>
          <p:spPr>
            <a:xfrm>
              <a:off x="4914357" y="2640056"/>
              <a:ext cx="115360" cy="11404"/>
            </a:xfrm>
            <a:custGeom>
              <a:avLst/>
              <a:gdLst/>
              <a:ahLst/>
              <a:cxnLst/>
              <a:rect l="l" t="t" r="r" b="b"/>
              <a:pathLst>
                <a:path w="5068" h="501" extrusionOk="0">
                  <a:moveTo>
                    <a:pt x="330" y="1"/>
                  </a:moveTo>
                  <a:cubicBezTo>
                    <a:pt x="0" y="10"/>
                    <a:pt x="0" y="491"/>
                    <a:pt x="330" y="500"/>
                  </a:cubicBezTo>
                  <a:lnTo>
                    <a:pt x="4791" y="500"/>
                  </a:lnTo>
                  <a:cubicBezTo>
                    <a:pt x="4916" y="500"/>
                    <a:pt x="5032" y="411"/>
                    <a:pt x="5049" y="277"/>
                  </a:cubicBezTo>
                  <a:cubicBezTo>
                    <a:pt x="5067" y="126"/>
                    <a:pt x="4942" y="1"/>
                    <a:pt x="4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2" name="Google Shape;14792;p116"/>
            <p:cNvSpPr/>
            <p:nvPr/>
          </p:nvSpPr>
          <p:spPr>
            <a:xfrm>
              <a:off x="4719191" y="2787898"/>
              <a:ext cx="100952" cy="37171"/>
            </a:xfrm>
            <a:custGeom>
              <a:avLst/>
              <a:gdLst/>
              <a:ahLst/>
              <a:cxnLst/>
              <a:rect l="l" t="t" r="r" b="b"/>
              <a:pathLst>
                <a:path w="4435" h="1633" extrusionOk="0">
                  <a:moveTo>
                    <a:pt x="3346" y="500"/>
                  </a:moveTo>
                  <a:cubicBezTo>
                    <a:pt x="3543" y="500"/>
                    <a:pt x="3694" y="669"/>
                    <a:pt x="3659" y="865"/>
                  </a:cubicBezTo>
                  <a:cubicBezTo>
                    <a:pt x="3641" y="1026"/>
                    <a:pt x="3498" y="1133"/>
                    <a:pt x="3337" y="1133"/>
                  </a:cubicBezTo>
                  <a:lnTo>
                    <a:pt x="1089" y="1133"/>
                  </a:lnTo>
                  <a:cubicBezTo>
                    <a:pt x="938" y="1133"/>
                    <a:pt x="795" y="1026"/>
                    <a:pt x="768" y="865"/>
                  </a:cubicBezTo>
                  <a:cubicBezTo>
                    <a:pt x="741" y="669"/>
                    <a:pt x="893" y="500"/>
                    <a:pt x="1080" y="500"/>
                  </a:cubicBezTo>
                  <a:close/>
                  <a:moveTo>
                    <a:pt x="1080" y="0"/>
                  </a:moveTo>
                  <a:cubicBezTo>
                    <a:pt x="1" y="45"/>
                    <a:pt x="1" y="1597"/>
                    <a:pt x="1080" y="1633"/>
                  </a:cubicBezTo>
                  <a:lnTo>
                    <a:pt x="3346" y="1633"/>
                  </a:lnTo>
                  <a:cubicBezTo>
                    <a:pt x="4435" y="1597"/>
                    <a:pt x="4435" y="45"/>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3" name="Google Shape;14793;p116"/>
            <p:cNvSpPr/>
            <p:nvPr/>
          </p:nvSpPr>
          <p:spPr>
            <a:xfrm>
              <a:off x="4920639" y="2806176"/>
              <a:ext cx="44091" cy="11381"/>
            </a:xfrm>
            <a:custGeom>
              <a:avLst/>
              <a:gdLst/>
              <a:ahLst/>
              <a:cxnLst/>
              <a:rect l="l" t="t" r="r" b="b"/>
              <a:pathLst>
                <a:path w="1937" h="500" extrusionOk="0">
                  <a:moveTo>
                    <a:pt x="268" y="0"/>
                  </a:moveTo>
                  <a:cubicBezTo>
                    <a:pt x="126" y="0"/>
                    <a:pt x="1" y="125"/>
                    <a:pt x="27"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4" name="Google Shape;14794;p116"/>
            <p:cNvSpPr/>
            <p:nvPr/>
          </p:nvSpPr>
          <p:spPr>
            <a:xfrm>
              <a:off x="4920639" y="2827482"/>
              <a:ext cx="44091" cy="11404"/>
            </a:xfrm>
            <a:custGeom>
              <a:avLst/>
              <a:gdLst/>
              <a:ahLst/>
              <a:cxnLst/>
              <a:rect l="l" t="t" r="r" b="b"/>
              <a:pathLst>
                <a:path w="1937" h="501" extrusionOk="0">
                  <a:moveTo>
                    <a:pt x="268" y="1"/>
                  </a:moveTo>
                  <a:cubicBezTo>
                    <a:pt x="126" y="1"/>
                    <a:pt x="1" y="126"/>
                    <a:pt x="27" y="277"/>
                  </a:cubicBezTo>
                  <a:cubicBezTo>
                    <a:pt x="36" y="402"/>
                    <a:pt x="152" y="500"/>
                    <a:pt x="277" y="500"/>
                  </a:cubicBezTo>
                  <a:lnTo>
                    <a:pt x="1606" y="500"/>
                  </a:lnTo>
                  <a:cubicBezTo>
                    <a:pt x="1936" y="491"/>
                    <a:pt x="1936" y="10"/>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5" name="Google Shape;14795;p116"/>
            <p:cNvSpPr/>
            <p:nvPr/>
          </p:nvSpPr>
          <p:spPr>
            <a:xfrm>
              <a:off x="4981370" y="2806176"/>
              <a:ext cx="44068" cy="11381"/>
            </a:xfrm>
            <a:custGeom>
              <a:avLst/>
              <a:gdLst/>
              <a:ahLst/>
              <a:cxnLst/>
              <a:rect l="l" t="t" r="r" b="b"/>
              <a:pathLst>
                <a:path w="1936" h="500" extrusionOk="0">
                  <a:moveTo>
                    <a:pt x="268" y="0"/>
                  </a:moveTo>
                  <a:cubicBezTo>
                    <a:pt x="125" y="0"/>
                    <a:pt x="0" y="125"/>
                    <a:pt x="18"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6" name="Google Shape;14796;p116"/>
          <p:cNvGrpSpPr/>
          <p:nvPr/>
        </p:nvGrpSpPr>
        <p:grpSpPr>
          <a:xfrm>
            <a:off x="5315204" y="2497722"/>
            <a:ext cx="321680" cy="388465"/>
            <a:chOff x="5315204" y="2497722"/>
            <a:chExt cx="321680" cy="388465"/>
          </a:xfrm>
        </p:grpSpPr>
        <p:sp>
          <p:nvSpPr>
            <p:cNvPr id="14797" name="Google Shape;14797;p116"/>
            <p:cNvSpPr/>
            <p:nvPr/>
          </p:nvSpPr>
          <p:spPr>
            <a:xfrm>
              <a:off x="5379782" y="2515795"/>
              <a:ext cx="41428" cy="35555"/>
            </a:xfrm>
            <a:custGeom>
              <a:avLst/>
              <a:gdLst/>
              <a:ahLst/>
              <a:cxnLst/>
              <a:rect l="l" t="t" r="r" b="b"/>
              <a:pathLst>
                <a:path w="1820" h="1562" extrusionOk="0">
                  <a:moveTo>
                    <a:pt x="785" y="500"/>
                  </a:moveTo>
                  <a:cubicBezTo>
                    <a:pt x="946" y="500"/>
                    <a:pt x="1071" y="624"/>
                    <a:pt x="1071" y="776"/>
                  </a:cubicBezTo>
                  <a:cubicBezTo>
                    <a:pt x="1071" y="937"/>
                    <a:pt x="946" y="1062"/>
                    <a:pt x="785" y="1062"/>
                  </a:cubicBezTo>
                  <a:cubicBezTo>
                    <a:pt x="410" y="1053"/>
                    <a:pt x="410" y="509"/>
                    <a:pt x="785" y="500"/>
                  </a:cubicBezTo>
                  <a:close/>
                  <a:moveTo>
                    <a:pt x="785" y="0"/>
                  </a:moveTo>
                  <a:cubicBezTo>
                    <a:pt x="357" y="0"/>
                    <a:pt x="0" y="348"/>
                    <a:pt x="0" y="776"/>
                  </a:cubicBezTo>
                  <a:cubicBezTo>
                    <a:pt x="0" y="1213"/>
                    <a:pt x="357" y="1561"/>
                    <a:pt x="785" y="1561"/>
                  </a:cubicBezTo>
                  <a:cubicBezTo>
                    <a:pt x="1820"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8" name="Google Shape;14798;p116"/>
            <p:cNvSpPr/>
            <p:nvPr/>
          </p:nvSpPr>
          <p:spPr>
            <a:xfrm>
              <a:off x="5391960" y="2588885"/>
              <a:ext cx="43886" cy="11404"/>
            </a:xfrm>
            <a:custGeom>
              <a:avLst/>
              <a:gdLst/>
              <a:ahLst/>
              <a:cxnLst/>
              <a:rect l="l" t="t" r="r" b="b"/>
              <a:pathLst>
                <a:path w="1928" h="501" extrusionOk="0">
                  <a:moveTo>
                    <a:pt x="330" y="1"/>
                  </a:moveTo>
                  <a:cubicBezTo>
                    <a:pt x="0" y="9"/>
                    <a:pt x="0" y="482"/>
                    <a:pt x="330" y="500"/>
                  </a:cubicBezTo>
                  <a:lnTo>
                    <a:pt x="1660" y="500"/>
                  </a:lnTo>
                  <a:cubicBezTo>
                    <a:pt x="1811" y="500"/>
                    <a:pt x="1927" y="366"/>
                    <a:pt x="1909" y="215"/>
                  </a:cubicBezTo>
                  <a:cubicBezTo>
                    <a:pt x="1892" y="90"/>
                    <a:pt x="1785"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9" name="Google Shape;14799;p116"/>
            <p:cNvSpPr/>
            <p:nvPr/>
          </p:nvSpPr>
          <p:spPr>
            <a:xfrm>
              <a:off x="5391960" y="2610009"/>
              <a:ext cx="43886" cy="11381"/>
            </a:xfrm>
            <a:custGeom>
              <a:avLst/>
              <a:gdLst/>
              <a:ahLst/>
              <a:cxnLst/>
              <a:rect l="l" t="t" r="r" b="b"/>
              <a:pathLst>
                <a:path w="1928" h="500" extrusionOk="0">
                  <a:moveTo>
                    <a:pt x="330" y="0"/>
                  </a:moveTo>
                  <a:cubicBezTo>
                    <a:pt x="0" y="9"/>
                    <a:pt x="0" y="491"/>
                    <a:pt x="330" y="500"/>
                  </a:cubicBezTo>
                  <a:lnTo>
                    <a:pt x="1660" y="500"/>
                  </a:lnTo>
                  <a:cubicBezTo>
                    <a:pt x="1811" y="500"/>
                    <a:pt x="1927" y="375"/>
                    <a:pt x="1909" y="223"/>
                  </a:cubicBezTo>
                  <a:cubicBezTo>
                    <a:pt x="1892" y="90"/>
                    <a:pt x="1785" y="0"/>
                    <a:pt x="1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0" name="Google Shape;14800;p116"/>
            <p:cNvSpPr/>
            <p:nvPr/>
          </p:nvSpPr>
          <p:spPr>
            <a:xfrm>
              <a:off x="5452667" y="2588885"/>
              <a:ext cx="43886" cy="11404"/>
            </a:xfrm>
            <a:custGeom>
              <a:avLst/>
              <a:gdLst/>
              <a:ahLst/>
              <a:cxnLst/>
              <a:rect l="l" t="t" r="r" b="b"/>
              <a:pathLst>
                <a:path w="1928" h="501" extrusionOk="0">
                  <a:moveTo>
                    <a:pt x="331" y="1"/>
                  </a:moveTo>
                  <a:cubicBezTo>
                    <a:pt x="1" y="9"/>
                    <a:pt x="1" y="482"/>
                    <a:pt x="331" y="500"/>
                  </a:cubicBezTo>
                  <a:lnTo>
                    <a:pt x="1660" y="500"/>
                  </a:lnTo>
                  <a:cubicBezTo>
                    <a:pt x="1812" y="500"/>
                    <a:pt x="1928" y="366"/>
                    <a:pt x="1910" y="215"/>
                  </a:cubicBezTo>
                  <a:cubicBezTo>
                    <a:pt x="1892" y="90"/>
                    <a:pt x="1776"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1" name="Google Shape;14801;p116"/>
            <p:cNvSpPr/>
            <p:nvPr/>
          </p:nvSpPr>
          <p:spPr>
            <a:xfrm>
              <a:off x="5315204" y="2497722"/>
              <a:ext cx="321680" cy="388465"/>
            </a:xfrm>
            <a:custGeom>
              <a:avLst/>
              <a:gdLst/>
              <a:ahLst/>
              <a:cxnLst/>
              <a:rect l="l" t="t" r="r" b="b"/>
              <a:pathLst>
                <a:path w="14132" h="17066" extrusionOk="0">
                  <a:moveTo>
                    <a:pt x="11642" y="1204"/>
                  </a:moveTo>
                  <a:cubicBezTo>
                    <a:pt x="11981" y="1204"/>
                    <a:pt x="12258" y="1481"/>
                    <a:pt x="12258" y="1820"/>
                  </a:cubicBezTo>
                  <a:lnTo>
                    <a:pt x="12258" y="3372"/>
                  </a:lnTo>
                  <a:lnTo>
                    <a:pt x="9662" y="3372"/>
                  </a:lnTo>
                  <a:lnTo>
                    <a:pt x="9662" y="1204"/>
                  </a:lnTo>
                  <a:close/>
                  <a:moveTo>
                    <a:pt x="9162" y="3167"/>
                  </a:moveTo>
                  <a:lnTo>
                    <a:pt x="9162" y="6664"/>
                  </a:lnTo>
                  <a:lnTo>
                    <a:pt x="2293" y="6664"/>
                  </a:lnTo>
                  <a:lnTo>
                    <a:pt x="2293" y="3167"/>
                  </a:lnTo>
                  <a:close/>
                  <a:moveTo>
                    <a:pt x="13373" y="7173"/>
                  </a:moveTo>
                  <a:cubicBezTo>
                    <a:pt x="13703" y="7173"/>
                    <a:pt x="13712" y="7654"/>
                    <a:pt x="13373" y="7672"/>
                  </a:cubicBezTo>
                  <a:lnTo>
                    <a:pt x="1044" y="7672"/>
                  </a:lnTo>
                  <a:cubicBezTo>
                    <a:pt x="901" y="7672"/>
                    <a:pt x="794" y="7556"/>
                    <a:pt x="794" y="7422"/>
                  </a:cubicBezTo>
                  <a:cubicBezTo>
                    <a:pt x="794" y="7280"/>
                    <a:pt x="901" y="7173"/>
                    <a:pt x="1044" y="7173"/>
                  </a:cubicBezTo>
                  <a:close/>
                  <a:moveTo>
                    <a:pt x="9064" y="14532"/>
                  </a:moveTo>
                  <a:lnTo>
                    <a:pt x="9064" y="16566"/>
                  </a:lnTo>
                  <a:lnTo>
                    <a:pt x="5362" y="16566"/>
                  </a:lnTo>
                  <a:lnTo>
                    <a:pt x="5362" y="14532"/>
                  </a:lnTo>
                  <a:close/>
                  <a:moveTo>
                    <a:pt x="2891" y="0"/>
                  </a:moveTo>
                  <a:cubicBezTo>
                    <a:pt x="2275" y="0"/>
                    <a:pt x="1767" y="1115"/>
                    <a:pt x="1767" y="1115"/>
                  </a:cubicBezTo>
                  <a:lnTo>
                    <a:pt x="1767" y="6664"/>
                  </a:lnTo>
                  <a:lnTo>
                    <a:pt x="1026" y="6664"/>
                  </a:lnTo>
                  <a:cubicBezTo>
                    <a:pt x="143" y="6691"/>
                    <a:pt x="0" y="7913"/>
                    <a:pt x="839" y="8145"/>
                  </a:cubicBezTo>
                  <a:cubicBezTo>
                    <a:pt x="821" y="8814"/>
                    <a:pt x="830" y="9349"/>
                    <a:pt x="1276" y="9902"/>
                  </a:cubicBezTo>
                  <a:lnTo>
                    <a:pt x="3604" y="12802"/>
                  </a:lnTo>
                  <a:cubicBezTo>
                    <a:pt x="3651" y="12864"/>
                    <a:pt x="3725" y="12896"/>
                    <a:pt x="3800" y="12896"/>
                  </a:cubicBezTo>
                  <a:cubicBezTo>
                    <a:pt x="3854" y="12896"/>
                    <a:pt x="3908" y="12880"/>
                    <a:pt x="3952" y="12846"/>
                  </a:cubicBezTo>
                  <a:cubicBezTo>
                    <a:pt x="4059" y="12757"/>
                    <a:pt x="4077" y="12596"/>
                    <a:pt x="3988" y="12489"/>
                  </a:cubicBezTo>
                  <a:lnTo>
                    <a:pt x="1668" y="9590"/>
                  </a:lnTo>
                  <a:cubicBezTo>
                    <a:pt x="1303" y="9135"/>
                    <a:pt x="1329" y="8707"/>
                    <a:pt x="1338" y="8172"/>
                  </a:cubicBezTo>
                  <a:lnTo>
                    <a:pt x="13070" y="8172"/>
                  </a:lnTo>
                  <a:cubicBezTo>
                    <a:pt x="13078" y="8707"/>
                    <a:pt x="13105" y="9135"/>
                    <a:pt x="12739" y="9590"/>
                  </a:cubicBezTo>
                  <a:lnTo>
                    <a:pt x="9180" y="14033"/>
                  </a:lnTo>
                  <a:lnTo>
                    <a:pt x="5228" y="14033"/>
                  </a:lnTo>
                  <a:lnTo>
                    <a:pt x="4728" y="13408"/>
                  </a:lnTo>
                  <a:cubicBezTo>
                    <a:pt x="4677" y="13346"/>
                    <a:pt x="4600" y="13308"/>
                    <a:pt x="4523" y="13308"/>
                  </a:cubicBezTo>
                  <a:cubicBezTo>
                    <a:pt x="4480" y="13308"/>
                    <a:pt x="4437" y="13320"/>
                    <a:pt x="4398" y="13346"/>
                  </a:cubicBezTo>
                  <a:cubicBezTo>
                    <a:pt x="4273" y="13426"/>
                    <a:pt x="4247" y="13596"/>
                    <a:pt x="4336" y="13712"/>
                  </a:cubicBezTo>
                  <a:lnTo>
                    <a:pt x="4862" y="14372"/>
                  </a:lnTo>
                  <a:lnTo>
                    <a:pt x="4862" y="16816"/>
                  </a:lnTo>
                  <a:cubicBezTo>
                    <a:pt x="4862" y="16959"/>
                    <a:pt x="4978" y="17066"/>
                    <a:pt x="5112" y="17066"/>
                  </a:cubicBezTo>
                  <a:lnTo>
                    <a:pt x="9314" y="17066"/>
                  </a:lnTo>
                  <a:cubicBezTo>
                    <a:pt x="9448" y="17066"/>
                    <a:pt x="9564" y="16959"/>
                    <a:pt x="9564" y="16816"/>
                  </a:cubicBezTo>
                  <a:lnTo>
                    <a:pt x="9564" y="14372"/>
                  </a:lnTo>
                  <a:lnTo>
                    <a:pt x="13150" y="9902"/>
                  </a:lnTo>
                  <a:cubicBezTo>
                    <a:pt x="13587" y="9340"/>
                    <a:pt x="13605" y="8814"/>
                    <a:pt x="13587" y="8136"/>
                  </a:cubicBezTo>
                  <a:cubicBezTo>
                    <a:pt x="13899" y="8047"/>
                    <a:pt x="14131" y="7761"/>
                    <a:pt x="14131" y="7422"/>
                  </a:cubicBezTo>
                  <a:cubicBezTo>
                    <a:pt x="14131" y="7003"/>
                    <a:pt x="13792" y="6664"/>
                    <a:pt x="13382" y="6664"/>
                  </a:cubicBezTo>
                  <a:lnTo>
                    <a:pt x="12757" y="6664"/>
                  </a:lnTo>
                  <a:lnTo>
                    <a:pt x="12757" y="5692"/>
                  </a:lnTo>
                  <a:cubicBezTo>
                    <a:pt x="12757" y="5558"/>
                    <a:pt x="12668" y="5451"/>
                    <a:pt x="12543" y="5433"/>
                  </a:cubicBezTo>
                  <a:cubicBezTo>
                    <a:pt x="12533" y="5432"/>
                    <a:pt x="12523" y="5431"/>
                    <a:pt x="12512" y="5431"/>
                  </a:cubicBezTo>
                  <a:cubicBezTo>
                    <a:pt x="12374" y="5431"/>
                    <a:pt x="12258" y="5541"/>
                    <a:pt x="12258" y="5683"/>
                  </a:cubicBezTo>
                  <a:lnTo>
                    <a:pt x="12258" y="6664"/>
                  </a:lnTo>
                  <a:lnTo>
                    <a:pt x="9662" y="6664"/>
                  </a:lnTo>
                  <a:lnTo>
                    <a:pt x="9662" y="3872"/>
                  </a:lnTo>
                  <a:lnTo>
                    <a:pt x="12258" y="3872"/>
                  </a:lnTo>
                  <a:lnTo>
                    <a:pt x="12258" y="4434"/>
                  </a:lnTo>
                  <a:cubicBezTo>
                    <a:pt x="12258" y="4559"/>
                    <a:pt x="12356" y="4675"/>
                    <a:pt x="12481" y="4692"/>
                  </a:cubicBezTo>
                  <a:cubicBezTo>
                    <a:pt x="12491" y="4694"/>
                    <a:pt x="12501" y="4694"/>
                    <a:pt x="12511" y="4694"/>
                  </a:cubicBezTo>
                  <a:cubicBezTo>
                    <a:pt x="12649" y="4694"/>
                    <a:pt x="12757" y="4584"/>
                    <a:pt x="12757" y="4443"/>
                  </a:cubicBezTo>
                  <a:lnTo>
                    <a:pt x="12757" y="1820"/>
                  </a:lnTo>
                  <a:cubicBezTo>
                    <a:pt x="12757" y="1204"/>
                    <a:pt x="12258" y="705"/>
                    <a:pt x="11642" y="705"/>
                  </a:cubicBezTo>
                  <a:lnTo>
                    <a:pt x="9581" y="705"/>
                  </a:lnTo>
                  <a:cubicBezTo>
                    <a:pt x="9421" y="294"/>
                    <a:pt x="9019" y="0"/>
                    <a:pt x="8547" y="0"/>
                  </a:cubicBezTo>
                  <a:lnTo>
                    <a:pt x="6120" y="0"/>
                  </a:lnTo>
                  <a:cubicBezTo>
                    <a:pt x="5995" y="0"/>
                    <a:pt x="5879" y="98"/>
                    <a:pt x="5861" y="223"/>
                  </a:cubicBezTo>
                  <a:cubicBezTo>
                    <a:pt x="5843" y="375"/>
                    <a:pt x="5968" y="500"/>
                    <a:pt x="6111" y="500"/>
                  </a:cubicBezTo>
                  <a:lnTo>
                    <a:pt x="8547" y="500"/>
                  </a:lnTo>
                  <a:cubicBezTo>
                    <a:pt x="8886" y="500"/>
                    <a:pt x="9162" y="776"/>
                    <a:pt x="9162" y="1115"/>
                  </a:cubicBezTo>
                  <a:lnTo>
                    <a:pt x="9162" y="2667"/>
                  </a:lnTo>
                  <a:lnTo>
                    <a:pt x="2293" y="2667"/>
                  </a:lnTo>
                  <a:lnTo>
                    <a:pt x="2293" y="1115"/>
                  </a:lnTo>
                  <a:cubicBezTo>
                    <a:pt x="2293" y="1115"/>
                    <a:pt x="2552" y="500"/>
                    <a:pt x="2891" y="500"/>
                  </a:cubicBezTo>
                  <a:lnTo>
                    <a:pt x="4951" y="500"/>
                  </a:lnTo>
                  <a:cubicBezTo>
                    <a:pt x="5273" y="491"/>
                    <a:pt x="5281" y="9"/>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2" name="Google Shape;14802;p116"/>
          <p:cNvSpPr/>
          <p:nvPr/>
        </p:nvSpPr>
        <p:spPr>
          <a:xfrm>
            <a:off x="5890686" y="2531023"/>
            <a:ext cx="395385" cy="321862"/>
          </a:xfrm>
          <a:custGeom>
            <a:avLst/>
            <a:gdLst/>
            <a:ahLst/>
            <a:cxnLst/>
            <a:rect l="l" t="t" r="r" b="b"/>
            <a:pathLst>
              <a:path w="17370" h="14140" extrusionOk="0">
                <a:moveTo>
                  <a:pt x="8797" y="509"/>
                </a:moveTo>
                <a:cubicBezTo>
                  <a:pt x="8806" y="509"/>
                  <a:pt x="8814" y="517"/>
                  <a:pt x="8814" y="526"/>
                </a:cubicBezTo>
                <a:lnTo>
                  <a:pt x="10170" y="2873"/>
                </a:lnTo>
                <a:cubicBezTo>
                  <a:pt x="10179" y="2873"/>
                  <a:pt x="10179" y="2882"/>
                  <a:pt x="10170" y="2899"/>
                </a:cubicBezTo>
                <a:cubicBezTo>
                  <a:pt x="10162" y="2908"/>
                  <a:pt x="10153" y="2908"/>
                  <a:pt x="10153" y="2908"/>
                </a:cubicBezTo>
                <a:lnTo>
                  <a:pt x="7441" y="2908"/>
                </a:lnTo>
                <a:cubicBezTo>
                  <a:pt x="7432" y="2908"/>
                  <a:pt x="7423" y="2908"/>
                  <a:pt x="7414" y="2899"/>
                </a:cubicBezTo>
                <a:cubicBezTo>
                  <a:pt x="7405" y="2882"/>
                  <a:pt x="7414" y="2873"/>
                  <a:pt x="7414" y="2873"/>
                </a:cubicBezTo>
                <a:lnTo>
                  <a:pt x="8770" y="526"/>
                </a:lnTo>
                <a:cubicBezTo>
                  <a:pt x="8770" y="517"/>
                  <a:pt x="8779" y="509"/>
                  <a:pt x="8797" y="509"/>
                </a:cubicBezTo>
                <a:close/>
                <a:moveTo>
                  <a:pt x="13730" y="1945"/>
                </a:moveTo>
                <a:cubicBezTo>
                  <a:pt x="13748" y="1945"/>
                  <a:pt x="13748" y="1954"/>
                  <a:pt x="13748" y="1954"/>
                </a:cubicBezTo>
                <a:lnTo>
                  <a:pt x="15104" y="4300"/>
                </a:lnTo>
                <a:cubicBezTo>
                  <a:pt x="15113" y="4309"/>
                  <a:pt x="15113" y="4318"/>
                  <a:pt x="15104" y="4327"/>
                </a:cubicBezTo>
                <a:cubicBezTo>
                  <a:pt x="15095" y="4345"/>
                  <a:pt x="15086" y="4345"/>
                  <a:pt x="15086" y="4345"/>
                </a:cubicBezTo>
                <a:lnTo>
                  <a:pt x="12374" y="4345"/>
                </a:lnTo>
                <a:cubicBezTo>
                  <a:pt x="12365" y="4345"/>
                  <a:pt x="12356" y="4345"/>
                  <a:pt x="12347" y="4327"/>
                </a:cubicBezTo>
                <a:cubicBezTo>
                  <a:pt x="12338" y="4318"/>
                  <a:pt x="12347" y="4309"/>
                  <a:pt x="12347" y="4300"/>
                </a:cubicBezTo>
                <a:lnTo>
                  <a:pt x="13703" y="1954"/>
                </a:lnTo>
                <a:cubicBezTo>
                  <a:pt x="13703" y="1954"/>
                  <a:pt x="13712" y="1945"/>
                  <a:pt x="13730" y="1945"/>
                </a:cubicBezTo>
                <a:close/>
                <a:moveTo>
                  <a:pt x="3863" y="3711"/>
                </a:moveTo>
                <a:cubicBezTo>
                  <a:pt x="3872" y="3711"/>
                  <a:pt x="3881" y="3720"/>
                  <a:pt x="3881" y="3720"/>
                </a:cubicBezTo>
                <a:lnTo>
                  <a:pt x="5237" y="6066"/>
                </a:lnTo>
                <a:cubicBezTo>
                  <a:pt x="5237" y="6075"/>
                  <a:pt x="5246" y="6084"/>
                  <a:pt x="5237" y="6093"/>
                </a:cubicBezTo>
                <a:cubicBezTo>
                  <a:pt x="5228" y="6111"/>
                  <a:pt x="5219" y="6111"/>
                  <a:pt x="5219" y="6111"/>
                </a:cubicBezTo>
                <a:lnTo>
                  <a:pt x="2507" y="6111"/>
                </a:lnTo>
                <a:cubicBezTo>
                  <a:pt x="2498" y="6111"/>
                  <a:pt x="2489" y="6111"/>
                  <a:pt x="2480" y="6093"/>
                </a:cubicBezTo>
                <a:cubicBezTo>
                  <a:pt x="2472" y="6084"/>
                  <a:pt x="2480" y="6075"/>
                  <a:pt x="2480" y="6066"/>
                </a:cubicBezTo>
                <a:lnTo>
                  <a:pt x="3836" y="3720"/>
                </a:lnTo>
                <a:cubicBezTo>
                  <a:pt x="3836" y="3720"/>
                  <a:pt x="3845" y="3711"/>
                  <a:pt x="3863" y="3711"/>
                </a:cubicBezTo>
                <a:close/>
                <a:moveTo>
                  <a:pt x="7521" y="6771"/>
                </a:moveTo>
                <a:lnTo>
                  <a:pt x="7521" y="12641"/>
                </a:lnTo>
                <a:lnTo>
                  <a:pt x="5094" y="12641"/>
                </a:lnTo>
                <a:lnTo>
                  <a:pt x="5094" y="8591"/>
                </a:lnTo>
                <a:lnTo>
                  <a:pt x="7521" y="6771"/>
                </a:lnTo>
                <a:close/>
                <a:moveTo>
                  <a:pt x="9555" y="3408"/>
                </a:moveTo>
                <a:lnTo>
                  <a:pt x="9555" y="12641"/>
                </a:lnTo>
                <a:lnTo>
                  <a:pt x="8056" y="12641"/>
                </a:lnTo>
                <a:lnTo>
                  <a:pt x="8056" y="3408"/>
                </a:lnTo>
                <a:close/>
                <a:moveTo>
                  <a:pt x="10054" y="6263"/>
                </a:moveTo>
                <a:lnTo>
                  <a:pt x="12490" y="7164"/>
                </a:lnTo>
                <a:lnTo>
                  <a:pt x="12490" y="12641"/>
                </a:lnTo>
                <a:lnTo>
                  <a:pt x="10054" y="12641"/>
                </a:lnTo>
                <a:lnTo>
                  <a:pt x="10054" y="6263"/>
                </a:lnTo>
                <a:close/>
                <a:moveTo>
                  <a:pt x="14488" y="4844"/>
                </a:moveTo>
                <a:lnTo>
                  <a:pt x="14488" y="12641"/>
                </a:lnTo>
                <a:lnTo>
                  <a:pt x="12989" y="12641"/>
                </a:lnTo>
                <a:lnTo>
                  <a:pt x="12989" y="4844"/>
                </a:lnTo>
                <a:close/>
                <a:moveTo>
                  <a:pt x="8797" y="0"/>
                </a:moveTo>
                <a:cubicBezTo>
                  <a:pt x="8600" y="0"/>
                  <a:pt x="8431" y="98"/>
                  <a:pt x="8333" y="268"/>
                </a:cubicBezTo>
                <a:lnTo>
                  <a:pt x="6977" y="2614"/>
                </a:lnTo>
                <a:cubicBezTo>
                  <a:pt x="6772" y="2953"/>
                  <a:pt x="7441" y="3408"/>
                  <a:pt x="7441" y="3408"/>
                </a:cubicBezTo>
                <a:lnTo>
                  <a:pt x="7521" y="3408"/>
                </a:lnTo>
                <a:lnTo>
                  <a:pt x="7521" y="6120"/>
                </a:lnTo>
                <a:lnTo>
                  <a:pt x="5094" y="7922"/>
                </a:lnTo>
                <a:lnTo>
                  <a:pt x="5094" y="6575"/>
                </a:lnTo>
                <a:lnTo>
                  <a:pt x="5210" y="6575"/>
                </a:lnTo>
                <a:cubicBezTo>
                  <a:pt x="5210" y="6575"/>
                  <a:pt x="5879" y="6156"/>
                  <a:pt x="5674" y="5808"/>
                </a:cubicBezTo>
                <a:lnTo>
                  <a:pt x="4318" y="3461"/>
                </a:lnTo>
                <a:cubicBezTo>
                  <a:pt x="4220" y="3301"/>
                  <a:pt x="4051" y="3203"/>
                  <a:pt x="3863" y="3203"/>
                </a:cubicBezTo>
                <a:cubicBezTo>
                  <a:pt x="3667" y="3203"/>
                  <a:pt x="3497" y="3301"/>
                  <a:pt x="3399" y="3461"/>
                </a:cubicBezTo>
                <a:lnTo>
                  <a:pt x="2043" y="5808"/>
                </a:lnTo>
                <a:cubicBezTo>
                  <a:pt x="1838" y="6156"/>
                  <a:pt x="2106" y="6611"/>
                  <a:pt x="2507" y="6611"/>
                </a:cubicBezTo>
                <a:lnTo>
                  <a:pt x="2596" y="6611"/>
                </a:lnTo>
                <a:lnTo>
                  <a:pt x="2596" y="10099"/>
                </a:lnTo>
                <a:cubicBezTo>
                  <a:pt x="2596" y="10232"/>
                  <a:pt x="2712" y="10348"/>
                  <a:pt x="2846" y="10348"/>
                </a:cubicBezTo>
                <a:cubicBezTo>
                  <a:pt x="2989" y="10348"/>
                  <a:pt x="3096" y="10099"/>
                  <a:pt x="3096" y="10099"/>
                </a:cubicBezTo>
                <a:lnTo>
                  <a:pt x="3096" y="6611"/>
                </a:lnTo>
                <a:lnTo>
                  <a:pt x="4595" y="6611"/>
                </a:lnTo>
                <a:lnTo>
                  <a:pt x="4595" y="12641"/>
                </a:lnTo>
                <a:lnTo>
                  <a:pt x="3096" y="12641"/>
                </a:lnTo>
                <a:lnTo>
                  <a:pt x="3096" y="11285"/>
                </a:lnTo>
                <a:cubicBezTo>
                  <a:pt x="3096" y="11160"/>
                  <a:pt x="2998" y="11044"/>
                  <a:pt x="2873" y="11026"/>
                </a:cubicBezTo>
                <a:cubicBezTo>
                  <a:pt x="2863" y="11025"/>
                  <a:pt x="2852" y="11025"/>
                  <a:pt x="2842" y="11025"/>
                </a:cubicBezTo>
                <a:cubicBezTo>
                  <a:pt x="2705" y="11025"/>
                  <a:pt x="2596" y="11135"/>
                  <a:pt x="2596" y="11276"/>
                </a:cubicBezTo>
                <a:lnTo>
                  <a:pt x="2596" y="12641"/>
                </a:lnTo>
                <a:lnTo>
                  <a:pt x="1000" y="12641"/>
                </a:lnTo>
                <a:cubicBezTo>
                  <a:pt x="18" y="12677"/>
                  <a:pt x="0" y="14104"/>
                  <a:pt x="1000" y="14140"/>
                </a:cubicBezTo>
                <a:lnTo>
                  <a:pt x="11625" y="14140"/>
                </a:lnTo>
                <a:cubicBezTo>
                  <a:pt x="11955" y="14131"/>
                  <a:pt x="11955" y="13658"/>
                  <a:pt x="11625" y="13640"/>
                </a:cubicBezTo>
                <a:lnTo>
                  <a:pt x="1009" y="13640"/>
                </a:lnTo>
                <a:cubicBezTo>
                  <a:pt x="687" y="13631"/>
                  <a:pt x="670" y="13159"/>
                  <a:pt x="1009" y="13141"/>
                </a:cubicBezTo>
                <a:lnTo>
                  <a:pt x="16567" y="13141"/>
                </a:lnTo>
                <a:cubicBezTo>
                  <a:pt x="16683" y="13141"/>
                  <a:pt x="16799" y="13221"/>
                  <a:pt x="16817" y="13337"/>
                </a:cubicBezTo>
                <a:cubicBezTo>
                  <a:pt x="16852" y="13498"/>
                  <a:pt x="16727" y="13640"/>
                  <a:pt x="16576" y="13640"/>
                </a:cubicBezTo>
                <a:lnTo>
                  <a:pt x="12793" y="13640"/>
                </a:lnTo>
                <a:cubicBezTo>
                  <a:pt x="12463" y="13658"/>
                  <a:pt x="12463" y="14131"/>
                  <a:pt x="12793" y="14140"/>
                </a:cubicBezTo>
                <a:lnTo>
                  <a:pt x="16558" y="14140"/>
                </a:lnTo>
                <a:cubicBezTo>
                  <a:pt x="16950" y="14140"/>
                  <a:pt x="17289" y="13854"/>
                  <a:pt x="17325" y="13462"/>
                </a:cubicBezTo>
                <a:cubicBezTo>
                  <a:pt x="17370" y="13016"/>
                  <a:pt x="17013" y="12641"/>
                  <a:pt x="16576" y="12641"/>
                </a:cubicBezTo>
                <a:lnTo>
                  <a:pt x="14988" y="12641"/>
                </a:lnTo>
                <a:lnTo>
                  <a:pt x="14988" y="4844"/>
                </a:lnTo>
                <a:lnTo>
                  <a:pt x="15104" y="4844"/>
                </a:lnTo>
                <a:cubicBezTo>
                  <a:pt x="15108" y="4844"/>
                  <a:pt x="15111" y="4844"/>
                  <a:pt x="15115" y="4844"/>
                </a:cubicBezTo>
                <a:cubicBezTo>
                  <a:pt x="15501" y="4844"/>
                  <a:pt x="15762" y="4395"/>
                  <a:pt x="15559" y="4050"/>
                </a:cubicBezTo>
                <a:lnTo>
                  <a:pt x="14203" y="1722"/>
                </a:lnTo>
                <a:cubicBezTo>
                  <a:pt x="14114" y="1561"/>
                  <a:pt x="13962" y="1454"/>
                  <a:pt x="13783" y="1445"/>
                </a:cubicBezTo>
                <a:cubicBezTo>
                  <a:pt x="13769" y="1444"/>
                  <a:pt x="13754" y="1443"/>
                  <a:pt x="13739" y="1443"/>
                </a:cubicBezTo>
                <a:cubicBezTo>
                  <a:pt x="13551" y="1443"/>
                  <a:pt x="13383" y="1547"/>
                  <a:pt x="13284" y="1704"/>
                </a:cubicBezTo>
                <a:lnTo>
                  <a:pt x="11928" y="4050"/>
                </a:lnTo>
                <a:cubicBezTo>
                  <a:pt x="11725" y="4386"/>
                  <a:pt x="11985" y="4844"/>
                  <a:pt x="12372" y="4844"/>
                </a:cubicBezTo>
                <a:cubicBezTo>
                  <a:pt x="12375" y="4844"/>
                  <a:pt x="12379" y="4844"/>
                  <a:pt x="12383" y="4844"/>
                </a:cubicBezTo>
                <a:lnTo>
                  <a:pt x="12490" y="4844"/>
                </a:lnTo>
                <a:lnTo>
                  <a:pt x="12490" y="6628"/>
                </a:lnTo>
                <a:lnTo>
                  <a:pt x="10054" y="5718"/>
                </a:lnTo>
                <a:lnTo>
                  <a:pt x="10054" y="3381"/>
                </a:lnTo>
                <a:lnTo>
                  <a:pt x="10153" y="3381"/>
                </a:lnTo>
                <a:cubicBezTo>
                  <a:pt x="10164" y="3382"/>
                  <a:pt x="10175" y="3382"/>
                  <a:pt x="10186" y="3382"/>
                </a:cubicBezTo>
                <a:cubicBezTo>
                  <a:pt x="10560" y="3382"/>
                  <a:pt x="10807" y="2943"/>
                  <a:pt x="10608" y="2614"/>
                </a:cubicBezTo>
                <a:lnTo>
                  <a:pt x="9252" y="268"/>
                </a:lnTo>
                <a:cubicBezTo>
                  <a:pt x="9153" y="98"/>
                  <a:pt x="8984" y="0"/>
                  <a:pt x="8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3" name="Google Shape;14803;p116"/>
          <p:cNvGrpSpPr/>
          <p:nvPr/>
        </p:nvGrpSpPr>
        <p:grpSpPr>
          <a:xfrm>
            <a:off x="6499310" y="2497631"/>
            <a:ext cx="399618" cy="388715"/>
            <a:chOff x="6499310" y="2497631"/>
            <a:chExt cx="399618" cy="388715"/>
          </a:xfrm>
        </p:grpSpPr>
        <p:sp>
          <p:nvSpPr>
            <p:cNvPr id="14804" name="Google Shape;14804;p116"/>
            <p:cNvSpPr/>
            <p:nvPr/>
          </p:nvSpPr>
          <p:spPr>
            <a:xfrm>
              <a:off x="6499310" y="2497631"/>
              <a:ext cx="399618" cy="388715"/>
            </a:xfrm>
            <a:custGeom>
              <a:avLst/>
              <a:gdLst/>
              <a:ahLst/>
              <a:cxnLst/>
              <a:rect l="l" t="t" r="r" b="b"/>
              <a:pathLst>
                <a:path w="17556" h="17077" extrusionOk="0">
                  <a:moveTo>
                    <a:pt x="5548" y="1226"/>
                  </a:moveTo>
                  <a:cubicBezTo>
                    <a:pt x="5419" y="1226"/>
                    <a:pt x="5304" y="1321"/>
                    <a:pt x="5283" y="1444"/>
                  </a:cubicBezTo>
                  <a:lnTo>
                    <a:pt x="5283" y="1444"/>
                  </a:lnTo>
                  <a:cubicBezTo>
                    <a:pt x="5436" y="1384"/>
                    <a:pt x="5592" y="1329"/>
                    <a:pt x="5753" y="1280"/>
                  </a:cubicBezTo>
                  <a:cubicBezTo>
                    <a:pt x="5776" y="1262"/>
                    <a:pt x="5799" y="1244"/>
                    <a:pt x="5823" y="1226"/>
                  </a:cubicBezTo>
                  <a:close/>
                  <a:moveTo>
                    <a:pt x="13041" y="11628"/>
                  </a:moveTo>
                  <a:lnTo>
                    <a:pt x="13300" y="11896"/>
                  </a:lnTo>
                  <a:cubicBezTo>
                    <a:pt x="13371" y="11967"/>
                    <a:pt x="13371" y="12074"/>
                    <a:pt x="13300" y="12146"/>
                  </a:cubicBezTo>
                  <a:lnTo>
                    <a:pt x="12542" y="12913"/>
                  </a:lnTo>
                  <a:cubicBezTo>
                    <a:pt x="12506" y="12948"/>
                    <a:pt x="12459" y="12966"/>
                    <a:pt x="12412" y="12966"/>
                  </a:cubicBezTo>
                  <a:cubicBezTo>
                    <a:pt x="12366" y="12966"/>
                    <a:pt x="12319" y="12948"/>
                    <a:pt x="12283" y="12913"/>
                  </a:cubicBezTo>
                  <a:lnTo>
                    <a:pt x="12024" y="12645"/>
                  </a:lnTo>
                  <a:cubicBezTo>
                    <a:pt x="12399" y="12342"/>
                    <a:pt x="12738" y="12003"/>
                    <a:pt x="13041" y="11628"/>
                  </a:cubicBezTo>
                  <a:close/>
                  <a:moveTo>
                    <a:pt x="13452" y="12708"/>
                  </a:moveTo>
                  <a:lnTo>
                    <a:pt x="14165" y="13421"/>
                  </a:lnTo>
                  <a:lnTo>
                    <a:pt x="13818" y="13778"/>
                  </a:lnTo>
                  <a:lnTo>
                    <a:pt x="13095" y="13055"/>
                  </a:lnTo>
                  <a:lnTo>
                    <a:pt x="13452" y="12708"/>
                  </a:lnTo>
                  <a:close/>
                  <a:moveTo>
                    <a:pt x="14620" y="13680"/>
                  </a:moveTo>
                  <a:lnTo>
                    <a:pt x="16405" y="15464"/>
                  </a:lnTo>
                  <a:lnTo>
                    <a:pt x="15860" y="16017"/>
                  </a:lnTo>
                  <a:lnTo>
                    <a:pt x="14067" y="14224"/>
                  </a:lnTo>
                  <a:lnTo>
                    <a:pt x="14620" y="13680"/>
                  </a:lnTo>
                  <a:close/>
                  <a:moveTo>
                    <a:pt x="16663" y="15919"/>
                  </a:moveTo>
                  <a:lnTo>
                    <a:pt x="16895" y="16151"/>
                  </a:lnTo>
                  <a:cubicBezTo>
                    <a:pt x="16993" y="16249"/>
                    <a:pt x="16993" y="16419"/>
                    <a:pt x="16895" y="16508"/>
                  </a:cubicBezTo>
                  <a:cubicBezTo>
                    <a:pt x="16851" y="16557"/>
                    <a:pt x="16786" y="16581"/>
                    <a:pt x="16721" y="16581"/>
                  </a:cubicBezTo>
                  <a:cubicBezTo>
                    <a:pt x="16657" y="16581"/>
                    <a:pt x="16592" y="16557"/>
                    <a:pt x="16547" y="16508"/>
                  </a:cubicBezTo>
                  <a:lnTo>
                    <a:pt x="16306" y="16276"/>
                  </a:lnTo>
                  <a:lnTo>
                    <a:pt x="16663" y="15919"/>
                  </a:lnTo>
                  <a:close/>
                  <a:moveTo>
                    <a:pt x="7574" y="1"/>
                  </a:moveTo>
                  <a:cubicBezTo>
                    <a:pt x="3824" y="1"/>
                    <a:pt x="294" y="3078"/>
                    <a:pt x="365" y="7132"/>
                  </a:cubicBezTo>
                  <a:cubicBezTo>
                    <a:pt x="332" y="11293"/>
                    <a:pt x="3870" y="14252"/>
                    <a:pt x="7587" y="14252"/>
                  </a:cubicBezTo>
                  <a:cubicBezTo>
                    <a:pt x="8962" y="14252"/>
                    <a:pt x="10361" y="13847"/>
                    <a:pt x="11614" y="12948"/>
                  </a:cubicBezTo>
                  <a:lnTo>
                    <a:pt x="11926" y="13261"/>
                  </a:lnTo>
                  <a:cubicBezTo>
                    <a:pt x="12055" y="13390"/>
                    <a:pt x="12231" y="13459"/>
                    <a:pt x="12407" y="13459"/>
                  </a:cubicBezTo>
                  <a:cubicBezTo>
                    <a:pt x="12511" y="13459"/>
                    <a:pt x="12616" y="13435"/>
                    <a:pt x="12711" y="13386"/>
                  </a:cubicBezTo>
                  <a:lnTo>
                    <a:pt x="13514" y="14188"/>
                  </a:lnTo>
                  <a:cubicBezTo>
                    <a:pt x="13505" y="14295"/>
                    <a:pt x="13541" y="14403"/>
                    <a:pt x="13630" y="14492"/>
                  </a:cubicBezTo>
                  <a:lnTo>
                    <a:pt x="15602" y="16454"/>
                  </a:lnTo>
                  <a:cubicBezTo>
                    <a:pt x="15674" y="16527"/>
                    <a:pt x="15768" y="16563"/>
                    <a:pt x="15871" y="16563"/>
                  </a:cubicBezTo>
                  <a:cubicBezTo>
                    <a:pt x="15882" y="16563"/>
                    <a:pt x="15893" y="16562"/>
                    <a:pt x="15905" y="16561"/>
                  </a:cubicBezTo>
                  <a:lnTo>
                    <a:pt x="16199" y="16856"/>
                  </a:lnTo>
                  <a:cubicBezTo>
                    <a:pt x="16338" y="17003"/>
                    <a:pt x="16534" y="17077"/>
                    <a:pt x="16730" y="17077"/>
                  </a:cubicBezTo>
                  <a:cubicBezTo>
                    <a:pt x="16927" y="17077"/>
                    <a:pt x="17123" y="17003"/>
                    <a:pt x="17261" y="16856"/>
                  </a:cubicBezTo>
                  <a:cubicBezTo>
                    <a:pt x="17555" y="16579"/>
                    <a:pt x="17555" y="16080"/>
                    <a:pt x="17261" y="15794"/>
                  </a:cubicBezTo>
                  <a:lnTo>
                    <a:pt x="16967" y="15500"/>
                  </a:lnTo>
                  <a:cubicBezTo>
                    <a:pt x="16976" y="15393"/>
                    <a:pt x="16940" y="15286"/>
                    <a:pt x="16860" y="15196"/>
                  </a:cubicBezTo>
                  <a:lnTo>
                    <a:pt x="14888" y="13234"/>
                  </a:lnTo>
                  <a:cubicBezTo>
                    <a:pt x="14808" y="13162"/>
                    <a:pt x="14713" y="13125"/>
                    <a:pt x="14617" y="13125"/>
                  </a:cubicBezTo>
                  <a:cubicBezTo>
                    <a:pt x="14606" y="13125"/>
                    <a:pt x="14595" y="13126"/>
                    <a:pt x="14585" y="13127"/>
                  </a:cubicBezTo>
                  <a:lnTo>
                    <a:pt x="13773" y="12324"/>
                  </a:lnTo>
                  <a:cubicBezTo>
                    <a:pt x="13907" y="12065"/>
                    <a:pt x="13862" y="11744"/>
                    <a:pt x="13648" y="11539"/>
                  </a:cubicBezTo>
                  <a:lnTo>
                    <a:pt x="13345" y="11227"/>
                  </a:lnTo>
                  <a:cubicBezTo>
                    <a:pt x="13505" y="10986"/>
                    <a:pt x="13657" y="10745"/>
                    <a:pt x="13791" y="10495"/>
                  </a:cubicBezTo>
                  <a:lnTo>
                    <a:pt x="14915" y="10495"/>
                  </a:lnTo>
                  <a:cubicBezTo>
                    <a:pt x="16333" y="10495"/>
                    <a:pt x="17484" y="9344"/>
                    <a:pt x="17484" y="7935"/>
                  </a:cubicBezTo>
                  <a:lnTo>
                    <a:pt x="17484" y="985"/>
                  </a:lnTo>
                  <a:cubicBezTo>
                    <a:pt x="17484" y="843"/>
                    <a:pt x="17368" y="727"/>
                    <a:pt x="17216" y="727"/>
                  </a:cubicBezTo>
                  <a:lnTo>
                    <a:pt x="13273" y="727"/>
                  </a:lnTo>
                  <a:cubicBezTo>
                    <a:pt x="13264" y="727"/>
                    <a:pt x="13255" y="727"/>
                    <a:pt x="13255" y="736"/>
                  </a:cubicBezTo>
                  <a:cubicBezTo>
                    <a:pt x="13015" y="950"/>
                    <a:pt x="13166" y="1226"/>
                    <a:pt x="13380" y="1226"/>
                  </a:cubicBezTo>
                  <a:lnTo>
                    <a:pt x="16770" y="1226"/>
                  </a:lnTo>
                  <a:cubicBezTo>
                    <a:pt x="16886" y="1226"/>
                    <a:pt x="16984" y="1315"/>
                    <a:pt x="16984" y="1440"/>
                  </a:cubicBezTo>
                  <a:lnTo>
                    <a:pt x="16984" y="7944"/>
                  </a:lnTo>
                  <a:cubicBezTo>
                    <a:pt x="16984" y="7944"/>
                    <a:pt x="16052" y="9987"/>
                    <a:pt x="14922" y="9987"/>
                  </a:cubicBezTo>
                  <a:cubicBezTo>
                    <a:pt x="14920" y="9987"/>
                    <a:pt x="14917" y="9987"/>
                    <a:pt x="14915" y="9987"/>
                  </a:cubicBezTo>
                  <a:lnTo>
                    <a:pt x="10196" y="9987"/>
                  </a:lnTo>
                  <a:cubicBezTo>
                    <a:pt x="10053" y="9996"/>
                    <a:pt x="9919" y="10085"/>
                    <a:pt x="9857" y="10210"/>
                  </a:cubicBezTo>
                  <a:cubicBezTo>
                    <a:pt x="9553" y="10843"/>
                    <a:pt x="8991" y="11218"/>
                    <a:pt x="8492" y="11441"/>
                  </a:cubicBezTo>
                  <a:cubicBezTo>
                    <a:pt x="8652" y="11093"/>
                    <a:pt x="8706" y="10700"/>
                    <a:pt x="8724" y="10379"/>
                  </a:cubicBezTo>
                  <a:cubicBezTo>
                    <a:pt x="8724" y="10281"/>
                    <a:pt x="8688" y="10183"/>
                    <a:pt x="8617" y="10112"/>
                  </a:cubicBezTo>
                  <a:cubicBezTo>
                    <a:pt x="8559" y="10054"/>
                    <a:pt x="8485" y="10014"/>
                    <a:pt x="8408" y="10014"/>
                  </a:cubicBezTo>
                  <a:cubicBezTo>
                    <a:pt x="8388" y="10014"/>
                    <a:pt x="8369" y="10017"/>
                    <a:pt x="8349" y="10022"/>
                  </a:cubicBezTo>
                  <a:lnTo>
                    <a:pt x="7341" y="10022"/>
                  </a:lnTo>
                  <a:cubicBezTo>
                    <a:pt x="6208" y="9996"/>
                    <a:pt x="5280" y="7944"/>
                    <a:pt x="5280" y="7944"/>
                  </a:cubicBezTo>
                  <a:lnTo>
                    <a:pt x="5280" y="1485"/>
                  </a:lnTo>
                  <a:cubicBezTo>
                    <a:pt x="5280" y="1471"/>
                    <a:pt x="5281" y="1458"/>
                    <a:pt x="5283" y="1444"/>
                  </a:cubicBezTo>
                  <a:lnTo>
                    <a:pt x="5283" y="1444"/>
                  </a:lnTo>
                  <a:cubicBezTo>
                    <a:pt x="655" y="3269"/>
                    <a:pt x="0" y="9708"/>
                    <a:pt x="4379" y="12369"/>
                  </a:cubicBezTo>
                  <a:cubicBezTo>
                    <a:pt x="4419" y="12393"/>
                    <a:pt x="4465" y="12405"/>
                    <a:pt x="4511" y="12405"/>
                  </a:cubicBezTo>
                  <a:cubicBezTo>
                    <a:pt x="4596" y="12405"/>
                    <a:pt x="4680" y="12364"/>
                    <a:pt x="4727" y="12288"/>
                  </a:cubicBezTo>
                  <a:cubicBezTo>
                    <a:pt x="4798" y="12163"/>
                    <a:pt x="4754" y="12012"/>
                    <a:pt x="4638" y="11940"/>
                  </a:cubicBezTo>
                  <a:cubicBezTo>
                    <a:pt x="837" y="9674"/>
                    <a:pt x="1105" y="3938"/>
                    <a:pt x="5093" y="2074"/>
                  </a:cubicBezTo>
                  <a:lnTo>
                    <a:pt x="5093" y="2074"/>
                  </a:lnTo>
                  <a:cubicBezTo>
                    <a:pt x="4896" y="2431"/>
                    <a:pt x="4780" y="2850"/>
                    <a:pt x="4780" y="3287"/>
                  </a:cubicBezTo>
                  <a:lnTo>
                    <a:pt x="4780" y="7935"/>
                  </a:lnTo>
                  <a:cubicBezTo>
                    <a:pt x="4780" y="9344"/>
                    <a:pt x="5931" y="10495"/>
                    <a:pt x="7341" y="10495"/>
                  </a:cubicBezTo>
                  <a:lnTo>
                    <a:pt x="8215" y="10495"/>
                  </a:lnTo>
                  <a:cubicBezTo>
                    <a:pt x="8188" y="10879"/>
                    <a:pt x="8081" y="11352"/>
                    <a:pt x="7742" y="11601"/>
                  </a:cubicBezTo>
                  <a:cubicBezTo>
                    <a:pt x="7635" y="11682"/>
                    <a:pt x="7591" y="11833"/>
                    <a:pt x="7653" y="11967"/>
                  </a:cubicBezTo>
                  <a:cubicBezTo>
                    <a:pt x="7705" y="12070"/>
                    <a:pt x="7811" y="12137"/>
                    <a:pt x="7922" y="12137"/>
                  </a:cubicBezTo>
                  <a:cubicBezTo>
                    <a:pt x="7945" y="12137"/>
                    <a:pt x="7969" y="12134"/>
                    <a:pt x="7992" y="12128"/>
                  </a:cubicBezTo>
                  <a:cubicBezTo>
                    <a:pt x="8625" y="11967"/>
                    <a:pt x="9741" y="11548"/>
                    <a:pt x="10276" y="10495"/>
                  </a:cubicBezTo>
                  <a:lnTo>
                    <a:pt x="12024" y="10495"/>
                  </a:lnTo>
                  <a:cubicBezTo>
                    <a:pt x="10986" y="11928"/>
                    <a:pt x="9251" y="12745"/>
                    <a:pt x="7500" y="12745"/>
                  </a:cubicBezTo>
                  <a:cubicBezTo>
                    <a:pt x="6874" y="12745"/>
                    <a:pt x="6245" y="12641"/>
                    <a:pt x="5646" y="12422"/>
                  </a:cubicBezTo>
                  <a:cubicBezTo>
                    <a:pt x="5619" y="12412"/>
                    <a:pt x="5591" y="12408"/>
                    <a:pt x="5563" y="12408"/>
                  </a:cubicBezTo>
                  <a:cubicBezTo>
                    <a:pt x="5463" y="12408"/>
                    <a:pt x="5367" y="12469"/>
                    <a:pt x="5325" y="12574"/>
                  </a:cubicBezTo>
                  <a:cubicBezTo>
                    <a:pt x="5280" y="12699"/>
                    <a:pt x="5351" y="12841"/>
                    <a:pt x="5476" y="12895"/>
                  </a:cubicBezTo>
                  <a:cubicBezTo>
                    <a:pt x="6130" y="13135"/>
                    <a:pt x="6814" y="13250"/>
                    <a:pt x="7495" y="13250"/>
                  </a:cubicBezTo>
                  <a:cubicBezTo>
                    <a:pt x="9519" y="13250"/>
                    <a:pt x="11519" y="12237"/>
                    <a:pt x="12640" y="10495"/>
                  </a:cubicBezTo>
                  <a:lnTo>
                    <a:pt x="13229" y="10495"/>
                  </a:lnTo>
                  <a:cubicBezTo>
                    <a:pt x="12042" y="12511"/>
                    <a:pt x="9892" y="13742"/>
                    <a:pt x="7537" y="13742"/>
                  </a:cubicBezTo>
                  <a:cubicBezTo>
                    <a:pt x="3888" y="13742"/>
                    <a:pt x="918" y="10781"/>
                    <a:pt x="918" y="7132"/>
                  </a:cubicBezTo>
                  <a:cubicBezTo>
                    <a:pt x="864" y="3444"/>
                    <a:pt x="4033" y="503"/>
                    <a:pt x="7545" y="503"/>
                  </a:cubicBezTo>
                  <a:cubicBezTo>
                    <a:pt x="8094" y="503"/>
                    <a:pt x="8651" y="575"/>
                    <a:pt x="9205" y="727"/>
                  </a:cubicBezTo>
                  <a:lnTo>
                    <a:pt x="7341" y="727"/>
                  </a:lnTo>
                  <a:cubicBezTo>
                    <a:pt x="6774" y="727"/>
                    <a:pt x="6248" y="911"/>
                    <a:pt x="5823" y="1226"/>
                  </a:cubicBezTo>
                  <a:lnTo>
                    <a:pt x="12328" y="1226"/>
                  </a:lnTo>
                  <a:cubicBezTo>
                    <a:pt x="12337" y="1226"/>
                    <a:pt x="12346" y="1226"/>
                    <a:pt x="12346" y="1217"/>
                  </a:cubicBezTo>
                  <a:cubicBezTo>
                    <a:pt x="12586" y="994"/>
                    <a:pt x="12435" y="727"/>
                    <a:pt x="12221" y="727"/>
                  </a:cubicBezTo>
                  <a:lnTo>
                    <a:pt x="10615" y="727"/>
                  </a:lnTo>
                  <a:cubicBezTo>
                    <a:pt x="9630" y="229"/>
                    <a:pt x="8594" y="1"/>
                    <a:pt x="7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5" name="Google Shape;14805;p116"/>
            <p:cNvSpPr/>
            <p:nvPr/>
          </p:nvSpPr>
          <p:spPr>
            <a:xfrm>
              <a:off x="6767315" y="2589181"/>
              <a:ext cx="76368" cy="72225"/>
            </a:xfrm>
            <a:custGeom>
              <a:avLst/>
              <a:gdLst/>
              <a:ahLst/>
              <a:cxnLst/>
              <a:rect l="l" t="t" r="r" b="b"/>
              <a:pathLst>
                <a:path w="3355" h="3173" extrusionOk="0">
                  <a:moveTo>
                    <a:pt x="2526" y="1"/>
                  </a:moveTo>
                  <a:cubicBezTo>
                    <a:pt x="2402" y="1"/>
                    <a:pt x="2278" y="70"/>
                    <a:pt x="2231" y="211"/>
                  </a:cubicBezTo>
                  <a:cubicBezTo>
                    <a:pt x="2231" y="220"/>
                    <a:pt x="1678" y="2173"/>
                    <a:pt x="1669" y="2182"/>
                  </a:cubicBezTo>
                  <a:cubicBezTo>
                    <a:pt x="1669" y="2164"/>
                    <a:pt x="1098" y="220"/>
                    <a:pt x="1089" y="211"/>
                  </a:cubicBezTo>
                  <a:cubicBezTo>
                    <a:pt x="1043" y="69"/>
                    <a:pt x="923" y="1"/>
                    <a:pt x="802" y="1"/>
                  </a:cubicBezTo>
                  <a:cubicBezTo>
                    <a:pt x="664" y="1"/>
                    <a:pt x="525" y="89"/>
                    <a:pt x="491" y="255"/>
                  </a:cubicBezTo>
                  <a:lnTo>
                    <a:pt x="18" y="2860"/>
                  </a:lnTo>
                  <a:cubicBezTo>
                    <a:pt x="1" y="2994"/>
                    <a:pt x="90" y="3119"/>
                    <a:pt x="224" y="3146"/>
                  </a:cubicBezTo>
                  <a:cubicBezTo>
                    <a:pt x="240" y="3149"/>
                    <a:pt x="256" y="3150"/>
                    <a:pt x="272" y="3150"/>
                  </a:cubicBezTo>
                  <a:cubicBezTo>
                    <a:pt x="388" y="3150"/>
                    <a:pt x="493" y="3067"/>
                    <a:pt x="509" y="2949"/>
                  </a:cubicBezTo>
                  <a:lnTo>
                    <a:pt x="839" y="1129"/>
                  </a:lnTo>
                  <a:lnTo>
                    <a:pt x="1374" y="2949"/>
                  </a:lnTo>
                  <a:cubicBezTo>
                    <a:pt x="1419" y="3083"/>
                    <a:pt x="1535" y="3172"/>
                    <a:pt x="1678" y="3172"/>
                  </a:cubicBezTo>
                  <a:cubicBezTo>
                    <a:pt x="1812" y="3172"/>
                    <a:pt x="1936" y="3083"/>
                    <a:pt x="1972" y="2949"/>
                  </a:cubicBezTo>
                  <a:lnTo>
                    <a:pt x="2490" y="1129"/>
                  </a:lnTo>
                  <a:lnTo>
                    <a:pt x="2837" y="2949"/>
                  </a:lnTo>
                  <a:cubicBezTo>
                    <a:pt x="2861" y="3067"/>
                    <a:pt x="2968" y="3150"/>
                    <a:pt x="3084" y="3150"/>
                  </a:cubicBezTo>
                  <a:cubicBezTo>
                    <a:pt x="3100" y="3150"/>
                    <a:pt x="3116" y="3149"/>
                    <a:pt x="3132" y="3146"/>
                  </a:cubicBezTo>
                  <a:cubicBezTo>
                    <a:pt x="3266" y="3119"/>
                    <a:pt x="3355" y="2994"/>
                    <a:pt x="3328" y="2851"/>
                  </a:cubicBezTo>
                  <a:lnTo>
                    <a:pt x="2829" y="246"/>
                  </a:lnTo>
                  <a:cubicBezTo>
                    <a:pt x="2796" y="83"/>
                    <a:pt x="2661"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6" name="Google Shape;14806;p116"/>
            <p:cNvSpPr/>
            <p:nvPr/>
          </p:nvSpPr>
          <p:spPr>
            <a:xfrm>
              <a:off x="6725091" y="2589910"/>
              <a:ext cx="38605" cy="71497"/>
            </a:xfrm>
            <a:custGeom>
              <a:avLst/>
              <a:gdLst/>
              <a:ahLst/>
              <a:cxnLst/>
              <a:rect l="l" t="t" r="r" b="b"/>
              <a:pathLst>
                <a:path w="1696" h="3141" extrusionOk="0">
                  <a:moveTo>
                    <a:pt x="250" y="0"/>
                  </a:moveTo>
                  <a:cubicBezTo>
                    <a:pt x="107" y="0"/>
                    <a:pt x="0" y="116"/>
                    <a:pt x="0" y="250"/>
                  </a:cubicBezTo>
                  <a:lnTo>
                    <a:pt x="0" y="2891"/>
                  </a:lnTo>
                  <a:cubicBezTo>
                    <a:pt x="0" y="3024"/>
                    <a:pt x="107" y="3140"/>
                    <a:pt x="250" y="3140"/>
                  </a:cubicBezTo>
                  <a:lnTo>
                    <a:pt x="1356" y="3140"/>
                  </a:lnTo>
                  <a:cubicBezTo>
                    <a:pt x="1472" y="3140"/>
                    <a:pt x="1588" y="3060"/>
                    <a:pt x="1606" y="2944"/>
                  </a:cubicBezTo>
                  <a:cubicBezTo>
                    <a:pt x="1641" y="2784"/>
                    <a:pt x="1517" y="2641"/>
                    <a:pt x="1365" y="2641"/>
                  </a:cubicBezTo>
                  <a:lnTo>
                    <a:pt x="500" y="2641"/>
                  </a:lnTo>
                  <a:lnTo>
                    <a:pt x="500" y="1802"/>
                  </a:lnTo>
                  <a:lnTo>
                    <a:pt x="1276" y="1802"/>
                  </a:lnTo>
                  <a:cubicBezTo>
                    <a:pt x="1392" y="1802"/>
                    <a:pt x="1499" y="1722"/>
                    <a:pt x="1526" y="1606"/>
                  </a:cubicBezTo>
                  <a:cubicBezTo>
                    <a:pt x="1561" y="1445"/>
                    <a:pt x="1436" y="1303"/>
                    <a:pt x="1285" y="1303"/>
                  </a:cubicBezTo>
                  <a:lnTo>
                    <a:pt x="500" y="1303"/>
                  </a:lnTo>
                  <a:lnTo>
                    <a:pt x="500" y="500"/>
                  </a:lnTo>
                  <a:lnTo>
                    <a:pt x="1365" y="500"/>
                  </a:lnTo>
                  <a:cubicBezTo>
                    <a:pt x="1695" y="491"/>
                    <a:pt x="1695" y="1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7" name="Google Shape;14807;p116"/>
            <p:cNvSpPr/>
            <p:nvPr/>
          </p:nvSpPr>
          <p:spPr>
            <a:xfrm>
              <a:off x="6661310" y="2589113"/>
              <a:ext cx="52627" cy="72294"/>
            </a:xfrm>
            <a:custGeom>
              <a:avLst/>
              <a:gdLst/>
              <a:ahLst/>
              <a:cxnLst/>
              <a:rect l="l" t="t" r="r" b="b"/>
              <a:pathLst>
                <a:path w="2312" h="3176" extrusionOk="0">
                  <a:moveTo>
                    <a:pt x="1161" y="1"/>
                  </a:moveTo>
                  <a:cubicBezTo>
                    <a:pt x="1047" y="1"/>
                    <a:pt x="927" y="16"/>
                    <a:pt x="804" y="53"/>
                  </a:cubicBezTo>
                  <a:cubicBezTo>
                    <a:pt x="474" y="160"/>
                    <a:pt x="233" y="419"/>
                    <a:pt x="188" y="749"/>
                  </a:cubicBezTo>
                  <a:cubicBezTo>
                    <a:pt x="144" y="1043"/>
                    <a:pt x="268" y="1338"/>
                    <a:pt x="527" y="1507"/>
                  </a:cubicBezTo>
                  <a:cubicBezTo>
                    <a:pt x="590" y="1543"/>
                    <a:pt x="902" y="1677"/>
                    <a:pt x="1357" y="1846"/>
                  </a:cubicBezTo>
                  <a:cubicBezTo>
                    <a:pt x="1642" y="1953"/>
                    <a:pt x="1794" y="2114"/>
                    <a:pt x="1758" y="2301"/>
                  </a:cubicBezTo>
                  <a:cubicBezTo>
                    <a:pt x="1723" y="2488"/>
                    <a:pt x="1508" y="2676"/>
                    <a:pt x="1205" y="2676"/>
                  </a:cubicBezTo>
                  <a:cubicBezTo>
                    <a:pt x="920" y="2676"/>
                    <a:pt x="643" y="2560"/>
                    <a:pt x="465" y="2364"/>
                  </a:cubicBezTo>
                  <a:cubicBezTo>
                    <a:pt x="412" y="2307"/>
                    <a:pt x="345" y="2277"/>
                    <a:pt x="277" y="2277"/>
                  </a:cubicBezTo>
                  <a:cubicBezTo>
                    <a:pt x="218" y="2277"/>
                    <a:pt x="158" y="2300"/>
                    <a:pt x="108" y="2346"/>
                  </a:cubicBezTo>
                  <a:cubicBezTo>
                    <a:pt x="10" y="2435"/>
                    <a:pt x="1" y="2595"/>
                    <a:pt x="90" y="2694"/>
                  </a:cubicBezTo>
                  <a:cubicBezTo>
                    <a:pt x="367" y="2997"/>
                    <a:pt x="777" y="3175"/>
                    <a:pt x="1205" y="3175"/>
                  </a:cubicBezTo>
                  <a:cubicBezTo>
                    <a:pt x="1723" y="3175"/>
                    <a:pt x="2169" y="2836"/>
                    <a:pt x="2249" y="2390"/>
                  </a:cubicBezTo>
                  <a:cubicBezTo>
                    <a:pt x="2311" y="2051"/>
                    <a:pt x="2151" y="1605"/>
                    <a:pt x="1526" y="1373"/>
                  </a:cubicBezTo>
                  <a:cubicBezTo>
                    <a:pt x="1187" y="1248"/>
                    <a:pt x="866" y="1115"/>
                    <a:pt x="786" y="1079"/>
                  </a:cubicBezTo>
                  <a:cubicBezTo>
                    <a:pt x="572" y="909"/>
                    <a:pt x="697" y="597"/>
                    <a:pt x="955" y="535"/>
                  </a:cubicBezTo>
                  <a:cubicBezTo>
                    <a:pt x="1029" y="511"/>
                    <a:pt x="1102" y="501"/>
                    <a:pt x="1172" y="501"/>
                  </a:cubicBezTo>
                  <a:cubicBezTo>
                    <a:pt x="1498" y="501"/>
                    <a:pt x="1760" y="715"/>
                    <a:pt x="1767" y="722"/>
                  </a:cubicBezTo>
                  <a:cubicBezTo>
                    <a:pt x="1814" y="757"/>
                    <a:pt x="1870" y="775"/>
                    <a:pt x="1925" y="775"/>
                  </a:cubicBezTo>
                  <a:cubicBezTo>
                    <a:pt x="1996" y="775"/>
                    <a:pt x="2065" y="746"/>
                    <a:pt x="2115" y="686"/>
                  </a:cubicBezTo>
                  <a:cubicBezTo>
                    <a:pt x="2204" y="579"/>
                    <a:pt x="2186" y="428"/>
                    <a:pt x="2088" y="338"/>
                  </a:cubicBezTo>
                  <a:cubicBezTo>
                    <a:pt x="2066" y="317"/>
                    <a:pt x="1679" y="1"/>
                    <a:pt x="1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8" name="Google Shape;14808;p116"/>
          <p:cNvGrpSpPr/>
          <p:nvPr/>
        </p:nvGrpSpPr>
        <p:grpSpPr>
          <a:xfrm>
            <a:off x="7089837" y="2497722"/>
            <a:ext cx="448285" cy="388465"/>
            <a:chOff x="7089837" y="2497722"/>
            <a:chExt cx="448285" cy="388465"/>
          </a:xfrm>
        </p:grpSpPr>
        <p:sp>
          <p:nvSpPr>
            <p:cNvPr id="14809" name="Google Shape;14809;p116"/>
            <p:cNvSpPr/>
            <p:nvPr/>
          </p:nvSpPr>
          <p:spPr>
            <a:xfrm>
              <a:off x="7089837" y="2497722"/>
              <a:ext cx="448285" cy="388465"/>
            </a:xfrm>
            <a:custGeom>
              <a:avLst/>
              <a:gdLst/>
              <a:ahLst/>
              <a:cxnLst/>
              <a:rect l="l" t="t" r="r" b="b"/>
              <a:pathLst>
                <a:path w="19694" h="17066" extrusionOk="0">
                  <a:moveTo>
                    <a:pt x="10596" y="1499"/>
                  </a:moveTo>
                  <a:lnTo>
                    <a:pt x="10596" y="2409"/>
                  </a:lnTo>
                  <a:cubicBezTo>
                    <a:pt x="10351" y="2382"/>
                    <a:pt x="10099" y="2369"/>
                    <a:pt x="9847" y="2369"/>
                  </a:cubicBezTo>
                  <a:cubicBezTo>
                    <a:pt x="9595" y="2369"/>
                    <a:pt x="9343" y="2382"/>
                    <a:pt x="9098" y="2409"/>
                  </a:cubicBezTo>
                  <a:lnTo>
                    <a:pt x="9098" y="1499"/>
                  </a:lnTo>
                  <a:close/>
                  <a:moveTo>
                    <a:pt x="5259" y="2133"/>
                  </a:moveTo>
                  <a:cubicBezTo>
                    <a:pt x="5480" y="2133"/>
                    <a:pt x="5638" y="2431"/>
                    <a:pt x="5413" y="2605"/>
                  </a:cubicBezTo>
                  <a:lnTo>
                    <a:pt x="4352" y="3399"/>
                  </a:lnTo>
                  <a:cubicBezTo>
                    <a:pt x="4305" y="3435"/>
                    <a:pt x="4251" y="3452"/>
                    <a:pt x="4197" y="3452"/>
                  </a:cubicBezTo>
                  <a:cubicBezTo>
                    <a:pt x="4118" y="3452"/>
                    <a:pt x="4039" y="3415"/>
                    <a:pt x="3986" y="3345"/>
                  </a:cubicBezTo>
                  <a:cubicBezTo>
                    <a:pt x="3897" y="3229"/>
                    <a:pt x="3923" y="3069"/>
                    <a:pt x="4039" y="2980"/>
                  </a:cubicBezTo>
                  <a:lnTo>
                    <a:pt x="5101" y="2186"/>
                  </a:lnTo>
                  <a:cubicBezTo>
                    <a:pt x="5155" y="2149"/>
                    <a:pt x="5209" y="2133"/>
                    <a:pt x="5259" y="2133"/>
                  </a:cubicBezTo>
                  <a:close/>
                  <a:moveTo>
                    <a:pt x="14426" y="2133"/>
                  </a:moveTo>
                  <a:cubicBezTo>
                    <a:pt x="14482" y="2133"/>
                    <a:pt x="14537" y="2150"/>
                    <a:pt x="14584" y="2186"/>
                  </a:cubicBezTo>
                  <a:lnTo>
                    <a:pt x="15646" y="2980"/>
                  </a:lnTo>
                  <a:cubicBezTo>
                    <a:pt x="15762" y="3069"/>
                    <a:pt x="15780" y="3229"/>
                    <a:pt x="15699" y="3345"/>
                  </a:cubicBezTo>
                  <a:cubicBezTo>
                    <a:pt x="15646" y="3415"/>
                    <a:pt x="15567" y="3452"/>
                    <a:pt x="15488" y="3452"/>
                  </a:cubicBezTo>
                  <a:cubicBezTo>
                    <a:pt x="15434" y="3452"/>
                    <a:pt x="15380" y="3435"/>
                    <a:pt x="15334" y="3399"/>
                  </a:cubicBezTo>
                  <a:lnTo>
                    <a:pt x="14263" y="2605"/>
                  </a:lnTo>
                  <a:cubicBezTo>
                    <a:pt x="14156" y="2525"/>
                    <a:pt x="14129" y="2346"/>
                    <a:pt x="14209" y="2239"/>
                  </a:cubicBezTo>
                  <a:cubicBezTo>
                    <a:pt x="14263" y="2170"/>
                    <a:pt x="14344" y="2133"/>
                    <a:pt x="14426" y="2133"/>
                  </a:cubicBezTo>
                  <a:close/>
                  <a:moveTo>
                    <a:pt x="5449" y="3203"/>
                  </a:moveTo>
                  <a:lnTo>
                    <a:pt x="5761" y="3613"/>
                  </a:lnTo>
                  <a:cubicBezTo>
                    <a:pt x="5574" y="3738"/>
                    <a:pt x="5395" y="3872"/>
                    <a:pt x="5217" y="4006"/>
                  </a:cubicBezTo>
                  <a:lnTo>
                    <a:pt x="4914" y="3604"/>
                  </a:lnTo>
                  <a:lnTo>
                    <a:pt x="5449" y="3203"/>
                  </a:lnTo>
                  <a:close/>
                  <a:moveTo>
                    <a:pt x="14227" y="3203"/>
                  </a:moveTo>
                  <a:lnTo>
                    <a:pt x="14763" y="3604"/>
                  </a:lnTo>
                  <a:lnTo>
                    <a:pt x="14459" y="4006"/>
                  </a:lnTo>
                  <a:cubicBezTo>
                    <a:pt x="14290" y="3872"/>
                    <a:pt x="14111" y="3738"/>
                    <a:pt x="13924" y="3613"/>
                  </a:cubicBezTo>
                  <a:lnTo>
                    <a:pt x="14227" y="3203"/>
                  </a:lnTo>
                  <a:close/>
                  <a:moveTo>
                    <a:pt x="9843" y="2911"/>
                  </a:moveTo>
                  <a:cubicBezTo>
                    <a:pt x="13181" y="2911"/>
                    <a:pt x="16520" y="5179"/>
                    <a:pt x="16690" y="9715"/>
                  </a:cubicBezTo>
                  <a:cubicBezTo>
                    <a:pt x="16690" y="13498"/>
                    <a:pt x="13621" y="16566"/>
                    <a:pt x="9838" y="16566"/>
                  </a:cubicBezTo>
                  <a:cubicBezTo>
                    <a:pt x="6065" y="16566"/>
                    <a:pt x="2996" y="13498"/>
                    <a:pt x="2996" y="9715"/>
                  </a:cubicBezTo>
                  <a:cubicBezTo>
                    <a:pt x="3165" y="5179"/>
                    <a:pt x="6504" y="2911"/>
                    <a:pt x="9843" y="2911"/>
                  </a:cubicBezTo>
                  <a:close/>
                  <a:moveTo>
                    <a:pt x="8179" y="0"/>
                  </a:moveTo>
                  <a:cubicBezTo>
                    <a:pt x="7189" y="36"/>
                    <a:pt x="7189" y="1463"/>
                    <a:pt x="8179" y="1499"/>
                  </a:cubicBezTo>
                  <a:lnTo>
                    <a:pt x="8598" y="1499"/>
                  </a:lnTo>
                  <a:lnTo>
                    <a:pt x="8598" y="2471"/>
                  </a:lnTo>
                  <a:cubicBezTo>
                    <a:pt x="7733" y="2623"/>
                    <a:pt x="6930" y="2926"/>
                    <a:pt x="6189" y="3345"/>
                  </a:cubicBezTo>
                  <a:lnTo>
                    <a:pt x="5850" y="2882"/>
                  </a:lnTo>
                  <a:cubicBezTo>
                    <a:pt x="6073" y="2623"/>
                    <a:pt x="6091" y="2212"/>
                    <a:pt x="5877" y="1936"/>
                  </a:cubicBezTo>
                  <a:cubicBezTo>
                    <a:pt x="5730" y="1736"/>
                    <a:pt x="5501" y="1632"/>
                    <a:pt x="5269" y="1632"/>
                  </a:cubicBezTo>
                  <a:cubicBezTo>
                    <a:pt x="5108" y="1632"/>
                    <a:pt x="4946" y="1682"/>
                    <a:pt x="4807" y="1784"/>
                  </a:cubicBezTo>
                  <a:lnTo>
                    <a:pt x="3745" y="2578"/>
                  </a:lnTo>
                  <a:cubicBezTo>
                    <a:pt x="3125" y="3074"/>
                    <a:pt x="3529" y="3954"/>
                    <a:pt x="4195" y="3954"/>
                  </a:cubicBezTo>
                  <a:cubicBezTo>
                    <a:pt x="4296" y="3954"/>
                    <a:pt x="4402" y="3934"/>
                    <a:pt x="4512" y="3890"/>
                  </a:cubicBezTo>
                  <a:lnTo>
                    <a:pt x="4851" y="4336"/>
                  </a:lnTo>
                  <a:cubicBezTo>
                    <a:pt x="1" y="8794"/>
                    <a:pt x="3180" y="17066"/>
                    <a:pt x="9836" y="17066"/>
                  </a:cubicBezTo>
                  <a:cubicBezTo>
                    <a:pt x="9840" y="17066"/>
                    <a:pt x="9843" y="17066"/>
                    <a:pt x="9847" y="17066"/>
                  </a:cubicBezTo>
                  <a:cubicBezTo>
                    <a:pt x="9851" y="17066"/>
                    <a:pt x="9854" y="17066"/>
                    <a:pt x="9858" y="17066"/>
                  </a:cubicBezTo>
                  <a:cubicBezTo>
                    <a:pt x="16515" y="17066"/>
                    <a:pt x="19693" y="8785"/>
                    <a:pt x="14852" y="4336"/>
                  </a:cubicBezTo>
                  <a:lnTo>
                    <a:pt x="15191" y="3890"/>
                  </a:lnTo>
                  <a:cubicBezTo>
                    <a:pt x="15301" y="3934"/>
                    <a:pt x="15407" y="3954"/>
                    <a:pt x="15508" y="3954"/>
                  </a:cubicBezTo>
                  <a:cubicBezTo>
                    <a:pt x="16172" y="3954"/>
                    <a:pt x="16569" y="3074"/>
                    <a:pt x="15949" y="2578"/>
                  </a:cubicBezTo>
                  <a:lnTo>
                    <a:pt x="14887" y="1784"/>
                  </a:lnTo>
                  <a:cubicBezTo>
                    <a:pt x="14749" y="1682"/>
                    <a:pt x="14587" y="1632"/>
                    <a:pt x="14428" y="1632"/>
                  </a:cubicBezTo>
                  <a:cubicBezTo>
                    <a:pt x="14199" y="1632"/>
                    <a:pt x="13973" y="1736"/>
                    <a:pt x="13826" y="1936"/>
                  </a:cubicBezTo>
                  <a:cubicBezTo>
                    <a:pt x="13612" y="2212"/>
                    <a:pt x="13621" y="2623"/>
                    <a:pt x="13853" y="2882"/>
                  </a:cubicBezTo>
                  <a:lnTo>
                    <a:pt x="13505" y="3345"/>
                  </a:lnTo>
                  <a:cubicBezTo>
                    <a:pt x="12773" y="2926"/>
                    <a:pt x="11961" y="2623"/>
                    <a:pt x="11096" y="2471"/>
                  </a:cubicBezTo>
                  <a:lnTo>
                    <a:pt x="11096" y="1499"/>
                  </a:lnTo>
                  <a:lnTo>
                    <a:pt x="11497" y="1499"/>
                  </a:lnTo>
                  <a:cubicBezTo>
                    <a:pt x="11890" y="1499"/>
                    <a:pt x="12229" y="1213"/>
                    <a:pt x="12265" y="821"/>
                  </a:cubicBezTo>
                  <a:cubicBezTo>
                    <a:pt x="12300" y="375"/>
                    <a:pt x="11952" y="0"/>
                    <a:pt x="11515" y="0"/>
                  </a:cubicBezTo>
                  <a:lnTo>
                    <a:pt x="10052" y="0"/>
                  </a:lnTo>
                  <a:cubicBezTo>
                    <a:pt x="9927" y="0"/>
                    <a:pt x="9811" y="98"/>
                    <a:pt x="9794" y="223"/>
                  </a:cubicBezTo>
                  <a:cubicBezTo>
                    <a:pt x="9776" y="375"/>
                    <a:pt x="9892" y="500"/>
                    <a:pt x="10043" y="500"/>
                  </a:cubicBezTo>
                  <a:lnTo>
                    <a:pt x="11506" y="500"/>
                  </a:lnTo>
                  <a:cubicBezTo>
                    <a:pt x="11836" y="509"/>
                    <a:pt x="11836" y="990"/>
                    <a:pt x="11506" y="999"/>
                  </a:cubicBezTo>
                  <a:lnTo>
                    <a:pt x="8179" y="999"/>
                  </a:lnTo>
                  <a:cubicBezTo>
                    <a:pt x="7849" y="990"/>
                    <a:pt x="7840" y="509"/>
                    <a:pt x="8179" y="500"/>
                  </a:cubicBezTo>
                  <a:lnTo>
                    <a:pt x="8875" y="500"/>
                  </a:lnTo>
                  <a:cubicBezTo>
                    <a:pt x="9000" y="500"/>
                    <a:pt x="9116" y="410"/>
                    <a:pt x="9133" y="286"/>
                  </a:cubicBezTo>
                  <a:cubicBezTo>
                    <a:pt x="9151" y="134"/>
                    <a:pt x="9035" y="0"/>
                    <a:pt x="8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0" name="Google Shape;14810;p116"/>
            <p:cNvSpPr/>
            <p:nvPr/>
          </p:nvSpPr>
          <p:spPr>
            <a:xfrm>
              <a:off x="7122274" y="2574454"/>
              <a:ext cx="374898" cy="288993"/>
            </a:xfrm>
            <a:custGeom>
              <a:avLst/>
              <a:gdLst/>
              <a:ahLst/>
              <a:cxnLst/>
              <a:rect l="l" t="t" r="r" b="b"/>
              <a:pathLst>
                <a:path w="16470" h="12696" extrusionOk="0">
                  <a:moveTo>
                    <a:pt x="8505" y="1"/>
                  </a:moveTo>
                  <a:cubicBezTo>
                    <a:pt x="8474" y="1"/>
                    <a:pt x="8444" y="1"/>
                    <a:pt x="8413" y="1"/>
                  </a:cubicBezTo>
                  <a:cubicBezTo>
                    <a:pt x="1" y="313"/>
                    <a:pt x="10" y="12375"/>
                    <a:pt x="8413" y="12696"/>
                  </a:cubicBezTo>
                  <a:cubicBezTo>
                    <a:pt x="8424" y="12696"/>
                    <a:pt x="8434" y="12696"/>
                    <a:pt x="8445" y="12696"/>
                  </a:cubicBezTo>
                  <a:cubicBezTo>
                    <a:pt x="10164" y="12696"/>
                    <a:pt x="11837" y="11974"/>
                    <a:pt x="13007" y="10724"/>
                  </a:cubicBezTo>
                  <a:cubicBezTo>
                    <a:pt x="13177" y="10541"/>
                    <a:pt x="13017" y="10306"/>
                    <a:pt x="12828" y="10306"/>
                  </a:cubicBezTo>
                  <a:cubicBezTo>
                    <a:pt x="12768" y="10306"/>
                    <a:pt x="12706" y="10330"/>
                    <a:pt x="12651" y="10385"/>
                  </a:cubicBezTo>
                  <a:cubicBezTo>
                    <a:pt x="11536" y="11554"/>
                    <a:pt x="10028" y="12196"/>
                    <a:pt x="8413" y="12196"/>
                  </a:cubicBezTo>
                  <a:cubicBezTo>
                    <a:pt x="670" y="11902"/>
                    <a:pt x="670" y="786"/>
                    <a:pt x="8413" y="501"/>
                  </a:cubicBezTo>
                  <a:cubicBezTo>
                    <a:pt x="8440" y="500"/>
                    <a:pt x="8467" y="500"/>
                    <a:pt x="8493" y="500"/>
                  </a:cubicBezTo>
                  <a:cubicBezTo>
                    <a:pt x="13005" y="500"/>
                    <a:pt x="15839" y="5733"/>
                    <a:pt x="13338" y="9511"/>
                  </a:cubicBezTo>
                  <a:cubicBezTo>
                    <a:pt x="13218" y="9705"/>
                    <a:pt x="13382" y="9891"/>
                    <a:pt x="13554" y="9891"/>
                  </a:cubicBezTo>
                  <a:cubicBezTo>
                    <a:pt x="13627" y="9891"/>
                    <a:pt x="13701" y="9858"/>
                    <a:pt x="13757" y="9779"/>
                  </a:cubicBezTo>
                  <a:cubicBezTo>
                    <a:pt x="16470" y="5683"/>
                    <a:pt x="13403" y="1"/>
                    <a:pt x="8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1" name="Google Shape;14811;p116"/>
            <p:cNvSpPr/>
            <p:nvPr/>
          </p:nvSpPr>
          <p:spPr>
            <a:xfrm>
              <a:off x="7203103" y="2608029"/>
              <a:ext cx="169581" cy="109419"/>
            </a:xfrm>
            <a:custGeom>
              <a:avLst/>
              <a:gdLst/>
              <a:ahLst/>
              <a:cxnLst/>
              <a:rect l="l" t="t" r="r" b="b"/>
              <a:pathLst>
                <a:path w="7450" h="4807" extrusionOk="0">
                  <a:moveTo>
                    <a:pt x="4898" y="0"/>
                  </a:moveTo>
                  <a:cubicBezTo>
                    <a:pt x="2462" y="0"/>
                    <a:pt x="170" y="1864"/>
                    <a:pt x="9" y="4539"/>
                  </a:cubicBezTo>
                  <a:cubicBezTo>
                    <a:pt x="0" y="4682"/>
                    <a:pt x="116" y="4807"/>
                    <a:pt x="259" y="4807"/>
                  </a:cubicBezTo>
                  <a:cubicBezTo>
                    <a:pt x="384" y="4807"/>
                    <a:pt x="500" y="4700"/>
                    <a:pt x="509" y="4566"/>
                  </a:cubicBezTo>
                  <a:cubicBezTo>
                    <a:pt x="636" y="2187"/>
                    <a:pt x="2732" y="497"/>
                    <a:pt x="4921" y="497"/>
                  </a:cubicBezTo>
                  <a:cubicBezTo>
                    <a:pt x="5639" y="497"/>
                    <a:pt x="6367" y="679"/>
                    <a:pt x="7039" y="1078"/>
                  </a:cubicBezTo>
                  <a:cubicBezTo>
                    <a:pt x="7082" y="1102"/>
                    <a:pt x="7128" y="1114"/>
                    <a:pt x="7173" y="1114"/>
                  </a:cubicBezTo>
                  <a:cubicBezTo>
                    <a:pt x="7258" y="1114"/>
                    <a:pt x="7340" y="1070"/>
                    <a:pt x="7387" y="988"/>
                  </a:cubicBezTo>
                  <a:cubicBezTo>
                    <a:pt x="7449" y="872"/>
                    <a:pt x="7414" y="721"/>
                    <a:pt x="7289" y="649"/>
                  </a:cubicBezTo>
                  <a:cubicBezTo>
                    <a:pt x="6524" y="204"/>
                    <a:pt x="5703" y="0"/>
                    <a:pt x="4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2" name="Google Shape;14812;p116"/>
            <p:cNvSpPr/>
            <p:nvPr/>
          </p:nvSpPr>
          <p:spPr>
            <a:xfrm>
              <a:off x="7217467" y="2630700"/>
              <a:ext cx="141719" cy="106961"/>
            </a:xfrm>
            <a:custGeom>
              <a:avLst/>
              <a:gdLst/>
              <a:ahLst/>
              <a:cxnLst/>
              <a:rect l="l" t="t" r="r" b="b"/>
              <a:pathLst>
                <a:path w="6226" h="4699" extrusionOk="0">
                  <a:moveTo>
                    <a:pt x="4264" y="0"/>
                  </a:moveTo>
                  <a:cubicBezTo>
                    <a:pt x="2021" y="0"/>
                    <a:pt x="0" y="2034"/>
                    <a:pt x="413" y="4489"/>
                  </a:cubicBezTo>
                  <a:cubicBezTo>
                    <a:pt x="429" y="4607"/>
                    <a:pt x="536" y="4698"/>
                    <a:pt x="654" y="4698"/>
                  </a:cubicBezTo>
                  <a:cubicBezTo>
                    <a:pt x="669" y="4698"/>
                    <a:pt x="683" y="4697"/>
                    <a:pt x="698" y="4694"/>
                  </a:cubicBezTo>
                  <a:cubicBezTo>
                    <a:pt x="832" y="4676"/>
                    <a:pt x="930" y="4542"/>
                    <a:pt x="904" y="4408"/>
                  </a:cubicBezTo>
                  <a:cubicBezTo>
                    <a:pt x="567" y="2406"/>
                    <a:pt x="2166" y="510"/>
                    <a:pt x="4189" y="510"/>
                  </a:cubicBezTo>
                  <a:cubicBezTo>
                    <a:pt x="4203" y="510"/>
                    <a:pt x="4217" y="510"/>
                    <a:pt x="4231" y="510"/>
                  </a:cubicBezTo>
                  <a:cubicBezTo>
                    <a:pt x="4766" y="510"/>
                    <a:pt x="5275" y="626"/>
                    <a:pt x="5748" y="867"/>
                  </a:cubicBezTo>
                  <a:cubicBezTo>
                    <a:pt x="5789" y="886"/>
                    <a:pt x="5828" y="895"/>
                    <a:pt x="5865" y="895"/>
                  </a:cubicBezTo>
                  <a:cubicBezTo>
                    <a:pt x="6094" y="895"/>
                    <a:pt x="6225" y="559"/>
                    <a:pt x="5980" y="421"/>
                  </a:cubicBezTo>
                  <a:cubicBezTo>
                    <a:pt x="5418" y="131"/>
                    <a:pt x="4833" y="0"/>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3" name="Google Shape;14813;p116"/>
            <p:cNvSpPr/>
            <p:nvPr/>
          </p:nvSpPr>
          <p:spPr>
            <a:xfrm>
              <a:off x="7247923" y="2653485"/>
              <a:ext cx="95102" cy="71065"/>
            </a:xfrm>
            <a:custGeom>
              <a:avLst/>
              <a:gdLst/>
              <a:ahLst/>
              <a:cxnLst/>
              <a:rect l="l" t="t" r="r" b="b"/>
              <a:pathLst>
                <a:path w="4178" h="3122" extrusionOk="0">
                  <a:moveTo>
                    <a:pt x="2916" y="0"/>
                  </a:moveTo>
                  <a:cubicBezTo>
                    <a:pt x="1406" y="0"/>
                    <a:pt x="1" y="1249"/>
                    <a:pt x="29" y="2872"/>
                  </a:cubicBezTo>
                  <a:cubicBezTo>
                    <a:pt x="29" y="3015"/>
                    <a:pt x="137" y="3122"/>
                    <a:pt x="279" y="3122"/>
                  </a:cubicBezTo>
                  <a:cubicBezTo>
                    <a:pt x="413" y="3122"/>
                    <a:pt x="529" y="3015"/>
                    <a:pt x="529" y="2872"/>
                  </a:cubicBezTo>
                  <a:cubicBezTo>
                    <a:pt x="507" y="1532"/>
                    <a:pt x="1661" y="501"/>
                    <a:pt x="2909" y="501"/>
                  </a:cubicBezTo>
                  <a:cubicBezTo>
                    <a:pt x="3206" y="501"/>
                    <a:pt x="3509" y="559"/>
                    <a:pt x="3803" y="686"/>
                  </a:cubicBezTo>
                  <a:cubicBezTo>
                    <a:pt x="3834" y="699"/>
                    <a:pt x="3865" y="706"/>
                    <a:pt x="3896" y="706"/>
                  </a:cubicBezTo>
                  <a:cubicBezTo>
                    <a:pt x="3992" y="706"/>
                    <a:pt x="4084" y="647"/>
                    <a:pt x="4124" y="553"/>
                  </a:cubicBezTo>
                  <a:cubicBezTo>
                    <a:pt x="4178" y="419"/>
                    <a:pt x="4115" y="276"/>
                    <a:pt x="3990" y="222"/>
                  </a:cubicBezTo>
                  <a:cubicBezTo>
                    <a:pt x="3638" y="70"/>
                    <a:pt x="3274" y="0"/>
                    <a:pt x="2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4" name="Google Shape;14814;p116"/>
            <p:cNvSpPr/>
            <p:nvPr/>
          </p:nvSpPr>
          <p:spPr>
            <a:xfrm>
              <a:off x="7285185" y="2631679"/>
              <a:ext cx="116521" cy="115633"/>
            </a:xfrm>
            <a:custGeom>
              <a:avLst/>
              <a:gdLst/>
              <a:ahLst/>
              <a:cxnLst/>
              <a:rect l="l" t="t" r="r" b="b"/>
              <a:pathLst>
                <a:path w="5119" h="5080" extrusionOk="0">
                  <a:moveTo>
                    <a:pt x="1256" y="3087"/>
                  </a:moveTo>
                  <a:cubicBezTo>
                    <a:pt x="1622" y="3087"/>
                    <a:pt x="1988" y="3335"/>
                    <a:pt x="2006" y="3830"/>
                  </a:cubicBezTo>
                  <a:cubicBezTo>
                    <a:pt x="2006" y="4249"/>
                    <a:pt x="1675" y="4579"/>
                    <a:pt x="1256" y="4579"/>
                  </a:cubicBezTo>
                  <a:cubicBezTo>
                    <a:pt x="846" y="4579"/>
                    <a:pt x="507" y="4249"/>
                    <a:pt x="507" y="3830"/>
                  </a:cubicBezTo>
                  <a:cubicBezTo>
                    <a:pt x="525" y="3335"/>
                    <a:pt x="890" y="3087"/>
                    <a:pt x="1256" y="3087"/>
                  </a:cubicBezTo>
                  <a:close/>
                  <a:moveTo>
                    <a:pt x="4842" y="1"/>
                  </a:moveTo>
                  <a:cubicBezTo>
                    <a:pt x="4778" y="1"/>
                    <a:pt x="4713" y="25"/>
                    <a:pt x="4664" y="74"/>
                  </a:cubicBezTo>
                  <a:lnTo>
                    <a:pt x="1952" y="2786"/>
                  </a:lnTo>
                  <a:cubicBezTo>
                    <a:pt x="1742" y="2645"/>
                    <a:pt x="1509" y="2582"/>
                    <a:pt x="1280" y="2582"/>
                  </a:cubicBezTo>
                  <a:cubicBezTo>
                    <a:pt x="626" y="2582"/>
                    <a:pt x="1" y="3103"/>
                    <a:pt x="7" y="3830"/>
                  </a:cubicBezTo>
                  <a:cubicBezTo>
                    <a:pt x="7" y="4526"/>
                    <a:pt x="569" y="5079"/>
                    <a:pt x="1256" y="5079"/>
                  </a:cubicBezTo>
                  <a:cubicBezTo>
                    <a:pt x="1264" y="5079"/>
                    <a:pt x="1271" y="5079"/>
                    <a:pt x="1279" y="5079"/>
                  </a:cubicBezTo>
                  <a:cubicBezTo>
                    <a:pt x="2256" y="5079"/>
                    <a:pt x="2849" y="3949"/>
                    <a:pt x="2300" y="3143"/>
                  </a:cubicBezTo>
                  <a:lnTo>
                    <a:pt x="5021" y="431"/>
                  </a:lnTo>
                  <a:cubicBezTo>
                    <a:pt x="5119" y="333"/>
                    <a:pt x="5119" y="172"/>
                    <a:pt x="5021" y="74"/>
                  </a:cubicBezTo>
                  <a:cubicBezTo>
                    <a:pt x="4972" y="25"/>
                    <a:pt x="4907" y="1"/>
                    <a:pt x="4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5" name="Google Shape;14815;p116"/>
            <p:cNvSpPr/>
            <p:nvPr/>
          </p:nvSpPr>
          <p:spPr>
            <a:xfrm>
              <a:off x="7257529" y="2771646"/>
              <a:ext cx="107439" cy="35760"/>
            </a:xfrm>
            <a:custGeom>
              <a:avLst/>
              <a:gdLst/>
              <a:ahLst/>
              <a:cxnLst/>
              <a:rect l="l" t="t" r="r" b="b"/>
              <a:pathLst>
                <a:path w="4720" h="1571" extrusionOk="0">
                  <a:moveTo>
                    <a:pt x="3907" y="500"/>
                  </a:moveTo>
                  <a:cubicBezTo>
                    <a:pt x="4282" y="509"/>
                    <a:pt x="4282" y="1053"/>
                    <a:pt x="3907" y="1071"/>
                  </a:cubicBezTo>
                  <a:lnTo>
                    <a:pt x="1044" y="1071"/>
                  </a:lnTo>
                  <a:cubicBezTo>
                    <a:pt x="669" y="1053"/>
                    <a:pt x="669" y="518"/>
                    <a:pt x="1044" y="500"/>
                  </a:cubicBezTo>
                  <a:close/>
                  <a:moveTo>
                    <a:pt x="1044" y="0"/>
                  </a:moveTo>
                  <a:cubicBezTo>
                    <a:pt x="0" y="36"/>
                    <a:pt x="0" y="1526"/>
                    <a:pt x="1044" y="1571"/>
                  </a:cubicBezTo>
                  <a:lnTo>
                    <a:pt x="3890" y="1571"/>
                  </a:lnTo>
                  <a:cubicBezTo>
                    <a:pt x="4291" y="1571"/>
                    <a:pt x="4657" y="1240"/>
                    <a:pt x="4692" y="848"/>
                  </a:cubicBezTo>
                  <a:cubicBezTo>
                    <a:pt x="4719" y="384"/>
                    <a:pt x="4362"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6" name="Google Shape;14816;p116"/>
          <p:cNvGrpSpPr/>
          <p:nvPr/>
        </p:nvGrpSpPr>
        <p:grpSpPr>
          <a:xfrm>
            <a:off x="1615342" y="3087612"/>
            <a:ext cx="388488" cy="310298"/>
            <a:chOff x="1615342" y="3087612"/>
            <a:chExt cx="388488" cy="310298"/>
          </a:xfrm>
        </p:grpSpPr>
        <p:sp>
          <p:nvSpPr>
            <p:cNvPr id="14817" name="Google Shape;14817;p116"/>
            <p:cNvSpPr/>
            <p:nvPr/>
          </p:nvSpPr>
          <p:spPr>
            <a:xfrm>
              <a:off x="1615342" y="3087612"/>
              <a:ext cx="388488" cy="310298"/>
            </a:xfrm>
            <a:custGeom>
              <a:avLst/>
              <a:gdLst/>
              <a:ahLst/>
              <a:cxnLst/>
              <a:rect l="l" t="t" r="r" b="b"/>
              <a:pathLst>
                <a:path w="17067" h="13632" extrusionOk="0">
                  <a:moveTo>
                    <a:pt x="15550" y="5969"/>
                  </a:moveTo>
                  <a:cubicBezTo>
                    <a:pt x="16112" y="5969"/>
                    <a:pt x="16567" y="6424"/>
                    <a:pt x="16567" y="6986"/>
                  </a:cubicBezTo>
                  <a:lnTo>
                    <a:pt x="16567" y="12115"/>
                  </a:lnTo>
                  <a:cubicBezTo>
                    <a:pt x="16567" y="12677"/>
                    <a:pt x="16112" y="13132"/>
                    <a:pt x="15550" y="13132"/>
                  </a:cubicBezTo>
                  <a:lnTo>
                    <a:pt x="8485" y="13132"/>
                  </a:lnTo>
                  <a:cubicBezTo>
                    <a:pt x="7923" y="13132"/>
                    <a:pt x="7468" y="12677"/>
                    <a:pt x="7468" y="12115"/>
                  </a:cubicBezTo>
                  <a:lnTo>
                    <a:pt x="7468" y="11036"/>
                  </a:lnTo>
                  <a:lnTo>
                    <a:pt x="7967" y="11036"/>
                  </a:lnTo>
                  <a:lnTo>
                    <a:pt x="7967" y="12053"/>
                  </a:lnTo>
                  <a:cubicBezTo>
                    <a:pt x="7967" y="12374"/>
                    <a:pt x="8235" y="12633"/>
                    <a:pt x="8556" y="12633"/>
                  </a:cubicBezTo>
                  <a:lnTo>
                    <a:pt x="15809" y="12633"/>
                  </a:lnTo>
                  <a:cubicBezTo>
                    <a:pt x="15952" y="12633"/>
                    <a:pt x="16068" y="12517"/>
                    <a:pt x="16068" y="12374"/>
                  </a:cubicBezTo>
                  <a:lnTo>
                    <a:pt x="16068" y="11286"/>
                  </a:lnTo>
                  <a:cubicBezTo>
                    <a:pt x="16068" y="11250"/>
                    <a:pt x="16059" y="11223"/>
                    <a:pt x="16032" y="11196"/>
                  </a:cubicBezTo>
                  <a:cubicBezTo>
                    <a:pt x="15962" y="11132"/>
                    <a:pt x="15888" y="11105"/>
                    <a:pt x="15820" y="11105"/>
                  </a:cubicBezTo>
                  <a:cubicBezTo>
                    <a:pt x="15681" y="11105"/>
                    <a:pt x="15568" y="11219"/>
                    <a:pt x="15568" y="11357"/>
                  </a:cubicBezTo>
                  <a:lnTo>
                    <a:pt x="15568" y="12053"/>
                  </a:lnTo>
                  <a:cubicBezTo>
                    <a:pt x="15568" y="12097"/>
                    <a:pt x="15532" y="12133"/>
                    <a:pt x="15488" y="12133"/>
                  </a:cubicBezTo>
                  <a:lnTo>
                    <a:pt x="8556" y="12133"/>
                  </a:lnTo>
                  <a:cubicBezTo>
                    <a:pt x="8511" y="12133"/>
                    <a:pt x="8467" y="12097"/>
                    <a:pt x="8467" y="12053"/>
                  </a:cubicBezTo>
                  <a:lnTo>
                    <a:pt x="8467" y="11036"/>
                  </a:lnTo>
                  <a:lnTo>
                    <a:pt x="10117" y="11036"/>
                  </a:lnTo>
                  <a:cubicBezTo>
                    <a:pt x="10438" y="11036"/>
                    <a:pt x="10706" y="10768"/>
                    <a:pt x="10706" y="10447"/>
                  </a:cubicBezTo>
                  <a:lnTo>
                    <a:pt x="10706" y="6968"/>
                  </a:lnTo>
                  <a:lnTo>
                    <a:pt x="15488" y="6968"/>
                  </a:lnTo>
                  <a:cubicBezTo>
                    <a:pt x="15532" y="6968"/>
                    <a:pt x="15568" y="7004"/>
                    <a:pt x="15568" y="7048"/>
                  </a:cubicBezTo>
                  <a:lnTo>
                    <a:pt x="15568" y="10197"/>
                  </a:lnTo>
                  <a:cubicBezTo>
                    <a:pt x="15568" y="10322"/>
                    <a:pt x="15657" y="10438"/>
                    <a:pt x="15791" y="10456"/>
                  </a:cubicBezTo>
                  <a:cubicBezTo>
                    <a:pt x="15801" y="10457"/>
                    <a:pt x="15812" y="10458"/>
                    <a:pt x="15822" y="10458"/>
                  </a:cubicBezTo>
                  <a:cubicBezTo>
                    <a:pt x="15959" y="10458"/>
                    <a:pt x="16068" y="10347"/>
                    <a:pt x="16068" y="10206"/>
                  </a:cubicBezTo>
                  <a:lnTo>
                    <a:pt x="16068" y="7048"/>
                  </a:lnTo>
                  <a:cubicBezTo>
                    <a:pt x="16068" y="6727"/>
                    <a:pt x="15809" y="6468"/>
                    <a:pt x="15488" y="6468"/>
                  </a:cubicBezTo>
                  <a:lnTo>
                    <a:pt x="10706" y="6468"/>
                  </a:lnTo>
                  <a:lnTo>
                    <a:pt x="10706" y="5969"/>
                  </a:lnTo>
                  <a:close/>
                  <a:moveTo>
                    <a:pt x="590" y="1"/>
                  </a:moveTo>
                  <a:cubicBezTo>
                    <a:pt x="268" y="1"/>
                    <a:pt x="1" y="259"/>
                    <a:pt x="1" y="580"/>
                  </a:cubicBezTo>
                  <a:lnTo>
                    <a:pt x="1" y="10536"/>
                  </a:lnTo>
                  <a:cubicBezTo>
                    <a:pt x="1" y="10813"/>
                    <a:pt x="233" y="11036"/>
                    <a:pt x="500" y="11036"/>
                  </a:cubicBezTo>
                  <a:lnTo>
                    <a:pt x="6968" y="11036"/>
                  </a:lnTo>
                  <a:lnTo>
                    <a:pt x="6968" y="12329"/>
                  </a:lnTo>
                  <a:cubicBezTo>
                    <a:pt x="6968" y="13052"/>
                    <a:pt x="7548" y="13632"/>
                    <a:pt x="8271" y="13632"/>
                  </a:cubicBezTo>
                  <a:lnTo>
                    <a:pt x="15550" y="13632"/>
                  </a:lnTo>
                  <a:cubicBezTo>
                    <a:pt x="16389" y="13632"/>
                    <a:pt x="17067" y="12954"/>
                    <a:pt x="17067" y="12115"/>
                  </a:cubicBezTo>
                  <a:lnTo>
                    <a:pt x="17067" y="6986"/>
                  </a:lnTo>
                  <a:cubicBezTo>
                    <a:pt x="17067" y="6147"/>
                    <a:pt x="16389" y="5469"/>
                    <a:pt x="15550" y="5469"/>
                  </a:cubicBezTo>
                  <a:lnTo>
                    <a:pt x="10706" y="5469"/>
                  </a:lnTo>
                  <a:lnTo>
                    <a:pt x="10706" y="580"/>
                  </a:lnTo>
                  <a:cubicBezTo>
                    <a:pt x="10706" y="259"/>
                    <a:pt x="10438" y="1"/>
                    <a:pt x="10117" y="1"/>
                  </a:cubicBezTo>
                  <a:lnTo>
                    <a:pt x="3489" y="1"/>
                  </a:lnTo>
                  <a:cubicBezTo>
                    <a:pt x="3159" y="9"/>
                    <a:pt x="3159" y="491"/>
                    <a:pt x="3489" y="500"/>
                  </a:cubicBezTo>
                  <a:lnTo>
                    <a:pt x="10117" y="500"/>
                  </a:lnTo>
                  <a:cubicBezTo>
                    <a:pt x="10162" y="500"/>
                    <a:pt x="10206" y="536"/>
                    <a:pt x="10206" y="580"/>
                  </a:cubicBezTo>
                  <a:lnTo>
                    <a:pt x="10206" y="10447"/>
                  </a:lnTo>
                  <a:cubicBezTo>
                    <a:pt x="10206" y="10492"/>
                    <a:pt x="10162" y="10536"/>
                    <a:pt x="10117" y="10536"/>
                  </a:cubicBezTo>
                  <a:lnTo>
                    <a:pt x="590" y="10536"/>
                  </a:lnTo>
                  <a:cubicBezTo>
                    <a:pt x="545" y="10536"/>
                    <a:pt x="500" y="10492"/>
                    <a:pt x="500" y="10447"/>
                  </a:cubicBezTo>
                  <a:lnTo>
                    <a:pt x="500" y="580"/>
                  </a:lnTo>
                  <a:cubicBezTo>
                    <a:pt x="500" y="536"/>
                    <a:pt x="545" y="500"/>
                    <a:pt x="590" y="500"/>
                  </a:cubicBezTo>
                  <a:lnTo>
                    <a:pt x="2365" y="500"/>
                  </a:lnTo>
                  <a:cubicBezTo>
                    <a:pt x="2695" y="491"/>
                    <a:pt x="2695" y="9"/>
                    <a:pt x="2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8" name="Google Shape;14818;p116"/>
            <p:cNvSpPr/>
            <p:nvPr/>
          </p:nvSpPr>
          <p:spPr>
            <a:xfrm>
              <a:off x="1868780" y="3278088"/>
              <a:ext cx="49554" cy="53378"/>
            </a:xfrm>
            <a:custGeom>
              <a:avLst/>
              <a:gdLst/>
              <a:ahLst/>
              <a:cxnLst/>
              <a:rect l="l" t="t" r="r" b="b"/>
              <a:pathLst>
                <a:path w="2177" h="2345" extrusionOk="0">
                  <a:moveTo>
                    <a:pt x="500" y="545"/>
                  </a:moveTo>
                  <a:lnTo>
                    <a:pt x="1579" y="1169"/>
                  </a:lnTo>
                  <a:lnTo>
                    <a:pt x="500" y="1802"/>
                  </a:lnTo>
                  <a:lnTo>
                    <a:pt x="500" y="545"/>
                  </a:lnTo>
                  <a:close/>
                  <a:moveTo>
                    <a:pt x="406" y="0"/>
                  </a:moveTo>
                  <a:cubicBezTo>
                    <a:pt x="337" y="0"/>
                    <a:pt x="268" y="18"/>
                    <a:pt x="205" y="54"/>
                  </a:cubicBezTo>
                  <a:cubicBezTo>
                    <a:pt x="81" y="125"/>
                    <a:pt x="0" y="259"/>
                    <a:pt x="0" y="402"/>
                  </a:cubicBezTo>
                  <a:lnTo>
                    <a:pt x="0" y="1945"/>
                  </a:lnTo>
                  <a:cubicBezTo>
                    <a:pt x="0" y="2171"/>
                    <a:pt x="205" y="2344"/>
                    <a:pt x="417" y="2344"/>
                  </a:cubicBezTo>
                  <a:cubicBezTo>
                    <a:pt x="482" y="2344"/>
                    <a:pt x="547" y="2328"/>
                    <a:pt x="607" y="2293"/>
                  </a:cubicBezTo>
                  <a:lnTo>
                    <a:pt x="1918" y="1517"/>
                  </a:lnTo>
                  <a:cubicBezTo>
                    <a:pt x="2177" y="1374"/>
                    <a:pt x="2177" y="973"/>
                    <a:pt x="1918" y="830"/>
                  </a:cubicBezTo>
                  <a:lnTo>
                    <a:pt x="607" y="54"/>
                  </a:lnTo>
                  <a:cubicBezTo>
                    <a:pt x="544" y="18"/>
                    <a:pt x="475"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9" name="Google Shape;14819;p116"/>
            <p:cNvSpPr/>
            <p:nvPr/>
          </p:nvSpPr>
          <p:spPr>
            <a:xfrm>
              <a:off x="1638287" y="3110352"/>
              <a:ext cx="198011" cy="205727"/>
            </a:xfrm>
            <a:custGeom>
              <a:avLst/>
              <a:gdLst/>
              <a:ahLst/>
              <a:cxnLst/>
              <a:rect l="l" t="t" r="r" b="b"/>
              <a:pathLst>
                <a:path w="8699" h="9038" extrusionOk="0">
                  <a:moveTo>
                    <a:pt x="8199" y="500"/>
                  </a:moveTo>
                  <a:lnTo>
                    <a:pt x="8199" y="5710"/>
                  </a:lnTo>
                  <a:lnTo>
                    <a:pt x="5791" y="7441"/>
                  </a:lnTo>
                  <a:lnTo>
                    <a:pt x="2722" y="4497"/>
                  </a:lnTo>
                  <a:cubicBezTo>
                    <a:pt x="2621" y="4401"/>
                    <a:pt x="2491" y="4351"/>
                    <a:pt x="2362" y="4351"/>
                  </a:cubicBezTo>
                  <a:cubicBezTo>
                    <a:pt x="2252" y="4351"/>
                    <a:pt x="2143" y="4387"/>
                    <a:pt x="2053" y="4461"/>
                  </a:cubicBezTo>
                  <a:lnTo>
                    <a:pt x="500" y="5674"/>
                  </a:lnTo>
                  <a:lnTo>
                    <a:pt x="500" y="500"/>
                  </a:lnTo>
                  <a:close/>
                  <a:moveTo>
                    <a:pt x="2356" y="4854"/>
                  </a:moveTo>
                  <a:cubicBezTo>
                    <a:pt x="2401" y="4854"/>
                    <a:pt x="6201" y="8538"/>
                    <a:pt x="6210" y="8538"/>
                  </a:cubicBezTo>
                  <a:lnTo>
                    <a:pt x="500" y="8538"/>
                  </a:lnTo>
                  <a:lnTo>
                    <a:pt x="500" y="6308"/>
                  </a:lnTo>
                  <a:lnTo>
                    <a:pt x="2356" y="4854"/>
                  </a:lnTo>
                  <a:cubicBezTo>
                    <a:pt x="2356" y="4854"/>
                    <a:pt x="2356" y="4854"/>
                    <a:pt x="2356" y="4854"/>
                  </a:cubicBezTo>
                  <a:close/>
                  <a:moveTo>
                    <a:pt x="8199" y="6326"/>
                  </a:moveTo>
                  <a:lnTo>
                    <a:pt x="8199" y="8538"/>
                  </a:lnTo>
                  <a:lnTo>
                    <a:pt x="6932" y="8538"/>
                  </a:lnTo>
                  <a:lnTo>
                    <a:pt x="6156" y="7789"/>
                  </a:lnTo>
                  <a:lnTo>
                    <a:pt x="8199" y="6326"/>
                  </a:lnTo>
                  <a:close/>
                  <a:moveTo>
                    <a:pt x="447" y="1"/>
                  </a:moveTo>
                  <a:cubicBezTo>
                    <a:pt x="197" y="1"/>
                    <a:pt x="1" y="206"/>
                    <a:pt x="1" y="456"/>
                  </a:cubicBezTo>
                  <a:lnTo>
                    <a:pt x="1" y="8583"/>
                  </a:lnTo>
                  <a:cubicBezTo>
                    <a:pt x="1" y="8832"/>
                    <a:pt x="197" y="9038"/>
                    <a:pt x="447" y="9038"/>
                  </a:cubicBezTo>
                  <a:lnTo>
                    <a:pt x="8244" y="9038"/>
                  </a:lnTo>
                  <a:cubicBezTo>
                    <a:pt x="8494" y="9038"/>
                    <a:pt x="8699" y="8832"/>
                    <a:pt x="8699" y="8583"/>
                  </a:cubicBezTo>
                  <a:lnTo>
                    <a:pt x="8699" y="456"/>
                  </a:lnTo>
                  <a:cubicBezTo>
                    <a:pt x="8699" y="206"/>
                    <a:pt x="8494" y="1"/>
                    <a:pt x="8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0" name="Google Shape;14820;p116"/>
            <p:cNvSpPr/>
            <p:nvPr/>
          </p:nvSpPr>
          <p:spPr>
            <a:xfrm>
              <a:off x="1728039" y="3153669"/>
              <a:ext cx="56883" cy="56610"/>
            </a:xfrm>
            <a:custGeom>
              <a:avLst/>
              <a:gdLst/>
              <a:ahLst/>
              <a:cxnLst/>
              <a:rect l="l" t="t" r="r" b="b"/>
              <a:pathLst>
                <a:path w="2499" h="2487" extrusionOk="0">
                  <a:moveTo>
                    <a:pt x="1250" y="489"/>
                  </a:moveTo>
                  <a:cubicBezTo>
                    <a:pt x="1669" y="489"/>
                    <a:pt x="1999" y="828"/>
                    <a:pt x="1999" y="1238"/>
                  </a:cubicBezTo>
                  <a:cubicBezTo>
                    <a:pt x="1981" y="1736"/>
                    <a:pt x="1617" y="1984"/>
                    <a:pt x="1252" y="1984"/>
                  </a:cubicBezTo>
                  <a:cubicBezTo>
                    <a:pt x="886" y="1984"/>
                    <a:pt x="518" y="1734"/>
                    <a:pt x="501" y="1238"/>
                  </a:cubicBezTo>
                  <a:cubicBezTo>
                    <a:pt x="501" y="828"/>
                    <a:pt x="840" y="489"/>
                    <a:pt x="1250" y="489"/>
                  </a:cubicBezTo>
                  <a:close/>
                  <a:moveTo>
                    <a:pt x="1250" y="0"/>
                  </a:moveTo>
                  <a:cubicBezTo>
                    <a:pt x="641" y="0"/>
                    <a:pt x="32" y="413"/>
                    <a:pt x="1" y="1238"/>
                  </a:cubicBezTo>
                  <a:cubicBezTo>
                    <a:pt x="1" y="1925"/>
                    <a:pt x="563" y="2487"/>
                    <a:pt x="1250" y="2487"/>
                  </a:cubicBezTo>
                  <a:cubicBezTo>
                    <a:pt x="1946" y="2487"/>
                    <a:pt x="2499" y="1925"/>
                    <a:pt x="2499" y="1238"/>
                  </a:cubicBezTo>
                  <a:cubicBezTo>
                    <a:pt x="2468" y="413"/>
                    <a:pt x="18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1" name="Google Shape;14821;p116"/>
          <p:cNvGrpSpPr/>
          <p:nvPr/>
        </p:nvGrpSpPr>
        <p:grpSpPr>
          <a:xfrm>
            <a:off x="2226174" y="3080715"/>
            <a:ext cx="394975" cy="324115"/>
            <a:chOff x="2226174" y="3080715"/>
            <a:chExt cx="394975" cy="324115"/>
          </a:xfrm>
        </p:grpSpPr>
        <p:sp>
          <p:nvSpPr>
            <p:cNvPr id="14822" name="Google Shape;14822;p116"/>
            <p:cNvSpPr/>
            <p:nvPr/>
          </p:nvSpPr>
          <p:spPr>
            <a:xfrm>
              <a:off x="2226174" y="3235636"/>
              <a:ext cx="394975" cy="169194"/>
            </a:xfrm>
            <a:custGeom>
              <a:avLst/>
              <a:gdLst/>
              <a:ahLst/>
              <a:cxnLst/>
              <a:rect l="l" t="t" r="r" b="b"/>
              <a:pathLst>
                <a:path w="17352" h="7433" extrusionOk="0">
                  <a:moveTo>
                    <a:pt x="6191" y="2231"/>
                  </a:moveTo>
                  <a:lnTo>
                    <a:pt x="6191" y="5933"/>
                  </a:lnTo>
                  <a:lnTo>
                    <a:pt x="2427" y="5933"/>
                  </a:lnTo>
                  <a:lnTo>
                    <a:pt x="2427" y="2231"/>
                  </a:lnTo>
                  <a:close/>
                  <a:moveTo>
                    <a:pt x="10456" y="501"/>
                  </a:moveTo>
                  <a:lnTo>
                    <a:pt x="10456" y="5933"/>
                  </a:lnTo>
                  <a:lnTo>
                    <a:pt x="6691" y="5933"/>
                  </a:lnTo>
                  <a:lnTo>
                    <a:pt x="6691" y="501"/>
                  </a:lnTo>
                  <a:close/>
                  <a:moveTo>
                    <a:pt x="14720" y="3462"/>
                  </a:moveTo>
                  <a:lnTo>
                    <a:pt x="14720" y="5933"/>
                  </a:lnTo>
                  <a:lnTo>
                    <a:pt x="10955" y="5933"/>
                  </a:lnTo>
                  <a:lnTo>
                    <a:pt x="10955" y="3462"/>
                  </a:lnTo>
                  <a:close/>
                  <a:moveTo>
                    <a:pt x="6575" y="1"/>
                  </a:moveTo>
                  <a:cubicBezTo>
                    <a:pt x="6361" y="1"/>
                    <a:pt x="6191" y="170"/>
                    <a:pt x="6191" y="385"/>
                  </a:cubicBezTo>
                  <a:lnTo>
                    <a:pt x="6191" y="1732"/>
                  </a:lnTo>
                  <a:lnTo>
                    <a:pt x="2311" y="1732"/>
                  </a:lnTo>
                  <a:cubicBezTo>
                    <a:pt x="2097" y="1732"/>
                    <a:pt x="1927" y="1901"/>
                    <a:pt x="1927" y="2115"/>
                  </a:cubicBezTo>
                  <a:lnTo>
                    <a:pt x="1927" y="5933"/>
                  </a:lnTo>
                  <a:lnTo>
                    <a:pt x="812" y="5933"/>
                  </a:lnTo>
                  <a:cubicBezTo>
                    <a:pt x="420" y="5933"/>
                    <a:pt x="81" y="6219"/>
                    <a:pt x="45" y="6611"/>
                  </a:cubicBezTo>
                  <a:cubicBezTo>
                    <a:pt x="0" y="7057"/>
                    <a:pt x="357" y="7432"/>
                    <a:pt x="794" y="7432"/>
                  </a:cubicBezTo>
                  <a:lnTo>
                    <a:pt x="12088" y="7432"/>
                  </a:lnTo>
                  <a:cubicBezTo>
                    <a:pt x="12418" y="7423"/>
                    <a:pt x="12427" y="6941"/>
                    <a:pt x="12088" y="6933"/>
                  </a:cubicBezTo>
                  <a:lnTo>
                    <a:pt x="785" y="6933"/>
                  </a:lnTo>
                  <a:cubicBezTo>
                    <a:pt x="669" y="6933"/>
                    <a:pt x="562" y="6852"/>
                    <a:pt x="536" y="6736"/>
                  </a:cubicBezTo>
                  <a:cubicBezTo>
                    <a:pt x="500" y="6576"/>
                    <a:pt x="625" y="6433"/>
                    <a:pt x="776" y="6433"/>
                  </a:cubicBezTo>
                  <a:lnTo>
                    <a:pt x="16335" y="6433"/>
                  </a:lnTo>
                  <a:cubicBezTo>
                    <a:pt x="16451" y="6433"/>
                    <a:pt x="16567" y="6504"/>
                    <a:pt x="16584" y="6620"/>
                  </a:cubicBezTo>
                  <a:cubicBezTo>
                    <a:pt x="16620" y="6790"/>
                    <a:pt x="16504" y="6933"/>
                    <a:pt x="16344" y="6933"/>
                  </a:cubicBezTo>
                  <a:lnTo>
                    <a:pt x="13284" y="6933"/>
                  </a:lnTo>
                  <a:cubicBezTo>
                    <a:pt x="13159" y="6933"/>
                    <a:pt x="13043" y="7022"/>
                    <a:pt x="13025" y="7147"/>
                  </a:cubicBezTo>
                  <a:cubicBezTo>
                    <a:pt x="13007" y="7298"/>
                    <a:pt x="13132" y="7432"/>
                    <a:pt x="13275" y="7432"/>
                  </a:cubicBezTo>
                  <a:lnTo>
                    <a:pt x="16353" y="7432"/>
                  </a:lnTo>
                  <a:cubicBezTo>
                    <a:pt x="17343" y="7396"/>
                    <a:pt x="17352" y="5969"/>
                    <a:pt x="16353" y="5933"/>
                  </a:cubicBezTo>
                  <a:lnTo>
                    <a:pt x="15220" y="5933"/>
                  </a:lnTo>
                  <a:lnTo>
                    <a:pt x="15220" y="3346"/>
                  </a:lnTo>
                  <a:cubicBezTo>
                    <a:pt x="15220" y="3132"/>
                    <a:pt x="15050" y="2963"/>
                    <a:pt x="14836" y="2963"/>
                  </a:cubicBezTo>
                  <a:lnTo>
                    <a:pt x="10955" y="2963"/>
                  </a:lnTo>
                  <a:lnTo>
                    <a:pt x="10955" y="385"/>
                  </a:lnTo>
                  <a:cubicBezTo>
                    <a:pt x="10955" y="170"/>
                    <a:pt x="10786" y="1"/>
                    <a:pt x="10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3" name="Google Shape;14823;p116"/>
            <p:cNvSpPr/>
            <p:nvPr/>
          </p:nvSpPr>
          <p:spPr>
            <a:xfrm>
              <a:off x="2305979" y="3080715"/>
              <a:ext cx="224211" cy="126719"/>
            </a:xfrm>
            <a:custGeom>
              <a:avLst/>
              <a:gdLst/>
              <a:ahLst/>
              <a:cxnLst/>
              <a:rect l="l" t="t" r="r" b="b"/>
              <a:pathLst>
                <a:path w="9850" h="5567" extrusionOk="0">
                  <a:moveTo>
                    <a:pt x="5683" y="1972"/>
                  </a:moveTo>
                  <a:lnTo>
                    <a:pt x="5683" y="3604"/>
                  </a:lnTo>
                  <a:lnTo>
                    <a:pt x="5103" y="3604"/>
                  </a:lnTo>
                  <a:cubicBezTo>
                    <a:pt x="5058" y="3604"/>
                    <a:pt x="5014" y="3569"/>
                    <a:pt x="5014" y="3515"/>
                  </a:cubicBezTo>
                  <a:lnTo>
                    <a:pt x="5014" y="2061"/>
                  </a:lnTo>
                  <a:cubicBezTo>
                    <a:pt x="5014" y="2007"/>
                    <a:pt x="5058" y="1972"/>
                    <a:pt x="5103" y="1972"/>
                  </a:cubicBezTo>
                  <a:close/>
                  <a:moveTo>
                    <a:pt x="2882" y="3640"/>
                  </a:moveTo>
                  <a:lnTo>
                    <a:pt x="2882" y="4140"/>
                  </a:lnTo>
                  <a:lnTo>
                    <a:pt x="1820" y="4140"/>
                  </a:lnTo>
                  <a:lnTo>
                    <a:pt x="1820" y="3640"/>
                  </a:lnTo>
                  <a:close/>
                  <a:moveTo>
                    <a:pt x="8431" y="500"/>
                  </a:moveTo>
                  <a:cubicBezTo>
                    <a:pt x="8921" y="500"/>
                    <a:pt x="9314" y="901"/>
                    <a:pt x="9314" y="1392"/>
                  </a:cubicBezTo>
                  <a:lnTo>
                    <a:pt x="9314" y="4184"/>
                  </a:lnTo>
                  <a:cubicBezTo>
                    <a:pt x="9314" y="4675"/>
                    <a:pt x="8921" y="5067"/>
                    <a:pt x="8431" y="5067"/>
                  </a:cubicBezTo>
                  <a:lnTo>
                    <a:pt x="7066" y="5067"/>
                  </a:lnTo>
                  <a:cubicBezTo>
                    <a:pt x="6575" y="5067"/>
                    <a:pt x="6183" y="4675"/>
                    <a:pt x="6183" y="4184"/>
                  </a:cubicBezTo>
                  <a:lnTo>
                    <a:pt x="6183" y="1392"/>
                  </a:lnTo>
                  <a:cubicBezTo>
                    <a:pt x="6183" y="901"/>
                    <a:pt x="6575" y="500"/>
                    <a:pt x="7066" y="500"/>
                  </a:cubicBezTo>
                  <a:close/>
                  <a:moveTo>
                    <a:pt x="7084" y="0"/>
                  </a:moveTo>
                  <a:cubicBezTo>
                    <a:pt x="6290" y="0"/>
                    <a:pt x="5656" y="678"/>
                    <a:pt x="5692" y="1472"/>
                  </a:cubicBezTo>
                  <a:lnTo>
                    <a:pt x="5121" y="1472"/>
                  </a:lnTo>
                  <a:cubicBezTo>
                    <a:pt x="4835" y="1472"/>
                    <a:pt x="4603" y="1668"/>
                    <a:pt x="4550" y="1936"/>
                  </a:cubicBezTo>
                  <a:lnTo>
                    <a:pt x="2793" y="1936"/>
                  </a:lnTo>
                  <a:cubicBezTo>
                    <a:pt x="2659" y="1936"/>
                    <a:pt x="2552" y="2025"/>
                    <a:pt x="2534" y="2159"/>
                  </a:cubicBezTo>
                  <a:cubicBezTo>
                    <a:pt x="2516" y="2311"/>
                    <a:pt x="2632" y="2436"/>
                    <a:pt x="2784" y="2436"/>
                  </a:cubicBezTo>
                  <a:lnTo>
                    <a:pt x="4550" y="2436"/>
                  </a:lnTo>
                  <a:lnTo>
                    <a:pt x="4550" y="3140"/>
                  </a:lnTo>
                  <a:lnTo>
                    <a:pt x="1151" y="3140"/>
                  </a:lnTo>
                  <a:cubicBezTo>
                    <a:pt x="982" y="3140"/>
                    <a:pt x="821" y="3016"/>
                    <a:pt x="794" y="2846"/>
                  </a:cubicBezTo>
                  <a:cubicBezTo>
                    <a:pt x="759" y="2623"/>
                    <a:pt x="928" y="2436"/>
                    <a:pt x="1142" y="2436"/>
                  </a:cubicBezTo>
                  <a:lnTo>
                    <a:pt x="1624" y="2436"/>
                  </a:lnTo>
                  <a:cubicBezTo>
                    <a:pt x="1954" y="2427"/>
                    <a:pt x="1954" y="1945"/>
                    <a:pt x="1624" y="1936"/>
                  </a:cubicBezTo>
                  <a:lnTo>
                    <a:pt x="1124" y="1936"/>
                  </a:lnTo>
                  <a:cubicBezTo>
                    <a:pt x="0" y="1981"/>
                    <a:pt x="0" y="3595"/>
                    <a:pt x="1124" y="3640"/>
                  </a:cubicBezTo>
                  <a:lnTo>
                    <a:pt x="1321" y="3640"/>
                  </a:lnTo>
                  <a:lnTo>
                    <a:pt x="1321" y="4389"/>
                  </a:lnTo>
                  <a:cubicBezTo>
                    <a:pt x="1321" y="4523"/>
                    <a:pt x="1428" y="4639"/>
                    <a:pt x="1570" y="4639"/>
                  </a:cubicBezTo>
                  <a:lnTo>
                    <a:pt x="3132" y="4639"/>
                  </a:lnTo>
                  <a:cubicBezTo>
                    <a:pt x="3274" y="4639"/>
                    <a:pt x="3381" y="4523"/>
                    <a:pt x="3381" y="4389"/>
                  </a:cubicBezTo>
                  <a:lnTo>
                    <a:pt x="3381" y="3640"/>
                  </a:lnTo>
                  <a:lnTo>
                    <a:pt x="4550" y="3640"/>
                  </a:lnTo>
                  <a:cubicBezTo>
                    <a:pt x="4595" y="3899"/>
                    <a:pt x="4835" y="4104"/>
                    <a:pt x="5112" y="4104"/>
                  </a:cubicBezTo>
                  <a:lnTo>
                    <a:pt x="5692" y="4104"/>
                  </a:lnTo>
                  <a:cubicBezTo>
                    <a:pt x="5656" y="4893"/>
                    <a:pt x="6281" y="5567"/>
                    <a:pt x="7068" y="5567"/>
                  </a:cubicBezTo>
                  <a:cubicBezTo>
                    <a:pt x="7073" y="5567"/>
                    <a:pt x="7078" y="5567"/>
                    <a:pt x="7084" y="5567"/>
                  </a:cubicBezTo>
                  <a:lnTo>
                    <a:pt x="8466" y="5567"/>
                  </a:lnTo>
                  <a:cubicBezTo>
                    <a:pt x="9234" y="5567"/>
                    <a:pt x="9849" y="4951"/>
                    <a:pt x="9849" y="4184"/>
                  </a:cubicBezTo>
                  <a:lnTo>
                    <a:pt x="9849" y="1392"/>
                  </a:lnTo>
                  <a:cubicBezTo>
                    <a:pt x="9849" y="625"/>
                    <a:pt x="9234" y="0"/>
                    <a:pt x="8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4" name="Google Shape;14824;p116"/>
            <p:cNvSpPr/>
            <p:nvPr/>
          </p:nvSpPr>
          <p:spPr>
            <a:xfrm>
              <a:off x="2458078" y="3103659"/>
              <a:ext cx="48552" cy="81035"/>
            </a:xfrm>
            <a:custGeom>
              <a:avLst/>
              <a:gdLst/>
              <a:ahLst/>
              <a:cxnLst/>
              <a:rect l="l" t="t" r="r" b="b"/>
              <a:pathLst>
                <a:path w="2133" h="3560" extrusionOk="0">
                  <a:moveTo>
                    <a:pt x="1633" y="500"/>
                  </a:moveTo>
                  <a:lnTo>
                    <a:pt x="1633" y="3060"/>
                  </a:lnTo>
                  <a:lnTo>
                    <a:pt x="500" y="3060"/>
                  </a:lnTo>
                  <a:lnTo>
                    <a:pt x="500" y="500"/>
                  </a:lnTo>
                  <a:close/>
                  <a:moveTo>
                    <a:pt x="455" y="0"/>
                  </a:moveTo>
                  <a:cubicBezTo>
                    <a:pt x="205" y="0"/>
                    <a:pt x="0" y="197"/>
                    <a:pt x="0" y="446"/>
                  </a:cubicBezTo>
                  <a:lnTo>
                    <a:pt x="0" y="3114"/>
                  </a:lnTo>
                  <a:cubicBezTo>
                    <a:pt x="0" y="3364"/>
                    <a:pt x="205" y="3560"/>
                    <a:pt x="455" y="3560"/>
                  </a:cubicBezTo>
                  <a:lnTo>
                    <a:pt x="1686" y="3560"/>
                  </a:lnTo>
                  <a:cubicBezTo>
                    <a:pt x="1936" y="3560"/>
                    <a:pt x="2132" y="3364"/>
                    <a:pt x="2132" y="3114"/>
                  </a:cubicBezTo>
                  <a:lnTo>
                    <a:pt x="2132" y="446"/>
                  </a:lnTo>
                  <a:cubicBezTo>
                    <a:pt x="2132" y="197"/>
                    <a:pt x="193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5" name="Google Shape;14825;p116"/>
          <p:cNvGrpSpPr/>
          <p:nvPr/>
        </p:nvGrpSpPr>
        <p:grpSpPr>
          <a:xfrm>
            <a:off x="2838622" y="3077004"/>
            <a:ext cx="402896" cy="331468"/>
            <a:chOff x="2838622" y="3077004"/>
            <a:chExt cx="402896" cy="331468"/>
          </a:xfrm>
        </p:grpSpPr>
        <p:sp>
          <p:nvSpPr>
            <p:cNvPr id="14826" name="Google Shape;14826;p116"/>
            <p:cNvSpPr/>
            <p:nvPr/>
          </p:nvSpPr>
          <p:spPr>
            <a:xfrm>
              <a:off x="2838622" y="3077004"/>
              <a:ext cx="402896" cy="331468"/>
            </a:xfrm>
            <a:custGeom>
              <a:avLst/>
              <a:gdLst/>
              <a:ahLst/>
              <a:cxnLst/>
              <a:rect l="l" t="t" r="r" b="b"/>
              <a:pathLst>
                <a:path w="17700" h="14562" extrusionOk="0">
                  <a:moveTo>
                    <a:pt x="8850" y="1564"/>
                  </a:moveTo>
                  <a:cubicBezTo>
                    <a:pt x="8386" y="2179"/>
                    <a:pt x="8083" y="2920"/>
                    <a:pt x="8029" y="3732"/>
                  </a:cubicBezTo>
                  <a:lnTo>
                    <a:pt x="500" y="3732"/>
                  </a:lnTo>
                  <a:lnTo>
                    <a:pt x="500" y="2179"/>
                  </a:lnTo>
                  <a:cubicBezTo>
                    <a:pt x="500" y="1840"/>
                    <a:pt x="776" y="1564"/>
                    <a:pt x="1115" y="1564"/>
                  </a:cubicBezTo>
                  <a:close/>
                  <a:moveTo>
                    <a:pt x="15951" y="1564"/>
                  </a:moveTo>
                  <a:cubicBezTo>
                    <a:pt x="16290" y="1564"/>
                    <a:pt x="16567" y="1840"/>
                    <a:pt x="16567" y="2179"/>
                  </a:cubicBezTo>
                  <a:lnTo>
                    <a:pt x="16567" y="3732"/>
                  </a:lnTo>
                  <a:lnTo>
                    <a:pt x="16040" y="3732"/>
                  </a:lnTo>
                  <a:cubicBezTo>
                    <a:pt x="15987" y="2938"/>
                    <a:pt x="15692" y="2188"/>
                    <a:pt x="15211" y="1564"/>
                  </a:cubicBezTo>
                  <a:close/>
                  <a:moveTo>
                    <a:pt x="12057" y="1"/>
                  </a:moveTo>
                  <a:cubicBezTo>
                    <a:pt x="11040" y="1"/>
                    <a:pt x="10017" y="386"/>
                    <a:pt x="9314" y="1064"/>
                  </a:cubicBezTo>
                  <a:lnTo>
                    <a:pt x="259" y="1064"/>
                  </a:lnTo>
                  <a:cubicBezTo>
                    <a:pt x="116" y="1064"/>
                    <a:pt x="0" y="1180"/>
                    <a:pt x="0" y="1332"/>
                  </a:cubicBezTo>
                  <a:lnTo>
                    <a:pt x="0" y="11270"/>
                  </a:lnTo>
                  <a:cubicBezTo>
                    <a:pt x="0" y="11288"/>
                    <a:pt x="9" y="11297"/>
                    <a:pt x="18" y="11314"/>
                  </a:cubicBezTo>
                  <a:cubicBezTo>
                    <a:pt x="93" y="11392"/>
                    <a:pt x="174" y="11424"/>
                    <a:pt x="247" y="11424"/>
                  </a:cubicBezTo>
                  <a:cubicBezTo>
                    <a:pt x="386" y="11424"/>
                    <a:pt x="500" y="11311"/>
                    <a:pt x="500" y="11172"/>
                  </a:cubicBezTo>
                  <a:lnTo>
                    <a:pt x="500" y="4231"/>
                  </a:lnTo>
                  <a:lnTo>
                    <a:pt x="8020" y="4231"/>
                  </a:lnTo>
                  <a:cubicBezTo>
                    <a:pt x="8083" y="5391"/>
                    <a:pt x="8627" y="6595"/>
                    <a:pt x="9644" y="7809"/>
                  </a:cubicBezTo>
                  <a:cubicBezTo>
                    <a:pt x="10371" y="8659"/>
                    <a:pt x="11684" y="9870"/>
                    <a:pt x="12018" y="9870"/>
                  </a:cubicBezTo>
                  <a:cubicBezTo>
                    <a:pt x="12024" y="9870"/>
                    <a:pt x="12029" y="9870"/>
                    <a:pt x="12035" y="9869"/>
                  </a:cubicBezTo>
                  <a:cubicBezTo>
                    <a:pt x="12040" y="9870"/>
                    <a:pt x="12046" y="9870"/>
                    <a:pt x="12052" y="9870"/>
                  </a:cubicBezTo>
                  <a:cubicBezTo>
                    <a:pt x="12385" y="9870"/>
                    <a:pt x="13689" y="8667"/>
                    <a:pt x="14417" y="7809"/>
                  </a:cubicBezTo>
                  <a:cubicBezTo>
                    <a:pt x="15434" y="6595"/>
                    <a:pt x="15987" y="5391"/>
                    <a:pt x="16040" y="4231"/>
                  </a:cubicBezTo>
                  <a:lnTo>
                    <a:pt x="16567" y="4231"/>
                  </a:lnTo>
                  <a:lnTo>
                    <a:pt x="16567" y="13447"/>
                  </a:lnTo>
                  <a:cubicBezTo>
                    <a:pt x="16567" y="13786"/>
                    <a:pt x="16290" y="14062"/>
                    <a:pt x="15951" y="14062"/>
                  </a:cubicBezTo>
                  <a:lnTo>
                    <a:pt x="758" y="14062"/>
                  </a:lnTo>
                  <a:cubicBezTo>
                    <a:pt x="616" y="14062"/>
                    <a:pt x="500" y="13946"/>
                    <a:pt x="500" y="13803"/>
                  </a:cubicBezTo>
                  <a:lnTo>
                    <a:pt x="500" y="12269"/>
                  </a:lnTo>
                  <a:cubicBezTo>
                    <a:pt x="500" y="12242"/>
                    <a:pt x="491" y="12207"/>
                    <a:pt x="464" y="12189"/>
                  </a:cubicBezTo>
                  <a:cubicBezTo>
                    <a:pt x="393" y="12123"/>
                    <a:pt x="317" y="12096"/>
                    <a:pt x="249" y="12096"/>
                  </a:cubicBezTo>
                  <a:cubicBezTo>
                    <a:pt x="111" y="12096"/>
                    <a:pt x="0" y="12207"/>
                    <a:pt x="0" y="12349"/>
                  </a:cubicBezTo>
                  <a:lnTo>
                    <a:pt x="0" y="13447"/>
                  </a:lnTo>
                  <a:cubicBezTo>
                    <a:pt x="0" y="14062"/>
                    <a:pt x="500" y="14562"/>
                    <a:pt x="1115" y="14562"/>
                  </a:cubicBezTo>
                  <a:lnTo>
                    <a:pt x="15951" y="14562"/>
                  </a:lnTo>
                  <a:cubicBezTo>
                    <a:pt x="16567" y="14562"/>
                    <a:pt x="17066" y="14062"/>
                    <a:pt x="17066" y="13447"/>
                  </a:cubicBezTo>
                  <a:lnTo>
                    <a:pt x="17066" y="2179"/>
                  </a:lnTo>
                  <a:cubicBezTo>
                    <a:pt x="17066" y="1564"/>
                    <a:pt x="16567" y="1064"/>
                    <a:pt x="15951" y="1064"/>
                  </a:cubicBezTo>
                  <a:lnTo>
                    <a:pt x="14756" y="1064"/>
                  </a:lnTo>
                  <a:cubicBezTo>
                    <a:pt x="14640" y="957"/>
                    <a:pt x="14515" y="859"/>
                    <a:pt x="14381" y="761"/>
                  </a:cubicBezTo>
                  <a:cubicBezTo>
                    <a:pt x="14332" y="726"/>
                    <a:pt x="14282" y="712"/>
                    <a:pt x="14235" y="712"/>
                  </a:cubicBezTo>
                  <a:cubicBezTo>
                    <a:pt x="14027" y="712"/>
                    <a:pt x="13877" y="1002"/>
                    <a:pt x="14095" y="1162"/>
                  </a:cubicBezTo>
                  <a:cubicBezTo>
                    <a:pt x="17699" y="4097"/>
                    <a:pt x="13739" y="8183"/>
                    <a:pt x="12035" y="9361"/>
                  </a:cubicBezTo>
                  <a:cubicBezTo>
                    <a:pt x="11401" y="8897"/>
                    <a:pt x="8520" y="6631"/>
                    <a:pt x="8520" y="4017"/>
                  </a:cubicBezTo>
                  <a:cubicBezTo>
                    <a:pt x="8520" y="2081"/>
                    <a:pt x="10090" y="502"/>
                    <a:pt x="12035" y="502"/>
                  </a:cubicBezTo>
                  <a:cubicBezTo>
                    <a:pt x="12409" y="502"/>
                    <a:pt x="12775" y="556"/>
                    <a:pt x="13123" y="672"/>
                  </a:cubicBezTo>
                  <a:cubicBezTo>
                    <a:pt x="13151" y="680"/>
                    <a:pt x="13177" y="683"/>
                    <a:pt x="13202" y="683"/>
                  </a:cubicBezTo>
                  <a:cubicBezTo>
                    <a:pt x="13458" y="683"/>
                    <a:pt x="13559" y="296"/>
                    <a:pt x="13275" y="199"/>
                  </a:cubicBezTo>
                  <a:cubicBezTo>
                    <a:pt x="12885" y="65"/>
                    <a:pt x="12471" y="1"/>
                    <a:pt x="1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7" name="Google Shape;14827;p116"/>
            <p:cNvSpPr/>
            <p:nvPr/>
          </p:nvSpPr>
          <p:spPr>
            <a:xfrm>
              <a:off x="2877409" y="3119297"/>
              <a:ext cx="35555" cy="35555"/>
            </a:xfrm>
            <a:custGeom>
              <a:avLst/>
              <a:gdLst/>
              <a:ahLst/>
              <a:cxnLst/>
              <a:rect l="l" t="t" r="r" b="b"/>
              <a:pathLst>
                <a:path w="1562" h="1562" extrusionOk="0">
                  <a:moveTo>
                    <a:pt x="781" y="504"/>
                  </a:moveTo>
                  <a:cubicBezTo>
                    <a:pt x="919" y="504"/>
                    <a:pt x="1057" y="598"/>
                    <a:pt x="1062" y="785"/>
                  </a:cubicBezTo>
                  <a:cubicBezTo>
                    <a:pt x="1062" y="937"/>
                    <a:pt x="937" y="1062"/>
                    <a:pt x="776" y="1062"/>
                  </a:cubicBezTo>
                  <a:cubicBezTo>
                    <a:pt x="625" y="1062"/>
                    <a:pt x="500" y="937"/>
                    <a:pt x="500" y="785"/>
                  </a:cubicBezTo>
                  <a:cubicBezTo>
                    <a:pt x="504" y="598"/>
                    <a:pt x="642" y="504"/>
                    <a:pt x="781" y="504"/>
                  </a:cubicBezTo>
                  <a:close/>
                  <a:moveTo>
                    <a:pt x="776" y="0"/>
                  </a:moveTo>
                  <a:cubicBezTo>
                    <a:pt x="348" y="0"/>
                    <a:pt x="0" y="348"/>
                    <a:pt x="0" y="785"/>
                  </a:cubicBezTo>
                  <a:cubicBezTo>
                    <a:pt x="18" y="1303"/>
                    <a:pt x="399" y="1561"/>
                    <a:pt x="781" y="1561"/>
                  </a:cubicBezTo>
                  <a:cubicBezTo>
                    <a:pt x="1162" y="1561"/>
                    <a:pt x="1543" y="1303"/>
                    <a:pt x="1561" y="785"/>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8" name="Google Shape;14828;p116"/>
            <p:cNvSpPr/>
            <p:nvPr/>
          </p:nvSpPr>
          <p:spPr>
            <a:xfrm>
              <a:off x="2921864" y="3119297"/>
              <a:ext cx="35555" cy="35555"/>
            </a:xfrm>
            <a:custGeom>
              <a:avLst/>
              <a:gdLst/>
              <a:ahLst/>
              <a:cxnLst/>
              <a:rect l="l" t="t" r="r" b="b"/>
              <a:pathLst>
                <a:path w="1562" h="1562" extrusionOk="0">
                  <a:moveTo>
                    <a:pt x="781" y="504"/>
                  </a:moveTo>
                  <a:cubicBezTo>
                    <a:pt x="920" y="504"/>
                    <a:pt x="1058" y="598"/>
                    <a:pt x="1062" y="785"/>
                  </a:cubicBezTo>
                  <a:cubicBezTo>
                    <a:pt x="1062" y="937"/>
                    <a:pt x="937" y="1062"/>
                    <a:pt x="786" y="1062"/>
                  </a:cubicBezTo>
                  <a:cubicBezTo>
                    <a:pt x="625" y="1062"/>
                    <a:pt x="500" y="937"/>
                    <a:pt x="500" y="785"/>
                  </a:cubicBezTo>
                  <a:cubicBezTo>
                    <a:pt x="505" y="598"/>
                    <a:pt x="643" y="504"/>
                    <a:pt x="781" y="504"/>
                  </a:cubicBezTo>
                  <a:close/>
                  <a:moveTo>
                    <a:pt x="786" y="0"/>
                  </a:moveTo>
                  <a:cubicBezTo>
                    <a:pt x="349" y="0"/>
                    <a:pt x="1" y="348"/>
                    <a:pt x="1" y="785"/>
                  </a:cubicBezTo>
                  <a:cubicBezTo>
                    <a:pt x="19" y="1303"/>
                    <a:pt x="400" y="1561"/>
                    <a:pt x="781" y="1561"/>
                  </a:cubicBezTo>
                  <a:cubicBezTo>
                    <a:pt x="1163" y="1561"/>
                    <a:pt x="1544" y="1303"/>
                    <a:pt x="1562" y="785"/>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9" name="Google Shape;14829;p116"/>
            <p:cNvSpPr/>
            <p:nvPr/>
          </p:nvSpPr>
          <p:spPr>
            <a:xfrm>
              <a:off x="2966342" y="3119297"/>
              <a:ext cx="35760" cy="35555"/>
            </a:xfrm>
            <a:custGeom>
              <a:avLst/>
              <a:gdLst/>
              <a:ahLst/>
              <a:cxnLst/>
              <a:rect l="l" t="t" r="r" b="b"/>
              <a:pathLst>
                <a:path w="1571" h="1562" extrusionOk="0">
                  <a:moveTo>
                    <a:pt x="786" y="504"/>
                  </a:moveTo>
                  <a:cubicBezTo>
                    <a:pt x="924" y="504"/>
                    <a:pt x="1062" y="598"/>
                    <a:pt x="1071" y="785"/>
                  </a:cubicBezTo>
                  <a:cubicBezTo>
                    <a:pt x="1071" y="937"/>
                    <a:pt x="937" y="1062"/>
                    <a:pt x="786" y="1062"/>
                  </a:cubicBezTo>
                  <a:cubicBezTo>
                    <a:pt x="625" y="1062"/>
                    <a:pt x="500" y="937"/>
                    <a:pt x="500" y="785"/>
                  </a:cubicBezTo>
                  <a:cubicBezTo>
                    <a:pt x="509" y="598"/>
                    <a:pt x="647" y="504"/>
                    <a:pt x="786" y="504"/>
                  </a:cubicBezTo>
                  <a:close/>
                  <a:moveTo>
                    <a:pt x="786" y="0"/>
                  </a:moveTo>
                  <a:cubicBezTo>
                    <a:pt x="348" y="0"/>
                    <a:pt x="0" y="348"/>
                    <a:pt x="0" y="785"/>
                  </a:cubicBezTo>
                  <a:cubicBezTo>
                    <a:pt x="18" y="1303"/>
                    <a:pt x="400" y="1561"/>
                    <a:pt x="782" y="1561"/>
                  </a:cubicBezTo>
                  <a:cubicBezTo>
                    <a:pt x="1165" y="1561"/>
                    <a:pt x="1548" y="1303"/>
                    <a:pt x="1571" y="785"/>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0" name="Google Shape;14830;p116"/>
            <p:cNvSpPr/>
            <p:nvPr/>
          </p:nvSpPr>
          <p:spPr>
            <a:xfrm>
              <a:off x="2874951" y="3220408"/>
              <a:ext cx="50806" cy="11404"/>
            </a:xfrm>
            <a:custGeom>
              <a:avLst/>
              <a:gdLst/>
              <a:ahLst/>
              <a:cxnLst/>
              <a:rect l="l" t="t" r="r" b="b"/>
              <a:pathLst>
                <a:path w="2232" h="501" extrusionOk="0">
                  <a:moveTo>
                    <a:pt x="251" y="1"/>
                  </a:moveTo>
                  <a:cubicBezTo>
                    <a:pt x="108" y="1"/>
                    <a:pt x="1" y="108"/>
                    <a:pt x="1" y="251"/>
                  </a:cubicBezTo>
                  <a:cubicBezTo>
                    <a:pt x="1" y="384"/>
                    <a:pt x="108" y="500"/>
                    <a:pt x="251" y="500"/>
                  </a:cubicBezTo>
                  <a:lnTo>
                    <a:pt x="1901" y="500"/>
                  </a:lnTo>
                  <a:cubicBezTo>
                    <a:pt x="2231" y="492"/>
                    <a:pt x="2231" y="10"/>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1" name="Google Shape;14831;p116"/>
            <p:cNvSpPr/>
            <p:nvPr/>
          </p:nvSpPr>
          <p:spPr>
            <a:xfrm>
              <a:off x="2872925" y="3249248"/>
              <a:ext cx="95671" cy="11404"/>
            </a:xfrm>
            <a:custGeom>
              <a:avLst/>
              <a:gdLst/>
              <a:ahLst/>
              <a:cxnLst/>
              <a:rect l="l" t="t" r="r" b="b"/>
              <a:pathLst>
                <a:path w="4203" h="501" extrusionOk="0">
                  <a:moveTo>
                    <a:pt x="340" y="1"/>
                  </a:moveTo>
                  <a:cubicBezTo>
                    <a:pt x="10" y="10"/>
                    <a:pt x="1" y="491"/>
                    <a:pt x="340" y="500"/>
                  </a:cubicBezTo>
                  <a:lnTo>
                    <a:pt x="3873" y="500"/>
                  </a:lnTo>
                  <a:cubicBezTo>
                    <a:pt x="4203" y="491"/>
                    <a:pt x="4203" y="10"/>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2" name="Google Shape;14832;p116"/>
            <p:cNvSpPr/>
            <p:nvPr/>
          </p:nvSpPr>
          <p:spPr>
            <a:xfrm>
              <a:off x="2872925" y="3278088"/>
              <a:ext cx="95671" cy="11381"/>
            </a:xfrm>
            <a:custGeom>
              <a:avLst/>
              <a:gdLst/>
              <a:ahLst/>
              <a:cxnLst/>
              <a:rect l="l" t="t" r="r" b="b"/>
              <a:pathLst>
                <a:path w="4203" h="500" extrusionOk="0">
                  <a:moveTo>
                    <a:pt x="340" y="0"/>
                  </a:moveTo>
                  <a:cubicBezTo>
                    <a:pt x="10" y="9"/>
                    <a:pt x="1" y="491"/>
                    <a:pt x="340" y="500"/>
                  </a:cubicBezTo>
                  <a:lnTo>
                    <a:pt x="3873" y="500"/>
                  </a:lnTo>
                  <a:cubicBezTo>
                    <a:pt x="4203"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3" name="Google Shape;14833;p116"/>
            <p:cNvSpPr/>
            <p:nvPr/>
          </p:nvSpPr>
          <p:spPr>
            <a:xfrm>
              <a:off x="2872925" y="3306928"/>
              <a:ext cx="95671" cy="11381"/>
            </a:xfrm>
            <a:custGeom>
              <a:avLst/>
              <a:gdLst/>
              <a:ahLst/>
              <a:cxnLst/>
              <a:rect l="l" t="t" r="r" b="b"/>
              <a:pathLst>
                <a:path w="4203" h="500" extrusionOk="0">
                  <a:moveTo>
                    <a:pt x="340" y="0"/>
                  </a:moveTo>
                  <a:cubicBezTo>
                    <a:pt x="10" y="9"/>
                    <a:pt x="1" y="491"/>
                    <a:pt x="340" y="500"/>
                  </a:cubicBezTo>
                  <a:lnTo>
                    <a:pt x="3873" y="500"/>
                  </a:lnTo>
                  <a:cubicBezTo>
                    <a:pt x="4203"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4" name="Google Shape;14834;p116"/>
            <p:cNvSpPr/>
            <p:nvPr/>
          </p:nvSpPr>
          <p:spPr>
            <a:xfrm>
              <a:off x="3061990" y="3118683"/>
              <a:ext cx="116567" cy="99313"/>
            </a:xfrm>
            <a:custGeom>
              <a:avLst/>
              <a:gdLst/>
              <a:ahLst/>
              <a:cxnLst/>
              <a:rect l="l" t="t" r="r" b="b"/>
              <a:pathLst>
                <a:path w="5121" h="4363" extrusionOk="0">
                  <a:moveTo>
                    <a:pt x="2231" y="500"/>
                  </a:moveTo>
                  <a:cubicBezTo>
                    <a:pt x="3158" y="500"/>
                    <a:pt x="3917" y="1258"/>
                    <a:pt x="3917" y="2186"/>
                  </a:cubicBezTo>
                  <a:cubicBezTo>
                    <a:pt x="3917" y="3114"/>
                    <a:pt x="3158" y="3863"/>
                    <a:pt x="2231" y="3863"/>
                  </a:cubicBezTo>
                  <a:cubicBezTo>
                    <a:pt x="0" y="3783"/>
                    <a:pt x="0" y="580"/>
                    <a:pt x="2231" y="500"/>
                  </a:cubicBezTo>
                  <a:close/>
                  <a:moveTo>
                    <a:pt x="2231" y="0"/>
                  </a:moveTo>
                  <a:cubicBezTo>
                    <a:pt x="1026" y="0"/>
                    <a:pt x="45" y="982"/>
                    <a:pt x="45" y="2186"/>
                  </a:cubicBezTo>
                  <a:cubicBezTo>
                    <a:pt x="45" y="3390"/>
                    <a:pt x="1026" y="4363"/>
                    <a:pt x="2231" y="4363"/>
                  </a:cubicBezTo>
                  <a:cubicBezTo>
                    <a:pt x="5121" y="4256"/>
                    <a:pt x="5121" y="107"/>
                    <a:pt x="2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5" name="Google Shape;14835;p116"/>
            <p:cNvSpPr/>
            <p:nvPr/>
          </p:nvSpPr>
          <p:spPr>
            <a:xfrm>
              <a:off x="3044531" y="3313621"/>
              <a:ext cx="144383" cy="55472"/>
            </a:xfrm>
            <a:custGeom>
              <a:avLst/>
              <a:gdLst/>
              <a:ahLst/>
              <a:cxnLst/>
              <a:rect l="l" t="t" r="r" b="b"/>
              <a:pathLst>
                <a:path w="6343" h="2437" extrusionOk="0">
                  <a:moveTo>
                    <a:pt x="4710" y="500"/>
                  </a:moveTo>
                  <a:cubicBezTo>
                    <a:pt x="5085" y="500"/>
                    <a:pt x="5406" y="786"/>
                    <a:pt x="5442" y="1151"/>
                  </a:cubicBezTo>
                  <a:cubicBezTo>
                    <a:pt x="5478" y="1580"/>
                    <a:pt x="5148" y="1936"/>
                    <a:pt x="4728" y="1936"/>
                  </a:cubicBezTo>
                  <a:lnTo>
                    <a:pt x="1267" y="1936"/>
                  </a:lnTo>
                  <a:cubicBezTo>
                    <a:pt x="848" y="1936"/>
                    <a:pt x="509" y="1580"/>
                    <a:pt x="553" y="1151"/>
                  </a:cubicBezTo>
                  <a:cubicBezTo>
                    <a:pt x="580" y="786"/>
                    <a:pt x="910" y="500"/>
                    <a:pt x="1276" y="500"/>
                  </a:cubicBezTo>
                  <a:close/>
                  <a:moveTo>
                    <a:pt x="1285" y="1"/>
                  </a:moveTo>
                  <a:cubicBezTo>
                    <a:pt x="642" y="1"/>
                    <a:pt x="89" y="500"/>
                    <a:pt x="54" y="1142"/>
                  </a:cubicBezTo>
                  <a:cubicBezTo>
                    <a:pt x="0" y="1847"/>
                    <a:pt x="562" y="2436"/>
                    <a:pt x="1267" y="2436"/>
                  </a:cubicBezTo>
                  <a:lnTo>
                    <a:pt x="4728" y="2436"/>
                  </a:lnTo>
                  <a:cubicBezTo>
                    <a:pt x="6343" y="2374"/>
                    <a:pt x="6343" y="63"/>
                    <a:pt x="4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6" name="Google Shape;14836;p116"/>
          <p:cNvGrpSpPr/>
          <p:nvPr/>
        </p:nvGrpSpPr>
        <p:grpSpPr>
          <a:xfrm>
            <a:off x="3450250" y="3057360"/>
            <a:ext cx="388488" cy="371006"/>
            <a:chOff x="3450250" y="3057360"/>
            <a:chExt cx="388488" cy="371006"/>
          </a:xfrm>
        </p:grpSpPr>
        <p:sp>
          <p:nvSpPr>
            <p:cNvPr id="14837" name="Google Shape;14837;p116"/>
            <p:cNvSpPr/>
            <p:nvPr/>
          </p:nvSpPr>
          <p:spPr>
            <a:xfrm>
              <a:off x="3488628" y="3075229"/>
              <a:ext cx="35760" cy="35555"/>
            </a:xfrm>
            <a:custGeom>
              <a:avLst/>
              <a:gdLst/>
              <a:ahLst/>
              <a:cxnLst/>
              <a:rect l="l" t="t" r="r" b="b"/>
              <a:pathLst>
                <a:path w="1571" h="1562" extrusionOk="0">
                  <a:moveTo>
                    <a:pt x="785" y="504"/>
                  </a:moveTo>
                  <a:cubicBezTo>
                    <a:pt x="924" y="504"/>
                    <a:pt x="1062" y="598"/>
                    <a:pt x="1071" y="785"/>
                  </a:cubicBezTo>
                  <a:cubicBezTo>
                    <a:pt x="1071" y="937"/>
                    <a:pt x="946" y="1071"/>
                    <a:pt x="785" y="1071"/>
                  </a:cubicBezTo>
                  <a:cubicBezTo>
                    <a:pt x="634" y="1071"/>
                    <a:pt x="500" y="937"/>
                    <a:pt x="500" y="785"/>
                  </a:cubicBezTo>
                  <a:cubicBezTo>
                    <a:pt x="509" y="598"/>
                    <a:pt x="647" y="504"/>
                    <a:pt x="785" y="504"/>
                  </a:cubicBezTo>
                  <a:close/>
                  <a:moveTo>
                    <a:pt x="785" y="0"/>
                  </a:moveTo>
                  <a:cubicBezTo>
                    <a:pt x="357" y="0"/>
                    <a:pt x="0" y="348"/>
                    <a:pt x="0" y="785"/>
                  </a:cubicBezTo>
                  <a:cubicBezTo>
                    <a:pt x="23" y="1303"/>
                    <a:pt x="406" y="1562"/>
                    <a:pt x="789" y="1562"/>
                  </a:cubicBezTo>
                  <a:cubicBezTo>
                    <a:pt x="1171" y="1562"/>
                    <a:pt x="1553" y="1303"/>
                    <a:pt x="1571" y="785"/>
                  </a:cubicBezTo>
                  <a:cubicBezTo>
                    <a:pt x="1571" y="348"/>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8" name="Google Shape;14838;p116"/>
            <p:cNvSpPr/>
            <p:nvPr/>
          </p:nvSpPr>
          <p:spPr>
            <a:xfrm>
              <a:off x="3533310" y="3075229"/>
              <a:ext cx="35555" cy="35555"/>
            </a:xfrm>
            <a:custGeom>
              <a:avLst/>
              <a:gdLst/>
              <a:ahLst/>
              <a:cxnLst/>
              <a:rect l="l" t="t" r="r" b="b"/>
              <a:pathLst>
                <a:path w="1562" h="1562" extrusionOk="0">
                  <a:moveTo>
                    <a:pt x="781" y="504"/>
                  </a:moveTo>
                  <a:cubicBezTo>
                    <a:pt x="919" y="504"/>
                    <a:pt x="1057" y="598"/>
                    <a:pt x="1062" y="785"/>
                  </a:cubicBezTo>
                  <a:cubicBezTo>
                    <a:pt x="1062" y="937"/>
                    <a:pt x="937" y="1071"/>
                    <a:pt x="776" y="1071"/>
                  </a:cubicBezTo>
                  <a:cubicBezTo>
                    <a:pt x="625" y="1071"/>
                    <a:pt x="500" y="937"/>
                    <a:pt x="500" y="785"/>
                  </a:cubicBezTo>
                  <a:cubicBezTo>
                    <a:pt x="504" y="598"/>
                    <a:pt x="642" y="504"/>
                    <a:pt x="781" y="504"/>
                  </a:cubicBezTo>
                  <a:close/>
                  <a:moveTo>
                    <a:pt x="776" y="0"/>
                  </a:moveTo>
                  <a:cubicBezTo>
                    <a:pt x="348" y="0"/>
                    <a:pt x="0" y="348"/>
                    <a:pt x="0" y="785"/>
                  </a:cubicBezTo>
                  <a:cubicBezTo>
                    <a:pt x="18" y="1303"/>
                    <a:pt x="399" y="1562"/>
                    <a:pt x="781" y="1562"/>
                  </a:cubicBezTo>
                  <a:cubicBezTo>
                    <a:pt x="1162" y="1562"/>
                    <a:pt x="1543" y="1303"/>
                    <a:pt x="1561" y="785"/>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9" name="Google Shape;14839;p116"/>
            <p:cNvSpPr/>
            <p:nvPr/>
          </p:nvSpPr>
          <p:spPr>
            <a:xfrm>
              <a:off x="3577766" y="3075229"/>
              <a:ext cx="35555" cy="35555"/>
            </a:xfrm>
            <a:custGeom>
              <a:avLst/>
              <a:gdLst/>
              <a:ahLst/>
              <a:cxnLst/>
              <a:rect l="l" t="t" r="r" b="b"/>
              <a:pathLst>
                <a:path w="1562" h="1562" extrusionOk="0">
                  <a:moveTo>
                    <a:pt x="781" y="504"/>
                  </a:moveTo>
                  <a:cubicBezTo>
                    <a:pt x="920" y="504"/>
                    <a:pt x="1058" y="598"/>
                    <a:pt x="1062" y="785"/>
                  </a:cubicBezTo>
                  <a:cubicBezTo>
                    <a:pt x="1062" y="937"/>
                    <a:pt x="937" y="1071"/>
                    <a:pt x="786" y="1071"/>
                  </a:cubicBezTo>
                  <a:cubicBezTo>
                    <a:pt x="625" y="1071"/>
                    <a:pt x="500" y="937"/>
                    <a:pt x="500" y="785"/>
                  </a:cubicBezTo>
                  <a:cubicBezTo>
                    <a:pt x="505" y="598"/>
                    <a:pt x="643" y="504"/>
                    <a:pt x="781" y="504"/>
                  </a:cubicBezTo>
                  <a:close/>
                  <a:moveTo>
                    <a:pt x="786" y="0"/>
                  </a:moveTo>
                  <a:cubicBezTo>
                    <a:pt x="349" y="0"/>
                    <a:pt x="1" y="348"/>
                    <a:pt x="1" y="785"/>
                  </a:cubicBezTo>
                  <a:cubicBezTo>
                    <a:pt x="19" y="1303"/>
                    <a:pt x="400" y="1562"/>
                    <a:pt x="781" y="1562"/>
                  </a:cubicBezTo>
                  <a:cubicBezTo>
                    <a:pt x="1163" y="1562"/>
                    <a:pt x="1544" y="1303"/>
                    <a:pt x="1562" y="785"/>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0" name="Google Shape;14840;p116"/>
            <p:cNvSpPr/>
            <p:nvPr/>
          </p:nvSpPr>
          <p:spPr>
            <a:xfrm>
              <a:off x="3450250" y="3057360"/>
              <a:ext cx="388488" cy="371006"/>
            </a:xfrm>
            <a:custGeom>
              <a:avLst/>
              <a:gdLst/>
              <a:ahLst/>
              <a:cxnLst/>
              <a:rect l="l" t="t" r="r" b="b"/>
              <a:pathLst>
                <a:path w="17067" h="16299" extrusionOk="0">
                  <a:moveTo>
                    <a:pt x="8912" y="500"/>
                  </a:moveTo>
                  <a:cubicBezTo>
                    <a:pt x="9251" y="500"/>
                    <a:pt x="9528" y="776"/>
                    <a:pt x="9528" y="1115"/>
                  </a:cubicBezTo>
                  <a:lnTo>
                    <a:pt x="9528" y="2659"/>
                  </a:lnTo>
                  <a:lnTo>
                    <a:pt x="500" y="2659"/>
                  </a:lnTo>
                  <a:lnTo>
                    <a:pt x="500" y="1115"/>
                  </a:lnTo>
                  <a:cubicBezTo>
                    <a:pt x="500" y="776"/>
                    <a:pt x="776" y="500"/>
                    <a:pt x="1115" y="500"/>
                  </a:cubicBezTo>
                  <a:close/>
                  <a:moveTo>
                    <a:pt x="15951" y="4666"/>
                  </a:moveTo>
                  <a:cubicBezTo>
                    <a:pt x="16290" y="4666"/>
                    <a:pt x="16567" y="4943"/>
                    <a:pt x="16567" y="5282"/>
                  </a:cubicBezTo>
                  <a:lnTo>
                    <a:pt x="16567" y="6825"/>
                  </a:lnTo>
                  <a:lnTo>
                    <a:pt x="8930" y="6825"/>
                  </a:lnTo>
                  <a:lnTo>
                    <a:pt x="8930" y="5282"/>
                  </a:lnTo>
                  <a:cubicBezTo>
                    <a:pt x="8930" y="4943"/>
                    <a:pt x="9207" y="4666"/>
                    <a:pt x="9546" y="4666"/>
                  </a:cubicBezTo>
                  <a:close/>
                  <a:moveTo>
                    <a:pt x="259" y="0"/>
                  </a:moveTo>
                  <a:cubicBezTo>
                    <a:pt x="116" y="0"/>
                    <a:pt x="0" y="116"/>
                    <a:pt x="0" y="259"/>
                  </a:cubicBezTo>
                  <a:lnTo>
                    <a:pt x="0" y="3810"/>
                  </a:lnTo>
                  <a:cubicBezTo>
                    <a:pt x="0" y="3827"/>
                    <a:pt x="9" y="3845"/>
                    <a:pt x="18" y="3854"/>
                  </a:cubicBezTo>
                  <a:cubicBezTo>
                    <a:pt x="93" y="3932"/>
                    <a:pt x="174" y="3964"/>
                    <a:pt x="248" y="3964"/>
                  </a:cubicBezTo>
                  <a:cubicBezTo>
                    <a:pt x="386" y="3964"/>
                    <a:pt x="500" y="3851"/>
                    <a:pt x="500" y="3711"/>
                  </a:cubicBezTo>
                  <a:lnTo>
                    <a:pt x="500" y="3167"/>
                  </a:lnTo>
                  <a:lnTo>
                    <a:pt x="9528" y="3167"/>
                  </a:lnTo>
                  <a:lnTo>
                    <a:pt x="9528" y="4166"/>
                  </a:lnTo>
                  <a:cubicBezTo>
                    <a:pt x="8921" y="4175"/>
                    <a:pt x="8431" y="4675"/>
                    <a:pt x="8431" y="5282"/>
                  </a:cubicBezTo>
                  <a:lnTo>
                    <a:pt x="8431" y="12998"/>
                  </a:lnTo>
                  <a:lnTo>
                    <a:pt x="759" y="12998"/>
                  </a:lnTo>
                  <a:cubicBezTo>
                    <a:pt x="616" y="12998"/>
                    <a:pt x="500" y="12882"/>
                    <a:pt x="500" y="12731"/>
                  </a:cubicBezTo>
                  <a:lnTo>
                    <a:pt x="500" y="4809"/>
                  </a:lnTo>
                  <a:cubicBezTo>
                    <a:pt x="500" y="4782"/>
                    <a:pt x="491" y="4746"/>
                    <a:pt x="464" y="4728"/>
                  </a:cubicBezTo>
                  <a:cubicBezTo>
                    <a:pt x="393" y="4663"/>
                    <a:pt x="318" y="4635"/>
                    <a:pt x="249" y="4635"/>
                  </a:cubicBezTo>
                  <a:cubicBezTo>
                    <a:pt x="111" y="4635"/>
                    <a:pt x="0" y="4746"/>
                    <a:pt x="0" y="4889"/>
                  </a:cubicBezTo>
                  <a:lnTo>
                    <a:pt x="0" y="12383"/>
                  </a:lnTo>
                  <a:cubicBezTo>
                    <a:pt x="0" y="12998"/>
                    <a:pt x="500" y="13498"/>
                    <a:pt x="1115" y="13498"/>
                  </a:cubicBezTo>
                  <a:lnTo>
                    <a:pt x="8431" y="13498"/>
                  </a:lnTo>
                  <a:lnTo>
                    <a:pt x="8431" y="15175"/>
                  </a:lnTo>
                  <a:cubicBezTo>
                    <a:pt x="8431" y="15799"/>
                    <a:pt x="8930" y="16299"/>
                    <a:pt x="9546" y="16299"/>
                  </a:cubicBezTo>
                  <a:lnTo>
                    <a:pt x="16799" y="16299"/>
                  </a:lnTo>
                  <a:cubicBezTo>
                    <a:pt x="16950" y="16299"/>
                    <a:pt x="17066" y="16174"/>
                    <a:pt x="17066" y="16031"/>
                  </a:cubicBezTo>
                  <a:lnTo>
                    <a:pt x="17066" y="13801"/>
                  </a:lnTo>
                  <a:cubicBezTo>
                    <a:pt x="17066" y="13783"/>
                    <a:pt x="17057" y="13774"/>
                    <a:pt x="17048" y="13756"/>
                  </a:cubicBezTo>
                  <a:cubicBezTo>
                    <a:pt x="16974" y="13679"/>
                    <a:pt x="16893" y="13647"/>
                    <a:pt x="16819" y="13647"/>
                  </a:cubicBezTo>
                  <a:cubicBezTo>
                    <a:pt x="16680" y="13647"/>
                    <a:pt x="16567" y="13760"/>
                    <a:pt x="16567" y="13899"/>
                  </a:cubicBezTo>
                  <a:lnTo>
                    <a:pt x="16567" y="15175"/>
                  </a:lnTo>
                  <a:cubicBezTo>
                    <a:pt x="16567" y="15523"/>
                    <a:pt x="16290" y="15799"/>
                    <a:pt x="15951" y="15799"/>
                  </a:cubicBezTo>
                  <a:lnTo>
                    <a:pt x="9546" y="15799"/>
                  </a:lnTo>
                  <a:cubicBezTo>
                    <a:pt x="9207" y="15799"/>
                    <a:pt x="8930" y="15523"/>
                    <a:pt x="8930" y="15175"/>
                  </a:cubicBezTo>
                  <a:lnTo>
                    <a:pt x="8930" y="7333"/>
                  </a:lnTo>
                  <a:lnTo>
                    <a:pt x="16567" y="7333"/>
                  </a:lnTo>
                  <a:lnTo>
                    <a:pt x="16567" y="12713"/>
                  </a:lnTo>
                  <a:cubicBezTo>
                    <a:pt x="16567" y="12838"/>
                    <a:pt x="16656" y="12954"/>
                    <a:pt x="16781" y="12971"/>
                  </a:cubicBezTo>
                  <a:cubicBezTo>
                    <a:pt x="16791" y="12973"/>
                    <a:pt x="16800" y="12973"/>
                    <a:pt x="16810" y="12973"/>
                  </a:cubicBezTo>
                  <a:cubicBezTo>
                    <a:pt x="16949" y="12973"/>
                    <a:pt x="17066" y="12855"/>
                    <a:pt x="17066" y="12722"/>
                  </a:cubicBezTo>
                  <a:lnTo>
                    <a:pt x="17066" y="5282"/>
                  </a:lnTo>
                  <a:cubicBezTo>
                    <a:pt x="17066" y="4666"/>
                    <a:pt x="16567" y="4166"/>
                    <a:pt x="15951" y="4166"/>
                  </a:cubicBezTo>
                  <a:lnTo>
                    <a:pt x="10028" y="4166"/>
                  </a:lnTo>
                  <a:lnTo>
                    <a:pt x="10028" y="1115"/>
                  </a:lnTo>
                  <a:cubicBezTo>
                    <a:pt x="10028" y="500"/>
                    <a:pt x="9528" y="0"/>
                    <a:pt x="8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1" name="Google Shape;14841;p116"/>
            <p:cNvSpPr/>
            <p:nvPr/>
          </p:nvSpPr>
          <p:spPr>
            <a:xfrm>
              <a:off x="3680515" y="3170058"/>
              <a:ext cx="35760" cy="35555"/>
            </a:xfrm>
            <a:custGeom>
              <a:avLst/>
              <a:gdLst/>
              <a:ahLst/>
              <a:cxnLst/>
              <a:rect l="l" t="t" r="r" b="b"/>
              <a:pathLst>
                <a:path w="1571" h="1562" extrusionOk="0">
                  <a:moveTo>
                    <a:pt x="786" y="504"/>
                  </a:moveTo>
                  <a:cubicBezTo>
                    <a:pt x="924" y="504"/>
                    <a:pt x="1062" y="598"/>
                    <a:pt x="1071" y="786"/>
                  </a:cubicBezTo>
                  <a:cubicBezTo>
                    <a:pt x="1071" y="937"/>
                    <a:pt x="946" y="1071"/>
                    <a:pt x="786" y="1071"/>
                  </a:cubicBezTo>
                  <a:cubicBezTo>
                    <a:pt x="634" y="1071"/>
                    <a:pt x="500" y="937"/>
                    <a:pt x="500" y="786"/>
                  </a:cubicBezTo>
                  <a:cubicBezTo>
                    <a:pt x="509" y="598"/>
                    <a:pt x="648" y="504"/>
                    <a:pt x="786" y="504"/>
                  </a:cubicBezTo>
                  <a:close/>
                  <a:moveTo>
                    <a:pt x="786" y="0"/>
                  </a:moveTo>
                  <a:cubicBezTo>
                    <a:pt x="358" y="0"/>
                    <a:pt x="1" y="348"/>
                    <a:pt x="1" y="786"/>
                  </a:cubicBezTo>
                  <a:cubicBezTo>
                    <a:pt x="23" y="1303"/>
                    <a:pt x="404" y="1562"/>
                    <a:pt x="786" y="1562"/>
                  </a:cubicBezTo>
                  <a:cubicBezTo>
                    <a:pt x="1167" y="1562"/>
                    <a:pt x="1549" y="1303"/>
                    <a:pt x="1571" y="786"/>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2" name="Google Shape;14842;p116"/>
            <p:cNvSpPr/>
            <p:nvPr/>
          </p:nvSpPr>
          <p:spPr>
            <a:xfrm>
              <a:off x="3724993" y="3170058"/>
              <a:ext cx="35760" cy="35555"/>
            </a:xfrm>
            <a:custGeom>
              <a:avLst/>
              <a:gdLst/>
              <a:ahLst/>
              <a:cxnLst/>
              <a:rect l="l" t="t" r="r" b="b"/>
              <a:pathLst>
                <a:path w="1571" h="1562" extrusionOk="0">
                  <a:moveTo>
                    <a:pt x="790" y="504"/>
                  </a:moveTo>
                  <a:cubicBezTo>
                    <a:pt x="928" y="504"/>
                    <a:pt x="1067" y="598"/>
                    <a:pt x="1071" y="786"/>
                  </a:cubicBezTo>
                  <a:cubicBezTo>
                    <a:pt x="1071" y="937"/>
                    <a:pt x="946" y="1071"/>
                    <a:pt x="786" y="1071"/>
                  </a:cubicBezTo>
                  <a:cubicBezTo>
                    <a:pt x="634" y="1071"/>
                    <a:pt x="509" y="937"/>
                    <a:pt x="509" y="786"/>
                  </a:cubicBezTo>
                  <a:cubicBezTo>
                    <a:pt x="513" y="598"/>
                    <a:pt x="652" y="504"/>
                    <a:pt x="790" y="504"/>
                  </a:cubicBezTo>
                  <a:close/>
                  <a:moveTo>
                    <a:pt x="786" y="0"/>
                  </a:moveTo>
                  <a:cubicBezTo>
                    <a:pt x="357" y="0"/>
                    <a:pt x="0" y="348"/>
                    <a:pt x="0" y="786"/>
                  </a:cubicBezTo>
                  <a:cubicBezTo>
                    <a:pt x="23" y="1303"/>
                    <a:pt x="406" y="1562"/>
                    <a:pt x="789" y="1562"/>
                  </a:cubicBezTo>
                  <a:cubicBezTo>
                    <a:pt x="1171" y="1562"/>
                    <a:pt x="1553" y="1303"/>
                    <a:pt x="1571" y="78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3" name="Google Shape;14843;p116"/>
            <p:cNvSpPr/>
            <p:nvPr/>
          </p:nvSpPr>
          <p:spPr>
            <a:xfrm>
              <a:off x="3769676" y="3170058"/>
              <a:ext cx="35555" cy="35555"/>
            </a:xfrm>
            <a:custGeom>
              <a:avLst/>
              <a:gdLst/>
              <a:ahLst/>
              <a:cxnLst/>
              <a:rect l="l" t="t" r="r" b="b"/>
              <a:pathLst>
                <a:path w="1562" h="1562" extrusionOk="0">
                  <a:moveTo>
                    <a:pt x="781" y="504"/>
                  </a:moveTo>
                  <a:cubicBezTo>
                    <a:pt x="919" y="504"/>
                    <a:pt x="1057" y="598"/>
                    <a:pt x="1062" y="786"/>
                  </a:cubicBezTo>
                  <a:cubicBezTo>
                    <a:pt x="1062" y="937"/>
                    <a:pt x="937" y="1071"/>
                    <a:pt x="776" y="1071"/>
                  </a:cubicBezTo>
                  <a:cubicBezTo>
                    <a:pt x="625" y="1071"/>
                    <a:pt x="500" y="937"/>
                    <a:pt x="500" y="786"/>
                  </a:cubicBezTo>
                  <a:cubicBezTo>
                    <a:pt x="504" y="598"/>
                    <a:pt x="642" y="504"/>
                    <a:pt x="781" y="504"/>
                  </a:cubicBezTo>
                  <a:close/>
                  <a:moveTo>
                    <a:pt x="776" y="0"/>
                  </a:moveTo>
                  <a:cubicBezTo>
                    <a:pt x="348" y="0"/>
                    <a:pt x="0" y="348"/>
                    <a:pt x="0" y="786"/>
                  </a:cubicBezTo>
                  <a:cubicBezTo>
                    <a:pt x="18" y="1303"/>
                    <a:pt x="399" y="1562"/>
                    <a:pt x="781" y="1562"/>
                  </a:cubicBezTo>
                  <a:cubicBezTo>
                    <a:pt x="1162" y="1562"/>
                    <a:pt x="1543" y="1303"/>
                    <a:pt x="1561" y="78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4" name="Google Shape;14844;p116"/>
            <p:cNvSpPr/>
            <p:nvPr/>
          </p:nvSpPr>
          <p:spPr>
            <a:xfrm>
              <a:off x="3696563" y="3267322"/>
              <a:ext cx="51398" cy="11609"/>
            </a:xfrm>
            <a:custGeom>
              <a:avLst/>
              <a:gdLst/>
              <a:ahLst/>
              <a:cxnLst/>
              <a:rect l="l" t="t" r="r" b="b"/>
              <a:pathLst>
                <a:path w="2258" h="510" extrusionOk="0">
                  <a:moveTo>
                    <a:pt x="268" y="1"/>
                  </a:moveTo>
                  <a:cubicBezTo>
                    <a:pt x="125" y="1"/>
                    <a:pt x="1" y="134"/>
                    <a:pt x="18" y="286"/>
                  </a:cubicBezTo>
                  <a:cubicBezTo>
                    <a:pt x="36" y="411"/>
                    <a:pt x="152" y="509"/>
                    <a:pt x="277" y="509"/>
                  </a:cubicBezTo>
                  <a:lnTo>
                    <a:pt x="1927" y="509"/>
                  </a:lnTo>
                  <a:cubicBezTo>
                    <a:pt x="2258" y="491"/>
                    <a:pt x="2258" y="18"/>
                    <a:pt x="1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5" name="Google Shape;14845;p116"/>
            <p:cNvSpPr/>
            <p:nvPr/>
          </p:nvSpPr>
          <p:spPr>
            <a:xfrm>
              <a:off x="3695152" y="3296162"/>
              <a:ext cx="95443" cy="11586"/>
            </a:xfrm>
            <a:custGeom>
              <a:avLst/>
              <a:gdLst/>
              <a:ahLst/>
              <a:cxnLst/>
              <a:rect l="l" t="t" r="r" b="b"/>
              <a:pathLst>
                <a:path w="4193" h="509" extrusionOk="0">
                  <a:moveTo>
                    <a:pt x="330" y="0"/>
                  </a:moveTo>
                  <a:cubicBezTo>
                    <a:pt x="0" y="18"/>
                    <a:pt x="0" y="491"/>
                    <a:pt x="330" y="509"/>
                  </a:cubicBezTo>
                  <a:lnTo>
                    <a:pt x="3863" y="509"/>
                  </a:lnTo>
                  <a:cubicBezTo>
                    <a:pt x="4193" y="491"/>
                    <a:pt x="4193" y="18"/>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6" name="Google Shape;14846;p116"/>
            <p:cNvSpPr/>
            <p:nvPr/>
          </p:nvSpPr>
          <p:spPr>
            <a:xfrm>
              <a:off x="3695152" y="3325002"/>
              <a:ext cx="95443" cy="11381"/>
            </a:xfrm>
            <a:custGeom>
              <a:avLst/>
              <a:gdLst/>
              <a:ahLst/>
              <a:cxnLst/>
              <a:rect l="l" t="t" r="r" b="b"/>
              <a:pathLst>
                <a:path w="4193" h="500" extrusionOk="0">
                  <a:moveTo>
                    <a:pt x="330" y="0"/>
                  </a:moveTo>
                  <a:cubicBezTo>
                    <a:pt x="0" y="18"/>
                    <a:pt x="0" y="491"/>
                    <a:pt x="330" y="500"/>
                  </a:cubicBezTo>
                  <a:lnTo>
                    <a:pt x="3863" y="500"/>
                  </a:lnTo>
                  <a:cubicBezTo>
                    <a:pt x="4193" y="491"/>
                    <a:pt x="4193" y="18"/>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7" name="Google Shape;14847;p116"/>
            <p:cNvSpPr/>
            <p:nvPr/>
          </p:nvSpPr>
          <p:spPr>
            <a:xfrm>
              <a:off x="3695152" y="3353819"/>
              <a:ext cx="95443" cy="11404"/>
            </a:xfrm>
            <a:custGeom>
              <a:avLst/>
              <a:gdLst/>
              <a:ahLst/>
              <a:cxnLst/>
              <a:rect l="l" t="t" r="r" b="b"/>
              <a:pathLst>
                <a:path w="4193" h="501" extrusionOk="0">
                  <a:moveTo>
                    <a:pt x="330" y="1"/>
                  </a:moveTo>
                  <a:cubicBezTo>
                    <a:pt x="0" y="10"/>
                    <a:pt x="0" y="492"/>
                    <a:pt x="330" y="501"/>
                  </a:cubicBezTo>
                  <a:lnTo>
                    <a:pt x="3863" y="501"/>
                  </a:lnTo>
                  <a:cubicBezTo>
                    <a:pt x="4193" y="492"/>
                    <a:pt x="4193" y="19"/>
                    <a:pt x="3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8" name="Google Shape;14848;p116"/>
            <p:cNvSpPr/>
            <p:nvPr/>
          </p:nvSpPr>
          <p:spPr>
            <a:xfrm>
              <a:off x="3502627" y="3170353"/>
              <a:ext cx="120459" cy="134754"/>
            </a:xfrm>
            <a:custGeom>
              <a:avLst/>
              <a:gdLst/>
              <a:ahLst/>
              <a:cxnLst/>
              <a:rect l="l" t="t" r="r" b="b"/>
              <a:pathLst>
                <a:path w="5292" h="5920" extrusionOk="0">
                  <a:moveTo>
                    <a:pt x="2665" y="478"/>
                  </a:moveTo>
                  <a:cubicBezTo>
                    <a:pt x="2810" y="478"/>
                    <a:pt x="2936" y="608"/>
                    <a:pt x="2927" y="755"/>
                  </a:cubicBezTo>
                  <a:lnTo>
                    <a:pt x="2927" y="1031"/>
                  </a:lnTo>
                  <a:lnTo>
                    <a:pt x="2365" y="1031"/>
                  </a:lnTo>
                  <a:lnTo>
                    <a:pt x="2365" y="755"/>
                  </a:lnTo>
                  <a:cubicBezTo>
                    <a:pt x="2365" y="603"/>
                    <a:pt x="2490" y="478"/>
                    <a:pt x="2651" y="478"/>
                  </a:cubicBezTo>
                  <a:cubicBezTo>
                    <a:pt x="2655" y="478"/>
                    <a:pt x="2660" y="478"/>
                    <a:pt x="2665" y="478"/>
                  </a:cubicBezTo>
                  <a:close/>
                  <a:moveTo>
                    <a:pt x="3391" y="1531"/>
                  </a:moveTo>
                  <a:cubicBezTo>
                    <a:pt x="3507" y="1531"/>
                    <a:pt x="3614" y="1611"/>
                    <a:pt x="3641" y="1727"/>
                  </a:cubicBezTo>
                  <a:cubicBezTo>
                    <a:pt x="3676" y="1888"/>
                    <a:pt x="3552" y="2030"/>
                    <a:pt x="3391" y="2030"/>
                  </a:cubicBezTo>
                  <a:lnTo>
                    <a:pt x="1928" y="2030"/>
                  </a:lnTo>
                  <a:cubicBezTo>
                    <a:pt x="1767" y="2030"/>
                    <a:pt x="1651" y="1888"/>
                    <a:pt x="1687" y="1727"/>
                  </a:cubicBezTo>
                  <a:cubicBezTo>
                    <a:pt x="1705" y="1611"/>
                    <a:pt x="1821" y="1531"/>
                    <a:pt x="1937" y="1531"/>
                  </a:cubicBezTo>
                  <a:close/>
                  <a:moveTo>
                    <a:pt x="2927" y="2530"/>
                  </a:moveTo>
                  <a:lnTo>
                    <a:pt x="2927" y="2628"/>
                  </a:lnTo>
                  <a:lnTo>
                    <a:pt x="2927" y="2646"/>
                  </a:lnTo>
                  <a:lnTo>
                    <a:pt x="3016" y="4154"/>
                  </a:lnTo>
                  <a:cubicBezTo>
                    <a:pt x="3034" y="4412"/>
                    <a:pt x="3239" y="4609"/>
                    <a:pt x="3498" y="4609"/>
                  </a:cubicBezTo>
                  <a:cubicBezTo>
                    <a:pt x="3604" y="4609"/>
                    <a:pt x="3700" y="4613"/>
                    <a:pt x="3788" y="4613"/>
                  </a:cubicBezTo>
                  <a:cubicBezTo>
                    <a:pt x="4047" y="4613"/>
                    <a:pt x="4242" y="4573"/>
                    <a:pt x="4461" y="4261"/>
                  </a:cubicBezTo>
                  <a:lnTo>
                    <a:pt x="4738" y="4350"/>
                  </a:lnTo>
                  <a:cubicBezTo>
                    <a:pt x="4453" y="5295"/>
                    <a:pt x="2775" y="5394"/>
                    <a:pt x="2651" y="5394"/>
                  </a:cubicBezTo>
                  <a:cubicBezTo>
                    <a:pt x="2526" y="5394"/>
                    <a:pt x="840" y="5295"/>
                    <a:pt x="554" y="4350"/>
                  </a:cubicBezTo>
                  <a:lnTo>
                    <a:pt x="831" y="4261"/>
                  </a:lnTo>
                  <a:cubicBezTo>
                    <a:pt x="1057" y="4573"/>
                    <a:pt x="1253" y="4613"/>
                    <a:pt x="1509" y="4613"/>
                  </a:cubicBezTo>
                  <a:cubicBezTo>
                    <a:pt x="1596" y="4613"/>
                    <a:pt x="1690" y="4609"/>
                    <a:pt x="1794" y="4609"/>
                  </a:cubicBezTo>
                  <a:cubicBezTo>
                    <a:pt x="2053" y="4609"/>
                    <a:pt x="2267" y="4412"/>
                    <a:pt x="2276" y="4154"/>
                  </a:cubicBezTo>
                  <a:cubicBezTo>
                    <a:pt x="2276" y="4136"/>
                    <a:pt x="2365" y="2655"/>
                    <a:pt x="2365" y="2628"/>
                  </a:cubicBezTo>
                  <a:lnTo>
                    <a:pt x="2365" y="2530"/>
                  </a:lnTo>
                  <a:close/>
                  <a:moveTo>
                    <a:pt x="2663" y="1"/>
                  </a:moveTo>
                  <a:cubicBezTo>
                    <a:pt x="2257" y="1"/>
                    <a:pt x="1859" y="315"/>
                    <a:pt x="1865" y="781"/>
                  </a:cubicBezTo>
                  <a:lnTo>
                    <a:pt x="1865" y="1058"/>
                  </a:lnTo>
                  <a:cubicBezTo>
                    <a:pt x="938" y="1147"/>
                    <a:pt x="938" y="2467"/>
                    <a:pt x="1865" y="2557"/>
                  </a:cubicBezTo>
                  <a:lnTo>
                    <a:pt x="1865" y="2646"/>
                  </a:lnTo>
                  <a:lnTo>
                    <a:pt x="1776" y="4136"/>
                  </a:lnTo>
                  <a:lnTo>
                    <a:pt x="1410" y="4136"/>
                  </a:lnTo>
                  <a:cubicBezTo>
                    <a:pt x="1366" y="4136"/>
                    <a:pt x="1303" y="4082"/>
                    <a:pt x="1232" y="3975"/>
                  </a:cubicBezTo>
                  <a:cubicBezTo>
                    <a:pt x="1144" y="3847"/>
                    <a:pt x="1005" y="3774"/>
                    <a:pt x="857" y="3774"/>
                  </a:cubicBezTo>
                  <a:cubicBezTo>
                    <a:pt x="810" y="3774"/>
                    <a:pt x="762" y="3782"/>
                    <a:pt x="715" y="3797"/>
                  </a:cubicBezTo>
                  <a:lnTo>
                    <a:pt x="349" y="3922"/>
                  </a:lnTo>
                  <a:cubicBezTo>
                    <a:pt x="135" y="3993"/>
                    <a:pt x="1" y="4216"/>
                    <a:pt x="54" y="4439"/>
                  </a:cubicBezTo>
                  <a:cubicBezTo>
                    <a:pt x="402" y="5840"/>
                    <a:pt x="2552" y="5911"/>
                    <a:pt x="2651" y="5920"/>
                  </a:cubicBezTo>
                  <a:cubicBezTo>
                    <a:pt x="2749" y="5920"/>
                    <a:pt x="4899" y="5840"/>
                    <a:pt x="5238" y="4439"/>
                  </a:cubicBezTo>
                  <a:cubicBezTo>
                    <a:pt x="5291" y="4216"/>
                    <a:pt x="5166" y="3993"/>
                    <a:pt x="4943" y="3922"/>
                  </a:cubicBezTo>
                  <a:lnTo>
                    <a:pt x="4577" y="3797"/>
                  </a:lnTo>
                  <a:cubicBezTo>
                    <a:pt x="4532" y="3782"/>
                    <a:pt x="4486" y="3774"/>
                    <a:pt x="4439" y="3774"/>
                  </a:cubicBezTo>
                  <a:cubicBezTo>
                    <a:pt x="4293" y="3774"/>
                    <a:pt x="4150" y="3847"/>
                    <a:pt x="4069" y="3975"/>
                  </a:cubicBezTo>
                  <a:cubicBezTo>
                    <a:pt x="3998" y="4082"/>
                    <a:pt x="3926" y="4136"/>
                    <a:pt x="3891" y="4136"/>
                  </a:cubicBezTo>
                  <a:lnTo>
                    <a:pt x="3516" y="4136"/>
                  </a:lnTo>
                  <a:lnTo>
                    <a:pt x="3427" y="2646"/>
                  </a:lnTo>
                  <a:lnTo>
                    <a:pt x="3427" y="2557"/>
                  </a:lnTo>
                  <a:cubicBezTo>
                    <a:pt x="4354" y="2467"/>
                    <a:pt x="4354" y="1147"/>
                    <a:pt x="3427" y="1058"/>
                  </a:cubicBezTo>
                  <a:cubicBezTo>
                    <a:pt x="3436" y="728"/>
                    <a:pt x="3453" y="478"/>
                    <a:pt x="3204" y="228"/>
                  </a:cubicBezTo>
                  <a:cubicBezTo>
                    <a:pt x="3049" y="71"/>
                    <a:pt x="2855"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9" name="Google Shape;14849;p116"/>
          <p:cNvGrpSpPr/>
          <p:nvPr/>
        </p:nvGrpSpPr>
        <p:grpSpPr>
          <a:xfrm>
            <a:off x="4061878" y="3083355"/>
            <a:ext cx="388488" cy="318834"/>
            <a:chOff x="4061878" y="3083355"/>
            <a:chExt cx="388488" cy="318834"/>
          </a:xfrm>
        </p:grpSpPr>
        <p:sp>
          <p:nvSpPr>
            <p:cNvPr id="14850" name="Google Shape;14850;p116"/>
            <p:cNvSpPr/>
            <p:nvPr/>
          </p:nvSpPr>
          <p:spPr>
            <a:xfrm>
              <a:off x="4061878" y="3083355"/>
              <a:ext cx="388488" cy="318834"/>
            </a:xfrm>
            <a:custGeom>
              <a:avLst/>
              <a:gdLst/>
              <a:ahLst/>
              <a:cxnLst/>
              <a:rect l="l" t="t" r="r" b="b"/>
              <a:pathLst>
                <a:path w="17067" h="14007" extrusionOk="0">
                  <a:moveTo>
                    <a:pt x="5737" y="6102"/>
                  </a:moveTo>
                  <a:cubicBezTo>
                    <a:pt x="5987" y="6102"/>
                    <a:pt x="6183" y="6307"/>
                    <a:pt x="6183" y="6557"/>
                  </a:cubicBezTo>
                  <a:cubicBezTo>
                    <a:pt x="6183" y="6807"/>
                    <a:pt x="5987" y="7003"/>
                    <a:pt x="5737" y="7003"/>
                  </a:cubicBezTo>
                  <a:cubicBezTo>
                    <a:pt x="5139" y="6985"/>
                    <a:pt x="5139" y="6129"/>
                    <a:pt x="5737" y="6102"/>
                  </a:cubicBezTo>
                  <a:close/>
                  <a:moveTo>
                    <a:pt x="11402" y="6102"/>
                  </a:moveTo>
                  <a:cubicBezTo>
                    <a:pt x="11651" y="6102"/>
                    <a:pt x="11848" y="6307"/>
                    <a:pt x="11848" y="6557"/>
                  </a:cubicBezTo>
                  <a:cubicBezTo>
                    <a:pt x="11839" y="6856"/>
                    <a:pt x="11620" y="7005"/>
                    <a:pt x="11400" y="7005"/>
                  </a:cubicBezTo>
                  <a:cubicBezTo>
                    <a:pt x="11181" y="7005"/>
                    <a:pt x="10960" y="6856"/>
                    <a:pt x="10947" y="6557"/>
                  </a:cubicBezTo>
                  <a:cubicBezTo>
                    <a:pt x="10947" y="6307"/>
                    <a:pt x="11152" y="6102"/>
                    <a:pt x="11402" y="6102"/>
                  </a:cubicBezTo>
                  <a:close/>
                  <a:moveTo>
                    <a:pt x="14515" y="3203"/>
                  </a:moveTo>
                  <a:cubicBezTo>
                    <a:pt x="14595" y="3203"/>
                    <a:pt x="14667" y="3274"/>
                    <a:pt x="14667" y="3354"/>
                  </a:cubicBezTo>
                  <a:lnTo>
                    <a:pt x="14667" y="10759"/>
                  </a:lnTo>
                  <a:cubicBezTo>
                    <a:pt x="14667" y="10839"/>
                    <a:pt x="14595" y="10902"/>
                    <a:pt x="14515" y="10902"/>
                  </a:cubicBezTo>
                  <a:lnTo>
                    <a:pt x="2543" y="10902"/>
                  </a:lnTo>
                  <a:cubicBezTo>
                    <a:pt x="2463" y="10902"/>
                    <a:pt x="2400" y="10839"/>
                    <a:pt x="2400" y="10759"/>
                  </a:cubicBezTo>
                  <a:lnTo>
                    <a:pt x="2400" y="3354"/>
                  </a:lnTo>
                  <a:cubicBezTo>
                    <a:pt x="2400" y="3274"/>
                    <a:pt x="2463" y="3203"/>
                    <a:pt x="2543" y="3203"/>
                  </a:cubicBezTo>
                  <a:lnTo>
                    <a:pt x="5317" y="3203"/>
                  </a:lnTo>
                  <a:lnTo>
                    <a:pt x="5442" y="4710"/>
                  </a:lnTo>
                  <a:cubicBezTo>
                    <a:pt x="5469" y="5041"/>
                    <a:pt x="5719" y="5299"/>
                    <a:pt x="6031" y="5362"/>
                  </a:cubicBezTo>
                  <a:lnTo>
                    <a:pt x="5897" y="5620"/>
                  </a:lnTo>
                  <a:cubicBezTo>
                    <a:pt x="5841" y="5610"/>
                    <a:pt x="5784" y="5605"/>
                    <a:pt x="5729" y="5605"/>
                  </a:cubicBezTo>
                  <a:cubicBezTo>
                    <a:pt x="5222" y="5605"/>
                    <a:pt x="4773" y="6027"/>
                    <a:pt x="4773" y="6557"/>
                  </a:cubicBezTo>
                  <a:cubicBezTo>
                    <a:pt x="4773" y="7083"/>
                    <a:pt x="5201" y="7503"/>
                    <a:pt x="5728" y="7503"/>
                  </a:cubicBezTo>
                  <a:cubicBezTo>
                    <a:pt x="6602" y="7503"/>
                    <a:pt x="7004" y="6405"/>
                    <a:pt x="6343" y="5843"/>
                  </a:cubicBezTo>
                  <a:lnTo>
                    <a:pt x="6584" y="5371"/>
                  </a:lnTo>
                  <a:lnTo>
                    <a:pt x="10590" y="5371"/>
                  </a:lnTo>
                  <a:lnTo>
                    <a:pt x="10786" y="5826"/>
                  </a:lnTo>
                  <a:cubicBezTo>
                    <a:pt x="10108" y="6379"/>
                    <a:pt x="10501" y="7503"/>
                    <a:pt x="11393" y="7503"/>
                  </a:cubicBezTo>
                  <a:cubicBezTo>
                    <a:pt x="11910" y="7503"/>
                    <a:pt x="12338" y="7083"/>
                    <a:pt x="12338" y="6557"/>
                  </a:cubicBezTo>
                  <a:cubicBezTo>
                    <a:pt x="12346" y="6031"/>
                    <a:pt x="11906" y="5607"/>
                    <a:pt x="11397" y="5607"/>
                  </a:cubicBezTo>
                  <a:cubicBezTo>
                    <a:pt x="11346" y="5607"/>
                    <a:pt x="11294" y="5611"/>
                    <a:pt x="11241" y="5620"/>
                  </a:cubicBezTo>
                  <a:lnTo>
                    <a:pt x="11125" y="5353"/>
                  </a:lnTo>
                  <a:cubicBezTo>
                    <a:pt x="11411" y="5273"/>
                    <a:pt x="11634" y="5023"/>
                    <a:pt x="11660" y="4710"/>
                  </a:cubicBezTo>
                  <a:lnTo>
                    <a:pt x="11785" y="3203"/>
                  </a:lnTo>
                  <a:close/>
                  <a:moveTo>
                    <a:pt x="10019" y="12409"/>
                  </a:moveTo>
                  <a:lnTo>
                    <a:pt x="9921" y="12704"/>
                  </a:lnTo>
                  <a:lnTo>
                    <a:pt x="7164" y="12704"/>
                  </a:lnTo>
                  <a:lnTo>
                    <a:pt x="7057" y="12409"/>
                  </a:lnTo>
                  <a:close/>
                  <a:moveTo>
                    <a:pt x="16567" y="12409"/>
                  </a:moveTo>
                  <a:lnTo>
                    <a:pt x="16567" y="12953"/>
                  </a:lnTo>
                  <a:cubicBezTo>
                    <a:pt x="16567" y="13257"/>
                    <a:pt x="16317" y="13507"/>
                    <a:pt x="16005" y="13507"/>
                  </a:cubicBezTo>
                  <a:lnTo>
                    <a:pt x="1053" y="13507"/>
                  </a:lnTo>
                  <a:cubicBezTo>
                    <a:pt x="750" y="13507"/>
                    <a:pt x="500" y="13257"/>
                    <a:pt x="500" y="12953"/>
                  </a:cubicBezTo>
                  <a:lnTo>
                    <a:pt x="500" y="12409"/>
                  </a:lnTo>
                  <a:lnTo>
                    <a:pt x="6522" y="12409"/>
                  </a:lnTo>
                  <a:lnTo>
                    <a:pt x="6700" y="12927"/>
                  </a:lnTo>
                  <a:cubicBezTo>
                    <a:pt x="6754" y="13096"/>
                    <a:pt x="6914" y="13203"/>
                    <a:pt x="7084" y="13203"/>
                  </a:cubicBezTo>
                  <a:lnTo>
                    <a:pt x="9974" y="13203"/>
                  </a:lnTo>
                  <a:cubicBezTo>
                    <a:pt x="10144" y="13203"/>
                    <a:pt x="10304" y="13096"/>
                    <a:pt x="10358" y="12927"/>
                  </a:cubicBezTo>
                  <a:lnTo>
                    <a:pt x="10545" y="12409"/>
                  </a:lnTo>
                  <a:close/>
                  <a:moveTo>
                    <a:pt x="4193" y="0"/>
                  </a:moveTo>
                  <a:cubicBezTo>
                    <a:pt x="4051" y="0"/>
                    <a:pt x="3944" y="116"/>
                    <a:pt x="3944" y="250"/>
                  </a:cubicBezTo>
                  <a:cubicBezTo>
                    <a:pt x="3935" y="393"/>
                    <a:pt x="4051" y="509"/>
                    <a:pt x="4193" y="509"/>
                  </a:cubicBezTo>
                  <a:lnTo>
                    <a:pt x="5032" y="509"/>
                  </a:lnTo>
                  <a:cubicBezTo>
                    <a:pt x="5068" y="509"/>
                    <a:pt x="5094" y="535"/>
                    <a:pt x="5103" y="571"/>
                  </a:cubicBezTo>
                  <a:cubicBezTo>
                    <a:pt x="5103" y="571"/>
                    <a:pt x="5157" y="1196"/>
                    <a:pt x="5157" y="1196"/>
                  </a:cubicBezTo>
                  <a:lnTo>
                    <a:pt x="5193" y="1704"/>
                  </a:lnTo>
                  <a:lnTo>
                    <a:pt x="2177" y="1704"/>
                  </a:lnTo>
                  <a:cubicBezTo>
                    <a:pt x="1472" y="1704"/>
                    <a:pt x="902" y="2275"/>
                    <a:pt x="902" y="2989"/>
                  </a:cubicBezTo>
                  <a:lnTo>
                    <a:pt x="902" y="9216"/>
                  </a:lnTo>
                  <a:cubicBezTo>
                    <a:pt x="902" y="9349"/>
                    <a:pt x="991" y="9465"/>
                    <a:pt x="1116" y="9474"/>
                  </a:cubicBezTo>
                  <a:cubicBezTo>
                    <a:pt x="1126" y="9476"/>
                    <a:pt x="1136" y="9476"/>
                    <a:pt x="1146" y="9476"/>
                  </a:cubicBezTo>
                  <a:cubicBezTo>
                    <a:pt x="1285" y="9476"/>
                    <a:pt x="1401" y="9366"/>
                    <a:pt x="1401" y="9225"/>
                  </a:cubicBezTo>
                  <a:lnTo>
                    <a:pt x="1401" y="2989"/>
                  </a:lnTo>
                  <a:cubicBezTo>
                    <a:pt x="1401" y="2552"/>
                    <a:pt x="1749" y="2204"/>
                    <a:pt x="2177" y="2204"/>
                  </a:cubicBezTo>
                  <a:lnTo>
                    <a:pt x="5237" y="2204"/>
                  </a:lnTo>
                  <a:lnTo>
                    <a:pt x="5282" y="2703"/>
                  </a:lnTo>
                  <a:lnTo>
                    <a:pt x="2543" y="2703"/>
                  </a:lnTo>
                  <a:cubicBezTo>
                    <a:pt x="2186" y="2703"/>
                    <a:pt x="1901" y="2998"/>
                    <a:pt x="1901" y="3354"/>
                  </a:cubicBezTo>
                  <a:lnTo>
                    <a:pt x="1901" y="10759"/>
                  </a:lnTo>
                  <a:cubicBezTo>
                    <a:pt x="1901" y="11116"/>
                    <a:pt x="2186" y="11410"/>
                    <a:pt x="2543" y="11410"/>
                  </a:cubicBezTo>
                  <a:lnTo>
                    <a:pt x="14515" y="11410"/>
                  </a:lnTo>
                  <a:cubicBezTo>
                    <a:pt x="14872" y="11410"/>
                    <a:pt x="15166" y="11116"/>
                    <a:pt x="15166" y="10759"/>
                  </a:cubicBezTo>
                  <a:lnTo>
                    <a:pt x="15166" y="3354"/>
                  </a:lnTo>
                  <a:cubicBezTo>
                    <a:pt x="15166" y="2998"/>
                    <a:pt x="14872" y="2703"/>
                    <a:pt x="14515" y="2703"/>
                  </a:cubicBezTo>
                  <a:lnTo>
                    <a:pt x="11821" y="2703"/>
                  </a:lnTo>
                  <a:lnTo>
                    <a:pt x="11866" y="2204"/>
                  </a:lnTo>
                  <a:lnTo>
                    <a:pt x="14890" y="2204"/>
                  </a:lnTo>
                  <a:cubicBezTo>
                    <a:pt x="15318" y="2204"/>
                    <a:pt x="15666" y="2552"/>
                    <a:pt x="15666" y="2989"/>
                  </a:cubicBezTo>
                  <a:lnTo>
                    <a:pt x="15666" y="11125"/>
                  </a:lnTo>
                  <a:cubicBezTo>
                    <a:pt x="15666" y="11562"/>
                    <a:pt x="15318" y="11910"/>
                    <a:pt x="14890" y="11910"/>
                  </a:cubicBezTo>
                  <a:lnTo>
                    <a:pt x="1660" y="11910"/>
                  </a:lnTo>
                  <a:cubicBezTo>
                    <a:pt x="1517" y="11910"/>
                    <a:pt x="1401" y="11785"/>
                    <a:pt x="1401" y="11642"/>
                  </a:cubicBezTo>
                  <a:lnTo>
                    <a:pt x="1401" y="10349"/>
                  </a:lnTo>
                  <a:cubicBezTo>
                    <a:pt x="1401" y="10322"/>
                    <a:pt x="1383" y="10295"/>
                    <a:pt x="1374" y="10286"/>
                  </a:cubicBezTo>
                  <a:cubicBezTo>
                    <a:pt x="1298" y="10213"/>
                    <a:pt x="1218" y="10182"/>
                    <a:pt x="1147" y="10182"/>
                  </a:cubicBezTo>
                  <a:cubicBezTo>
                    <a:pt x="1009" y="10182"/>
                    <a:pt x="902" y="10294"/>
                    <a:pt x="902" y="10429"/>
                  </a:cubicBezTo>
                  <a:lnTo>
                    <a:pt x="902" y="11125"/>
                  </a:lnTo>
                  <a:cubicBezTo>
                    <a:pt x="902" y="11419"/>
                    <a:pt x="1000" y="11687"/>
                    <a:pt x="1160" y="11910"/>
                  </a:cubicBezTo>
                  <a:lnTo>
                    <a:pt x="447" y="11910"/>
                  </a:lnTo>
                  <a:cubicBezTo>
                    <a:pt x="197" y="11910"/>
                    <a:pt x="1" y="12106"/>
                    <a:pt x="1" y="12356"/>
                  </a:cubicBezTo>
                  <a:lnTo>
                    <a:pt x="1" y="12953"/>
                  </a:lnTo>
                  <a:cubicBezTo>
                    <a:pt x="1" y="13533"/>
                    <a:pt x="473" y="14006"/>
                    <a:pt x="1053" y="14006"/>
                  </a:cubicBezTo>
                  <a:lnTo>
                    <a:pt x="16005" y="14006"/>
                  </a:lnTo>
                  <a:cubicBezTo>
                    <a:pt x="16594" y="14006"/>
                    <a:pt x="17066" y="13533"/>
                    <a:pt x="17066" y="12953"/>
                  </a:cubicBezTo>
                  <a:lnTo>
                    <a:pt x="17066" y="12356"/>
                  </a:lnTo>
                  <a:cubicBezTo>
                    <a:pt x="17066" y="12106"/>
                    <a:pt x="16861" y="11910"/>
                    <a:pt x="16611" y="11910"/>
                  </a:cubicBezTo>
                  <a:lnTo>
                    <a:pt x="15898" y="11910"/>
                  </a:lnTo>
                  <a:cubicBezTo>
                    <a:pt x="16067" y="11687"/>
                    <a:pt x="16165" y="11419"/>
                    <a:pt x="16165" y="11125"/>
                  </a:cubicBezTo>
                  <a:lnTo>
                    <a:pt x="16165" y="2989"/>
                  </a:lnTo>
                  <a:cubicBezTo>
                    <a:pt x="16165" y="2275"/>
                    <a:pt x="15595" y="1704"/>
                    <a:pt x="14890" y="1704"/>
                  </a:cubicBezTo>
                  <a:lnTo>
                    <a:pt x="11990" y="1704"/>
                  </a:lnTo>
                  <a:lnTo>
                    <a:pt x="12035" y="1205"/>
                  </a:lnTo>
                  <a:cubicBezTo>
                    <a:pt x="12044" y="1071"/>
                    <a:pt x="11928" y="937"/>
                    <a:pt x="11785" y="937"/>
                  </a:cubicBezTo>
                  <a:lnTo>
                    <a:pt x="11098" y="937"/>
                  </a:lnTo>
                  <a:cubicBezTo>
                    <a:pt x="10768" y="955"/>
                    <a:pt x="10768" y="1428"/>
                    <a:pt x="11098" y="1436"/>
                  </a:cubicBezTo>
                  <a:lnTo>
                    <a:pt x="11428" y="1436"/>
                  </a:lnTo>
                  <a:lnTo>
                    <a:pt x="11161" y="4675"/>
                  </a:lnTo>
                  <a:cubicBezTo>
                    <a:pt x="11152" y="4782"/>
                    <a:pt x="11054" y="4871"/>
                    <a:pt x="10938" y="4871"/>
                  </a:cubicBezTo>
                  <a:lnTo>
                    <a:pt x="6183" y="4871"/>
                  </a:lnTo>
                  <a:cubicBezTo>
                    <a:pt x="6067" y="4871"/>
                    <a:pt x="5969" y="4782"/>
                    <a:pt x="5960" y="4675"/>
                  </a:cubicBezTo>
                  <a:lnTo>
                    <a:pt x="5701" y="1436"/>
                  </a:lnTo>
                  <a:lnTo>
                    <a:pt x="9894" y="1436"/>
                  </a:lnTo>
                  <a:cubicBezTo>
                    <a:pt x="10001" y="1436"/>
                    <a:pt x="10090" y="1383"/>
                    <a:pt x="10135" y="1285"/>
                  </a:cubicBezTo>
                  <a:cubicBezTo>
                    <a:pt x="10206" y="1089"/>
                    <a:pt x="10072" y="910"/>
                    <a:pt x="9885" y="910"/>
                  </a:cubicBezTo>
                  <a:lnTo>
                    <a:pt x="5639" y="910"/>
                  </a:lnTo>
                  <a:lnTo>
                    <a:pt x="5603" y="518"/>
                  </a:lnTo>
                  <a:cubicBezTo>
                    <a:pt x="5585" y="232"/>
                    <a:pt x="5344" y="9"/>
                    <a:pt x="5050" y="9"/>
                  </a:cubicBezTo>
                  <a:lnTo>
                    <a:pt x="4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1" name="Google Shape;14851;p116"/>
            <p:cNvSpPr/>
            <p:nvPr/>
          </p:nvSpPr>
          <p:spPr>
            <a:xfrm>
              <a:off x="4213568" y="3126763"/>
              <a:ext cx="34144" cy="56565"/>
            </a:xfrm>
            <a:custGeom>
              <a:avLst/>
              <a:gdLst/>
              <a:ahLst/>
              <a:cxnLst/>
              <a:rect l="l" t="t" r="r" b="b"/>
              <a:pathLst>
                <a:path w="1500" h="2485" extrusionOk="0">
                  <a:moveTo>
                    <a:pt x="750" y="495"/>
                  </a:moveTo>
                  <a:cubicBezTo>
                    <a:pt x="873" y="495"/>
                    <a:pt x="995" y="578"/>
                    <a:pt x="1000" y="743"/>
                  </a:cubicBezTo>
                  <a:lnTo>
                    <a:pt x="1000" y="1742"/>
                  </a:lnTo>
                  <a:cubicBezTo>
                    <a:pt x="995" y="1907"/>
                    <a:pt x="873" y="1989"/>
                    <a:pt x="750" y="1989"/>
                  </a:cubicBezTo>
                  <a:cubicBezTo>
                    <a:pt x="627" y="1989"/>
                    <a:pt x="505" y="1907"/>
                    <a:pt x="500" y="1742"/>
                  </a:cubicBezTo>
                  <a:lnTo>
                    <a:pt x="500" y="743"/>
                  </a:lnTo>
                  <a:cubicBezTo>
                    <a:pt x="505" y="578"/>
                    <a:pt x="627" y="495"/>
                    <a:pt x="750" y="495"/>
                  </a:cubicBezTo>
                  <a:close/>
                  <a:moveTo>
                    <a:pt x="750" y="0"/>
                  </a:moveTo>
                  <a:cubicBezTo>
                    <a:pt x="384" y="0"/>
                    <a:pt x="18" y="248"/>
                    <a:pt x="1" y="743"/>
                  </a:cubicBezTo>
                  <a:lnTo>
                    <a:pt x="1" y="1742"/>
                  </a:lnTo>
                  <a:cubicBezTo>
                    <a:pt x="18" y="2237"/>
                    <a:pt x="384" y="2485"/>
                    <a:pt x="750" y="2485"/>
                  </a:cubicBezTo>
                  <a:cubicBezTo>
                    <a:pt x="1116" y="2485"/>
                    <a:pt x="1481" y="2237"/>
                    <a:pt x="1499" y="1742"/>
                  </a:cubicBezTo>
                  <a:lnTo>
                    <a:pt x="1499" y="743"/>
                  </a:lnTo>
                  <a:cubicBezTo>
                    <a:pt x="1481" y="248"/>
                    <a:pt x="1116"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2" name="Google Shape;14852;p116"/>
            <p:cNvSpPr/>
            <p:nvPr/>
          </p:nvSpPr>
          <p:spPr>
            <a:xfrm>
              <a:off x="4265967" y="3126763"/>
              <a:ext cx="34121" cy="56565"/>
            </a:xfrm>
            <a:custGeom>
              <a:avLst/>
              <a:gdLst/>
              <a:ahLst/>
              <a:cxnLst/>
              <a:rect l="l" t="t" r="r" b="b"/>
              <a:pathLst>
                <a:path w="1499" h="2485" extrusionOk="0">
                  <a:moveTo>
                    <a:pt x="750" y="495"/>
                  </a:moveTo>
                  <a:cubicBezTo>
                    <a:pt x="872" y="495"/>
                    <a:pt x="995" y="578"/>
                    <a:pt x="999" y="743"/>
                  </a:cubicBezTo>
                  <a:lnTo>
                    <a:pt x="999" y="1742"/>
                  </a:lnTo>
                  <a:cubicBezTo>
                    <a:pt x="995" y="1907"/>
                    <a:pt x="872" y="1989"/>
                    <a:pt x="750" y="1989"/>
                  </a:cubicBezTo>
                  <a:cubicBezTo>
                    <a:pt x="627" y="1989"/>
                    <a:pt x="504" y="1907"/>
                    <a:pt x="500" y="1742"/>
                  </a:cubicBezTo>
                  <a:lnTo>
                    <a:pt x="500" y="743"/>
                  </a:lnTo>
                  <a:cubicBezTo>
                    <a:pt x="504" y="578"/>
                    <a:pt x="627" y="495"/>
                    <a:pt x="750" y="495"/>
                  </a:cubicBezTo>
                  <a:close/>
                  <a:moveTo>
                    <a:pt x="750" y="0"/>
                  </a:moveTo>
                  <a:cubicBezTo>
                    <a:pt x="384" y="0"/>
                    <a:pt x="18" y="248"/>
                    <a:pt x="0" y="743"/>
                  </a:cubicBezTo>
                  <a:lnTo>
                    <a:pt x="0" y="1742"/>
                  </a:lnTo>
                  <a:cubicBezTo>
                    <a:pt x="18" y="2237"/>
                    <a:pt x="384" y="2485"/>
                    <a:pt x="750" y="2485"/>
                  </a:cubicBezTo>
                  <a:cubicBezTo>
                    <a:pt x="1115" y="2485"/>
                    <a:pt x="1481" y="2237"/>
                    <a:pt x="1499" y="1742"/>
                  </a:cubicBezTo>
                  <a:lnTo>
                    <a:pt x="1499" y="743"/>
                  </a:lnTo>
                  <a:cubicBezTo>
                    <a:pt x="1481" y="248"/>
                    <a:pt x="1115"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3" name="Google Shape;14853;p116"/>
            <p:cNvSpPr/>
            <p:nvPr/>
          </p:nvSpPr>
          <p:spPr>
            <a:xfrm>
              <a:off x="4205646" y="3270167"/>
              <a:ext cx="107644" cy="44706"/>
            </a:xfrm>
            <a:custGeom>
              <a:avLst/>
              <a:gdLst/>
              <a:ahLst/>
              <a:cxnLst/>
              <a:rect l="l" t="t" r="r" b="b"/>
              <a:pathLst>
                <a:path w="4729" h="1964" extrusionOk="0">
                  <a:moveTo>
                    <a:pt x="3426" y="500"/>
                  </a:moveTo>
                  <a:cubicBezTo>
                    <a:pt x="3712" y="500"/>
                    <a:pt x="3935" y="750"/>
                    <a:pt x="3908" y="1035"/>
                  </a:cubicBezTo>
                  <a:cubicBezTo>
                    <a:pt x="3872" y="1285"/>
                    <a:pt x="3658" y="1464"/>
                    <a:pt x="3408" y="1464"/>
                  </a:cubicBezTo>
                  <a:lnTo>
                    <a:pt x="1027" y="1464"/>
                  </a:lnTo>
                  <a:cubicBezTo>
                    <a:pt x="384" y="1446"/>
                    <a:pt x="384" y="527"/>
                    <a:pt x="1027" y="500"/>
                  </a:cubicBezTo>
                  <a:close/>
                  <a:moveTo>
                    <a:pt x="1044" y="1"/>
                  </a:moveTo>
                  <a:cubicBezTo>
                    <a:pt x="527" y="1"/>
                    <a:pt x="81" y="393"/>
                    <a:pt x="45" y="910"/>
                  </a:cubicBezTo>
                  <a:cubicBezTo>
                    <a:pt x="1" y="1481"/>
                    <a:pt x="456" y="1963"/>
                    <a:pt x="1027" y="1963"/>
                  </a:cubicBezTo>
                  <a:lnTo>
                    <a:pt x="3426" y="1963"/>
                  </a:lnTo>
                  <a:cubicBezTo>
                    <a:pt x="4729" y="1919"/>
                    <a:pt x="4729" y="45"/>
                    <a:pt x="3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4" name="Google Shape;14854;p116"/>
          <p:cNvGrpSpPr/>
          <p:nvPr/>
        </p:nvGrpSpPr>
        <p:grpSpPr>
          <a:xfrm>
            <a:off x="4728342" y="3048620"/>
            <a:ext cx="278636" cy="388488"/>
            <a:chOff x="4728342" y="3048620"/>
            <a:chExt cx="278636" cy="388488"/>
          </a:xfrm>
        </p:grpSpPr>
        <p:sp>
          <p:nvSpPr>
            <p:cNvPr id="14855" name="Google Shape;14855;p116"/>
            <p:cNvSpPr/>
            <p:nvPr/>
          </p:nvSpPr>
          <p:spPr>
            <a:xfrm>
              <a:off x="4756772" y="3066283"/>
              <a:ext cx="35760" cy="35555"/>
            </a:xfrm>
            <a:custGeom>
              <a:avLst/>
              <a:gdLst/>
              <a:ahLst/>
              <a:cxnLst/>
              <a:rect l="l" t="t" r="r" b="b"/>
              <a:pathLst>
                <a:path w="1571" h="1562" extrusionOk="0">
                  <a:moveTo>
                    <a:pt x="785" y="505"/>
                  </a:moveTo>
                  <a:cubicBezTo>
                    <a:pt x="924" y="505"/>
                    <a:pt x="1062" y="599"/>
                    <a:pt x="1071" y="786"/>
                  </a:cubicBezTo>
                  <a:cubicBezTo>
                    <a:pt x="1071" y="938"/>
                    <a:pt x="937" y="1071"/>
                    <a:pt x="785" y="1071"/>
                  </a:cubicBezTo>
                  <a:cubicBezTo>
                    <a:pt x="625" y="1071"/>
                    <a:pt x="500" y="938"/>
                    <a:pt x="500" y="786"/>
                  </a:cubicBezTo>
                  <a:cubicBezTo>
                    <a:pt x="509" y="599"/>
                    <a:pt x="647" y="505"/>
                    <a:pt x="785" y="505"/>
                  </a:cubicBezTo>
                  <a:close/>
                  <a:moveTo>
                    <a:pt x="785" y="1"/>
                  </a:moveTo>
                  <a:cubicBezTo>
                    <a:pt x="357" y="1"/>
                    <a:pt x="0" y="349"/>
                    <a:pt x="0" y="786"/>
                  </a:cubicBezTo>
                  <a:cubicBezTo>
                    <a:pt x="23" y="1303"/>
                    <a:pt x="404" y="1562"/>
                    <a:pt x="785" y="1562"/>
                  </a:cubicBezTo>
                  <a:cubicBezTo>
                    <a:pt x="1167" y="1562"/>
                    <a:pt x="1548" y="1303"/>
                    <a:pt x="1570" y="786"/>
                  </a:cubicBezTo>
                  <a:cubicBezTo>
                    <a:pt x="1570" y="349"/>
                    <a:pt x="1214"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6" name="Google Shape;14856;p116"/>
            <p:cNvSpPr/>
            <p:nvPr/>
          </p:nvSpPr>
          <p:spPr>
            <a:xfrm>
              <a:off x="4801250" y="3066283"/>
              <a:ext cx="35760" cy="35555"/>
            </a:xfrm>
            <a:custGeom>
              <a:avLst/>
              <a:gdLst/>
              <a:ahLst/>
              <a:cxnLst/>
              <a:rect l="l" t="t" r="r" b="b"/>
              <a:pathLst>
                <a:path w="1571" h="1562" extrusionOk="0">
                  <a:moveTo>
                    <a:pt x="785" y="505"/>
                  </a:moveTo>
                  <a:cubicBezTo>
                    <a:pt x="923" y="505"/>
                    <a:pt x="1062" y="599"/>
                    <a:pt x="1071" y="786"/>
                  </a:cubicBezTo>
                  <a:cubicBezTo>
                    <a:pt x="1071" y="938"/>
                    <a:pt x="946" y="1071"/>
                    <a:pt x="785" y="1071"/>
                  </a:cubicBezTo>
                  <a:cubicBezTo>
                    <a:pt x="633" y="1071"/>
                    <a:pt x="500" y="938"/>
                    <a:pt x="500" y="786"/>
                  </a:cubicBezTo>
                  <a:cubicBezTo>
                    <a:pt x="509" y="599"/>
                    <a:pt x="647" y="505"/>
                    <a:pt x="785" y="505"/>
                  </a:cubicBezTo>
                  <a:close/>
                  <a:moveTo>
                    <a:pt x="785" y="1"/>
                  </a:moveTo>
                  <a:cubicBezTo>
                    <a:pt x="357" y="1"/>
                    <a:pt x="0" y="349"/>
                    <a:pt x="0" y="786"/>
                  </a:cubicBezTo>
                  <a:cubicBezTo>
                    <a:pt x="22" y="1303"/>
                    <a:pt x="406" y="1562"/>
                    <a:pt x="788" y="1562"/>
                  </a:cubicBezTo>
                  <a:cubicBezTo>
                    <a:pt x="1171" y="1562"/>
                    <a:pt x="1552" y="1303"/>
                    <a:pt x="1570" y="786"/>
                  </a:cubicBezTo>
                  <a:cubicBezTo>
                    <a:pt x="1570" y="349"/>
                    <a:pt x="1222"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7" name="Google Shape;14857;p116"/>
            <p:cNvSpPr/>
            <p:nvPr/>
          </p:nvSpPr>
          <p:spPr>
            <a:xfrm>
              <a:off x="4845910" y="3066283"/>
              <a:ext cx="35555" cy="35555"/>
            </a:xfrm>
            <a:custGeom>
              <a:avLst/>
              <a:gdLst/>
              <a:ahLst/>
              <a:cxnLst/>
              <a:rect l="l" t="t" r="r" b="b"/>
              <a:pathLst>
                <a:path w="1562" h="1562" extrusionOk="0">
                  <a:moveTo>
                    <a:pt x="781" y="505"/>
                  </a:moveTo>
                  <a:cubicBezTo>
                    <a:pt x="920" y="505"/>
                    <a:pt x="1058" y="599"/>
                    <a:pt x="1062" y="786"/>
                  </a:cubicBezTo>
                  <a:cubicBezTo>
                    <a:pt x="1062" y="938"/>
                    <a:pt x="937" y="1071"/>
                    <a:pt x="777" y="1071"/>
                  </a:cubicBezTo>
                  <a:cubicBezTo>
                    <a:pt x="625" y="1071"/>
                    <a:pt x="500" y="938"/>
                    <a:pt x="500" y="786"/>
                  </a:cubicBezTo>
                  <a:cubicBezTo>
                    <a:pt x="505" y="599"/>
                    <a:pt x="643" y="505"/>
                    <a:pt x="781" y="505"/>
                  </a:cubicBezTo>
                  <a:close/>
                  <a:moveTo>
                    <a:pt x="777" y="1"/>
                  </a:moveTo>
                  <a:cubicBezTo>
                    <a:pt x="349" y="1"/>
                    <a:pt x="1" y="349"/>
                    <a:pt x="1" y="786"/>
                  </a:cubicBezTo>
                  <a:cubicBezTo>
                    <a:pt x="19" y="1303"/>
                    <a:pt x="400" y="1562"/>
                    <a:pt x="781" y="1562"/>
                  </a:cubicBezTo>
                  <a:cubicBezTo>
                    <a:pt x="1163" y="1562"/>
                    <a:pt x="1544" y="1303"/>
                    <a:pt x="1562" y="786"/>
                  </a:cubicBezTo>
                  <a:cubicBezTo>
                    <a:pt x="1562" y="349"/>
                    <a:pt x="1214"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8" name="Google Shape;14858;p116"/>
            <p:cNvSpPr/>
            <p:nvPr/>
          </p:nvSpPr>
          <p:spPr>
            <a:xfrm>
              <a:off x="4782972" y="3139192"/>
              <a:ext cx="107189" cy="98106"/>
            </a:xfrm>
            <a:custGeom>
              <a:avLst/>
              <a:gdLst/>
              <a:ahLst/>
              <a:cxnLst/>
              <a:rect l="l" t="t" r="r" b="b"/>
              <a:pathLst>
                <a:path w="4709" h="4310" extrusionOk="0">
                  <a:moveTo>
                    <a:pt x="3194" y="500"/>
                  </a:moveTo>
                  <a:cubicBezTo>
                    <a:pt x="3756" y="500"/>
                    <a:pt x="4202" y="1009"/>
                    <a:pt x="4202" y="1660"/>
                  </a:cubicBezTo>
                  <a:cubicBezTo>
                    <a:pt x="4202" y="2115"/>
                    <a:pt x="3970" y="2989"/>
                    <a:pt x="2427" y="3792"/>
                  </a:cubicBezTo>
                  <a:cubicBezTo>
                    <a:pt x="2404" y="3805"/>
                    <a:pt x="2380" y="3812"/>
                    <a:pt x="2354" y="3812"/>
                  </a:cubicBezTo>
                  <a:cubicBezTo>
                    <a:pt x="2329" y="3812"/>
                    <a:pt x="2302" y="3805"/>
                    <a:pt x="2275" y="3792"/>
                  </a:cubicBezTo>
                  <a:cubicBezTo>
                    <a:pt x="732" y="2989"/>
                    <a:pt x="500" y="2115"/>
                    <a:pt x="500" y="1660"/>
                  </a:cubicBezTo>
                  <a:cubicBezTo>
                    <a:pt x="500" y="1009"/>
                    <a:pt x="946" y="500"/>
                    <a:pt x="1517" y="500"/>
                  </a:cubicBezTo>
                  <a:cubicBezTo>
                    <a:pt x="1829" y="500"/>
                    <a:pt x="2061" y="625"/>
                    <a:pt x="2204" y="732"/>
                  </a:cubicBezTo>
                  <a:cubicBezTo>
                    <a:pt x="2248" y="763"/>
                    <a:pt x="2300" y="779"/>
                    <a:pt x="2351" y="779"/>
                  </a:cubicBezTo>
                  <a:cubicBezTo>
                    <a:pt x="2402" y="779"/>
                    <a:pt x="2453" y="763"/>
                    <a:pt x="2498" y="732"/>
                  </a:cubicBezTo>
                  <a:cubicBezTo>
                    <a:pt x="2641" y="625"/>
                    <a:pt x="2882" y="500"/>
                    <a:pt x="3194" y="500"/>
                  </a:cubicBezTo>
                  <a:close/>
                  <a:moveTo>
                    <a:pt x="1539" y="0"/>
                  </a:moveTo>
                  <a:cubicBezTo>
                    <a:pt x="722" y="0"/>
                    <a:pt x="0" y="673"/>
                    <a:pt x="0" y="1660"/>
                  </a:cubicBezTo>
                  <a:cubicBezTo>
                    <a:pt x="0" y="2231"/>
                    <a:pt x="268" y="3310"/>
                    <a:pt x="2043" y="4238"/>
                  </a:cubicBezTo>
                  <a:cubicBezTo>
                    <a:pt x="2141" y="4283"/>
                    <a:pt x="2248" y="4309"/>
                    <a:pt x="2355" y="4309"/>
                  </a:cubicBezTo>
                  <a:cubicBezTo>
                    <a:pt x="2462" y="4309"/>
                    <a:pt x="2569" y="4283"/>
                    <a:pt x="2659" y="4238"/>
                  </a:cubicBezTo>
                  <a:cubicBezTo>
                    <a:pt x="4434" y="3310"/>
                    <a:pt x="4702" y="2231"/>
                    <a:pt x="4702" y="1660"/>
                  </a:cubicBezTo>
                  <a:cubicBezTo>
                    <a:pt x="4708" y="673"/>
                    <a:pt x="3983" y="0"/>
                    <a:pt x="3168" y="0"/>
                  </a:cubicBezTo>
                  <a:cubicBezTo>
                    <a:pt x="2899" y="0"/>
                    <a:pt x="2621" y="73"/>
                    <a:pt x="2355" y="232"/>
                  </a:cubicBezTo>
                  <a:cubicBezTo>
                    <a:pt x="2088" y="73"/>
                    <a:pt x="1808"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9" name="Google Shape;14859;p116"/>
            <p:cNvSpPr/>
            <p:nvPr/>
          </p:nvSpPr>
          <p:spPr>
            <a:xfrm>
              <a:off x="4728342" y="3048620"/>
              <a:ext cx="278636" cy="388488"/>
            </a:xfrm>
            <a:custGeom>
              <a:avLst/>
              <a:gdLst/>
              <a:ahLst/>
              <a:cxnLst/>
              <a:rect l="l" t="t" r="r" b="b"/>
              <a:pathLst>
                <a:path w="12241" h="17067" extrusionOk="0">
                  <a:moveTo>
                    <a:pt x="8582" y="500"/>
                  </a:moveTo>
                  <a:cubicBezTo>
                    <a:pt x="8814" y="500"/>
                    <a:pt x="9002" y="688"/>
                    <a:pt x="9002" y="911"/>
                  </a:cubicBezTo>
                  <a:lnTo>
                    <a:pt x="9002" y="2668"/>
                  </a:lnTo>
                  <a:lnTo>
                    <a:pt x="500" y="2668"/>
                  </a:lnTo>
                  <a:lnTo>
                    <a:pt x="500" y="911"/>
                  </a:lnTo>
                  <a:cubicBezTo>
                    <a:pt x="500" y="688"/>
                    <a:pt x="687" y="500"/>
                    <a:pt x="919" y="500"/>
                  </a:cubicBezTo>
                  <a:close/>
                  <a:moveTo>
                    <a:pt x="268" y="1"/>
                  </a:moveTo>
                  <a:cubicBezTo>
                    <a:pt x="125" y="1"/>
                    <a:pt x="0" y="117"/>
                    <a:pt x="0" y="259"/>
                  </a:cubicBezTo>
                  <a:lnTo>
                    <a:pt x="0" y="4283"/>
                  </a:lnTo>
                  <a:cubicBezTo>
                    <a:pt x="0" y="4301"/>
                    <a:pt x="9" y="4318"/>
                    <a:pt x="27" y="4336"/>
                  </a:cubicBezTo>
                  <a:cubicBezTo>
                    <a:pt x="102" y="4414"/>
                    <a:pt x="182" y="4446"/>
                    <a:pt x="254" y="4446"/>
                  </a:cubicBezTo>
                  <a:cubicBezTo>
                    <a:pt x="390" y="4446"/>
                    <a:pt x="500" y="4333"/>
                    <a:pt x="500" y="4194"/>
                  </a:cubicBezTo>
                  <a:lnTo>
                    <a:pt x="500" y="3168"/>
                  </a:lnTo>
                  <a:lnTo>
                    <a:pt x="9002" y="3168"/>
                  </a:lnTo>
                  <a:lnTo>
                    <a:pt x="9002" y="8931"/>
                  </a:lnTo>
                  <a:lnTo>
                    <a:pt x="5888" y="8931"/>
                  </a:lnTo>
                  <a:cubicBezTo>
                    <a:pt x="5032" y="8931"/>
                    <a:pt x="4336" y="9618"/>
                    <a:pt x="4336" y="10474"/>
                  </a:cubicBezTo>
                  <a:lnTo>
                    <a:pt x="4336" y="13507"/>
                  </a:lnTo>
                  <a:cubicBezTo>
                    <a:pt x="4336" y="14355"/>
                    <a:pt x="5032" y="15050"/>
                    <a:pt x="5888" y="15059"/>
                  </a:cubicBezTo>
                  <a:lnTo>
                    <a:pt x="6531" y="15059"/>
                  </a:lnTo>
                  <a:cubicBezTo>
                    <a:pt x="6673" y="15050"/>
                    <a:pt x="6780" y="14943"/>
                    <a:pt x="6780" y="14801"/>
                  </a:cubicBezTo>
                  <a:cubicBezTo>
                    <a:pt x="6780" y="14667"/>
                    <a:pt x="6531" y="14533"/>
                    <a:pt x="6531" y="14533"/>
                  </a:cubicBezTo>
                  <a:lnTo>
                    <a:pt x="5888" y="14533"/>
                  </a:lnTo>
                  <a:cubicBezTo>
                    <a:pt x="5308" y="14533"/>
                    <a:pt x="4836" y="14060"/>
                    <a:pt x="4836" y="13489"/>
                  </a:cubicBezTo>
                  <a:lnTo>
                    <a:pt x="4836" y="10474"/>
                  </a:lnTo>
                  <a:cubicBezTo>
                    <a:pt x="4836" y="9894"/>
                    <a:pt x="5308" y="9430"/>
                    <a:pt x="5888" y="9430"/>
                  </a:cubicBezTo>
                  <a:lnTo>
                    <a:pt x="10688" y="9430"/>
                  </a:lnTo>
                  <a:cubicBezTo>
                    <a:pt x="11268" y="9430"/>
                    <a:pt x="11732" y="9894"/>
                    <a:pt x="11732" y="10474"/>
                  </a:cubicBezTo>
                  <a:lnTo>
                    <a:pt x="11732" y="13507"/>
                  </a:lnTo>
                  <a:cubicBezTo>
                    <a:pt x="11732" y="14068"/>
                    <a:pt x="11285" y="14533"/>
                    <a:pt x="10720" y="14533"/>
                  </a:cubicBezTo>
                  <a:cubicBezTo>
                    <a:pt x="10709" y="14533"/>
                    <a:pt x="10698" y="14533"/>
                    <a:pt x="10688" y="14533"/>
                  </a:cubicBezTo>
                  <a:lnTo>
                    <a:pt x="9921" y="14533"/>
                  </a:lnTo>
                  <a:cubicBezTo>
                    <a:pt x="9706" y="14551"/>
                    <a:pt x="9528" y="14729"/>
                    <a:pt x="9537" y="14943"/>
                  </a:cubicBezTo>
                  <a:cubicBezTo>
                    <a:pt x="9537" y="15229"/>
                    <a:pt x="9573" y="15461"/>
                    <a:pt x="9626" y="15639"/>
                  </a:cubicBezTo>
                  <a:cubicBezTo>
                    <a:pt x="9162" y="15425"/>
                    <a:pt x="8904" y="15068"/>
                    <a:pt x="8850" y="14845"/>
                  </a:cubicBezTo>
                  <a:cubicBezTo>
                    <a:pt x="8805" y="14676"/>
                    <a:pt x="8475" y="14560"/>
                    <a:pt x="8475" y="14560"/>
                  </a:cubicBezTo>
                  <a:lnTo>
                    <a:pt x="7762" y="14560"/>
                  </a:lnTo>
                  <a:cubicBezTo>
                    <a:pt x="7628" y="14560"/>
                    <a:pt x="7512" y="14658"/>
                    <a:pt x="7503" y="14783"/>
                  </a:cubicBezTo>
                  <a:cubicBezTo>
                    <a:pt x="7485" y="14934"/>
                    <a:pt x="7601" y="15059"/>
                    <a:pt x="7744" y="15059"/>
                  </a:cubicBezTo>
                  <a:lnTo>
                    <a:pt x="8395" y="15059"/>
                  </a:lnTo>
                  <a:cubicBezTo>
                    <a:pt x="8484" y="15336"/>
                    <a:pt x="8698" y="15621"/>
                    <a:pt x="9002" y="15853"/>
                  </a:cubicBezTo>
                  <a:lnTo>
                    <a:pt x="9002" y="16148"/>
                  </a:lnTo>
                  <a:cubicBezTo>
                    <a:pt x="9002" y="16380"/>
                    <a:pt x="8814" y="16558"/>
                    <a:pt x="8582" y="16558"/>
                  </a:cubicBezTo>
                  <a:lnTo>
                    <a:pt x="919" y="16558"/>
                  </a:lnTo>
                  <a:cubicBezTo>
                    <a:pt x="687" y="16558"/>
                    <a:pt x="500" y="16380"/>
                    <a:pt x="500" y="16148"/>
                  </a:cubicBezTo>
                  <a:lnTo>
                    <a:pt x="500" y="5362"/>
                  </a:lnTo>
                  <a:cubicBezTo>
                    <a:pt x="500" y="5219"/>
                    <a:pt x="393" y="5112"/>
                    <a:pt x="250" y="5112"/>
                  </a:cubicBezTo>
                  <a:cubicBezTo>
                    <a:pt x="116" y="5112"/>
                    <a:pt x="0" y="5219"/>
                    <a:pt x="0" y="5362"/>
                  </a:cubicBezTo>
                  <a:lnTo>
                    <a:pt x="0" y="16139"/>
                  </a:lnTo>
                  <a:cubicBezTo>
                    <a:pt x="0" y="16638"/>
                    <a:pt x="411" y="17058"/>
                    <a:pt x="919" y="17067"/>
                  </a:cubicBezTo>
                  <a:lnTo>
                    <a:pt x="8582" y="17067"/>
                  </a:lnTo>
                  <a:cubicBezTo>
                    <a:pt x="9091" y="17058"/>
                    <a:pt x="9510" y="16638"/>
                    <a:pt x="9501" y="16130"/>
                  </a:cubicBezTo>
                  <a:lnTo>
                    <a:pt x="9501" y="16130"/>
                  </a:lnTo>
                  <a:cubicBezTo>
                    <a:pt x="9653" y="16192"/>
                    <a:pt x="9822" y="16255"/>
                    <a:pt x="10001" y="16273"/>
                  </a:cubicBezTo>
                  <a:cubicBezTo>
                    <a:pt x="10224" y="16273"/>
                    <a:pt x="10367" y="16005"/>
                    <a:pt x="10242" y="15818"/>
                  </a:cubicBezTo>
                  <a:cubicBezTo>
                    <a:pt x="10188" y="15728"/>
                    <a:pt x="10037" y="15033"/>
                    <a:pt x="10037" y="15033"/>
                  </a:cubicBezTo>
                  <a:lnTo>
                    <a:pt x="10688" y="15033"/>
                  </a:lnTo>
                  <a:cubicBezTo>
                    <a:pt x="11544" y="15033"/>
                    <a:pt x="12240" y="14337"/>
                    <a:pt x="12240" y="13489"/>
                  </a:cubicBezTo>
                  <a:lnTo>
                    <a:pt x="12240" y="10474"/>
                  </a:lnTo>
                  <a:cubicBezTo>
                    <a:pt x="12240" y="9618"/>
                    <a:pt x="11544" y="8931"/>
                    <a:pt x="10688" y="8931"/>
                  </a:cubicBezTo>
                  <a:lnTo>
                    <a:pt x="9501" y="8931"/>
                  </a:lnTo>
                  <a:lnTo>
                    <a:pt x="9501" y="911"/>
                  </a:lnTo>
                  <a:cubicBezTo>
                    <a:pt x="9501" y="411"/>
                    <a:pt x="9091"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0" name="Google Shape;14860;p116"/>
            <p:cNvSpPr/>
            <p:nvPr/>
          </p:nvSpPr>
          <p:spPr>
            <a:xfrm>
              <a:off x="4862572" y="3289060"/>
              <a:ext cx="53424" cy="11381"/>
            </a:xfrm>
            <a:custGeom>
              <a:avLst/>
              <a:gdLst/>
              <a:ahLst/>
              <a:cxnLst/>
              <a:rect l="l" t="t" r="r" b="b"/>
              <a:pathLst>
                <a:path w="2347" h="500" extrusionOk="0">
                  <a:moveTo>
                    <a:pt x="268" y="0"/>
                  </a:moveTo>
                  <a:cubicBezTo>
                    <a:pt x="116" y="0"/>
                    <a:pt x="0" y="125"/>
                    <a:pt x="18" y="277"/>
                  </a:cubicBezTo>
                  <a:cubicBezTo>
                    <a:pt x="36" y="411"/>
                    <a:pt x="152" y="500"/>
                    <a:pt x="277" y="500"/>
                  </a:cubicBezTo>
                  <a:lnTo>
                    <a:pt x="2007" y="500"/>
                  </a:lnTo>
                  <a:cubicBezTo>
                    <a:pt x="2338" y="491"/>
                    <a:pt x="2346" y="9"/>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1" name="Google Shape;14861;p116"/>
            <p:cNvSpPr/>
            <p:nvPr/>
          </p:nvSpPr>
          <p:spPr>
            <a:xfrm>
              <a:off x="4861138" y="3312596"/>
              <a:ext cx="85724" cy="11404"/>
            </a:xfrm>
            <a:custGeom>
              <a:avLst/>
              <a:gdLst/>
              <a:ahLst/>
              <a:cxnLst/>
              <a:rect l="l" t="t" r="r" b="b"/>
              <a:pathLst>
                <a:path w="3766" h="501" extrusionOk="0">
                  <a:moveTo>
                    <a:pt x="331" y="1"/>
                  </a:moveTo>
                  <a:cubicBezTo>
                    <a:pt x="1" y="10"/>
                    <a:pt x="1" y="492"/>
                    <a:pt x="331" y="501"/>
                  </a:cubicBezTo>
                  <a:lnTo>
                    <a:pt x="3489" y="501"/>
                  </a:lnTo>
                  <a:cubicBezTo>
                    <a:pt x="3614" y="501"/>
                    <a:pt x="3730" y="411"/>
                    <a:pt x="3748" y="278"/>
                  </a:cubicBezTo>
                  <a:cubicBezTo>
                    <a:pt x="3765" y="126"/>
                    <a:pt x="3649" y="1"/>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2" name="Google Shape;14862;p116"/>
            <p:cNvSpPr/>
            <p:nvPr/>
          </p:nvSpPr>
          <p:spPr>
            <a:xfrm>
              <a:off x="4861138" y="3336770"/>
              <a:ext cx="85724" cy="11404"/>
            </a:xfrm>
            <a:custGeom>
              <a:avLst/>
              <a:gdLst/>
              <a:ahLst/>
              <a:cxnLst/>
              <a:rect l="l" t="t" r="r" b="b"/>
              <a:pathLst>
                <a:path w="3766" h="501" extrusionOk="0">
                  <a:moveTo>
                    <a:pt x="331" y="1"/>
                  </a:moveTo>
                  <a:cubicBezTo>
                    <a:pt x="1" y="10"/>
                    <a:pt x="1" y="491"/>
                    <a:pt x="331" y="500"/>
                  </a:cubicBezTo>
                  <a:lnTo>
                    <a:pt x="3489" y="500"/>
                  </a:lnTo>
                  <a:cubicBezTo>
                    <a:pt x="3614" y="500"/>
                    <a:pt x="3730" y="411"/>
                    <a:pt x="3748" y="286"/>
                  </a:cubicBezTo>
                  <a:cubicBezTo>
                    <a:pt x="3765" y="134"/>
                    <a:pt x="3649" y="1"/>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3" name="Google Shape;14863;p116"/>
          <p:cNvGrpSpPr/>
          <p:nvPr/>
        </p:nvGrpSpPr>
        <p:grpSpPr>
          <a:xfrm>
            <a:off x="5265241" y="3077209"/>
            <a:ext cx="448353" cy="331126"/>
            <a:chOff x="5265241" y="3077209"/>
            <a:chExt cx="448353" cy="331126"/>
          </a:xfrm>
        </p:grpSpPr>
        <p:sp>
          <p:nvSpPr>
            <p:cNvPr id="14864" name="Google Shape;14864;p116"/>
            <p:cNvSpPr/>
            <p:nvPr/>
          </p:nvSpPr>
          <p:spPr>
            <a:xfrm>
              <a:off x="5265241" y="3077209"/>
              <a:ext cx="448353" cy="331126"/>
            </a:xfrm>
            <a:custGeom>
              <a:avLst/>
              <a:gdLst/>
              <a:ahLst/>
              <a:cxnLst/>
              <a:rect l="l" t="t" r="r" b="b"/>
              <a:pathLst>
                <a:path w="19697" h="14547" extrusionOk="0">
                  <a:moveTo>
                    <a:pt x="4488" y="7032"/>
                  </a:moveTo>
                  <a:cubicBezTo>
                    <a:pt x="4622" y="7032"/>
                    <a:pt x="4729" y="7139"/>
                    <a:pt x="4729" y="7273"/>
                  </a:cubicBezTo>
                  <a:lnTo>
                    <a:pt x="4729" y="10351"/>
                  </a:lnTo>
                  <a:cubicBezTo>
                    <a:pt x="4729" y="10485"/>
                    <a:pt x="4622" y="10592"/>
                    <a:pt x="4488" y="10592"/>
                  </a:cubicBezTo>
                  <a:lnTo>
                    <a:pt x="3150" y="10592"/>
                  </a:lnTo>
                  <a:cubicBezTo>
                    <a:pt x="2133" y="10592"/>
                    <a:pt x="1321" y="9744"/>
                    <a:pt x="1366" y="8727"/>
                  </a:cubicBezTo>
                  <a:cubicBezTo>
                    <a:pt x="1410" y="7773"/>
                    <a:pt x="2213" y="7032"/>
                    <a:pt x="3177" y="7032"/>
                  </a:cubicBezTo>
                  <a:close/>
                  <a:moveTo>
                    <a:pt x="5157" y="10654"/>
                  </a:moveTo>
                  <a:cubicBezTo>
                    <a:pt x="5344" y="10708"/>
                    <a:pt x="5532" y="10779"/>
                    <a:pt x="5719" y="10850"/>
                  </a:cubicBezTo>
                  <a:cubicBezTo>
                    <a:pt x="5781" y="11317"/>
                    <a:pt x="5393" y="11689"/>
                    <a:pt x="4972" y="11689"/>
                  </a:cubicBezTo>
                  <a:cubicBezTo>
                    <a:pt x="4845" y="11689"/>
                    <a:pt x="4716" y="11656"/>
                    <a:pt x="4595" y="11582"/>
                  </a:cubicBezTo>
                  <a:lnTo>
                    <a:pt x="4595" y="11091"/>
                  </a:lnTo>
                  <a:cubicBezTo>
                    <a:pt x="4854" y="11047"/>
                    <a:pt x="5059" y="10877"/>
                    <a:pt x="5157" y="10654"/>
                  </a:cubicBezTo>
                  <a:close/>
                  <a:moveTo>
                    <a:pt x="2597" y="11029"/>
                  </a:moveTo>
                  <a:cubicBezTo>
                    <a:pt x="2799" y="11091"/>
                    <a:pt x="3150" y="11102"/>
                    <a:pt x="3480" y="11102"/>
                  </a:cubicBezTo>
                  <a:cubicBezTo>
                    <a:pt x="3658" y="11102"/>
                    <a:pt x="3829" y="11099"/>
                    <a:pt x="3968" y="11099"/>
                  </a:cubicBezTo>
                  <a:cubicBezTo>
                    <a:pt x="4015" y="11099"/>
                    <a:pt x="4057" y="11099"/>
                    <a:pt x="4095" y="11100"/>
                  </a:cubicBezTo>
                  <a:lnTo>
                    <a:pt x="4095" y="13063"/>
                  </a:lnTo>
                  <a:cubicBezTo>
                    <a:pt x="4095" y="13475"/>
                    <a:pt x="3763" y="13807"/>
                    <a:pt x="3352" y="13807"/>
                  </a:cubicBezTo>
                  <a:cubicBezTo>
                    <a:pt x="3326" y="13807"/>
                    <a:pt x="3301" y="13806"/>
                    <a:pt x="3275" y="13803"/>
                  </a:cubicBezTo>
                  <a:cubicBezTo>
                    <a:pt x="2891" y="13768"/>
                    <a:pt x="2597" y="13438"/>
                    <a:pt x="2597" y="13045"/>
                  </a:cubicBezTo>
                  <a:lnTo>
                    <a:pt x="2597" y="11029"/>
                  </a:lnTo>
                  <a:close/>
                  <a:moveTo>
                    <a:pt x="10626" y="7773"/>
                  </a:moveTo>
                  <a:cubicBezTo>
                    <a:pt x="10786" y="7907"/>
                    <a:pt x="10956" y="8031"/>
                    <a:pt x="11134" y="8147"/>
                  </a:cubicBezTo>
                  <a:lnTo>
                    <a:pt x="11134" y="13794"/>
                  </a:lnTo>
                  <a:cubicBezTo>
                    <a:pt x="11125" y="13959"/>
                    <a:pt x="11003" y="14042"/>
                    <a:pt x="10880" y="14042"/>
                  </a:cubicBezTo>
                  <a:cubicBezTo>
                    <a:pt x="10757" y="14042"/>
                    <a:pt x="10635" y="13959"/>
                    <a:pt x="10626" y="13794"/>
                  </a:cubicBezTo>
                  <a:lnTo>
                    <a:pt x="10626" y="7773"/>
                  </a:lnTo>
                  <a:close/>
                  <a:moveTo>
                    <a:pt x="13545" y="0"/>
                  </a:moveTo>
                  <a:cubicBezTo>
                    <a:pt x="11031" y="0"/>
                    <a:pt x="8763" y="2250"/>
                    <a:pt x="9127" y="4963"/>
                  </a:cubicBezTo>
                  <a:cubicBezTo>
                    <a:pt x="8333" y="5596"/>
                    <a:pt x="7021" y="6426"/>
                    <a:pt x="5175" y="6979"/>
                  </a:cubicBezTo>
                  <a:cubicBezTo>
                    <a:pt x="5059" y="6720"/>
                    <a:pt x="4791" y="6533"/>
                    <a:pt x="4488" y="6533"/>
                  </a:cubicBezTo>
                  <a:lnTo>
                    <a:pt x="3141" y="6533"/>
                  </a:lnTo>
                  <a:cubicBezTo>
                    <a:pt x="741" y="6551"/>
                    <a:pt x="1" y="9753"/>
                    <a:pt x="2097" y="10842"/>
                  </a:cubicBezTo>
                  <a:lnTo>
                    <a:pt x="2097" y="13054"/>
                  </a:lnTo>
                  <a:cubicBezTo>
                    <a:pt x="2128" y="13884"/>
                    <a:pt x="2737" y="14298"/>
                    <a:pt x="3346" y="14298"/>
                  </a:cubicBezTo>
                  <a:cubicBezTo>
                    <a:pt x="3955" y="14298"/>
                    <a:pt x="4564" y="13884"/>
                    <a:pt x="4595" y="13054"/>
                  </a:cubicBezTo>
                  <a:lnTo>
                    <a:pt x="4595" y="12144"/>
                  </a:lnTo>
                  <a:cubicBezTo>
                    <a:pt x="4719" y="12185"/>
                    <a:pt x="4845" y="12204"/>
                    <a:pt x="4969" y="12204"/>
                  </a:cubicBezTo>
                  <a:cubicBezTo>
                    <a:pt x="5606" y="12204"/>
                    <a:pt x="6201" y="11702"/>
                    <a:pt x="6245" y="11038"/>
                  </a:cubicBezTo>
                  <a:cubicBezTo>
                    <a:pt x="6558" y="11172"/>
                    <a:pt x="6870" y="11314"/>
                    <a:pt x="7173" y="11466"/>
                  </a:cubicBezTo>
                  <a:cubicBezTo>
                    <a:pt x="7211" y="11485"/>
                    <a:pt x="7251" y="11494"/>
                    <a:pt x="7291" y="11494"/>
                  </a:cubicBezTo>
                  <a:cubicBezTo>
                    <a:pt x="7382" y="11494"/>
                    <a:pt x="7469" y="11446"/>
                    <a:pt x="7512" y="11359"/>
                  </a:cubicBezTo>
                  <a:cubicBezTo>
                    <a:pt x="7575" y="11234"/>
                    <a:pt x="7530" y="11082"/>
                    <a:pt x="7405" y="11020"/>
                  </a:cubicBezTo>
                  <a:cubicBezTo>
                    <a:pt x="6718" y="10672"/>
                    <a:pt x="5987" y="10369"/>
                    <a:pt x="5228" y="10128"/>
                  </a:cubicBezTo>
                  <a:lnTo>
                    <a:pt x="5228" y="7487"/>
                  </a:lnTo>
                  <a:cubicBezTo>
                    <a:pt x="7048" y="6961"/>
                    <a:pt x="8369" y="6167"/>
                    <a:pt x="9234" y="5516"/>
                  </a:cubicBezTo>
                  <a:cubicBezTo>
                    <a:pt x="9394" y="6167"/>
                    <a:pt x="9707" y="6765"/>
                    <a:pt x="10135" y="7264"/>
                  </a:cubicBezTo>
                  <a:cubicBezTo>
                    <a:pt x="10126" y="7273"/>
                    <a:pt x="10135" y="12876"/>
                    <a:pt x="10126" y="12884"/>
                  </a:cubicBezTo>
                  <a:cubicBezTo>
                    <a:pt x="9778" y="12563"/>
                    <a:pt x="9225" y="12108"/>
                    <a:pt x="8440" y="11618"/>
                  </a:cubicBezTo>
                  <a:cubicBezTo>
                    <a:pt x="8400" y="11592"/>
                    <a:pt x="8355" y="11580"/>
                    <a:pt x="8311" y="11580"/>
                  </a:cubicBezTo>
                  <a:cubicBezTo>
                    <a:pt x="8217" y="11580"/>
                    <a:pt x="8126" y="11634"/>
                    <a:pt x="8083" y="11725"/>
                  </a:cubicBezTo>
                  <a:cubicBezTo>
                    <a:pt x="8030" y="11841"/>
                    <a:pt x="8074" y="11983"/>
                    <a:pt x="8190" y="12046"/>
                  </a:cubicBezTo>
                  <a:cubicBezTo>
                    <a:pt x="9305" y="12742"/>
                    <a:pt x="9939" y="13393"/>
                    <a:pt x="10126" y="13589"/>
                  </a:cubicBezTo>
                  <a:lnTo>
                    <a:pt x="10126" y="13777"/>
                  </a:lnTo>
                  <a:cubicBezTo>
                    <a:pt x="10126" y="14169"/>
                    <a:pt x="10420" y="14508"/>
                    <a:pt x="10813" y="14544"/>
                  </a:cubicBezTo>
                  <a:cubicBezTo>
                    <a:pt x="10834" y="14545"/>
                    <a:pt x="10855" y="14546"/>
                    <a:pt x="10876" y="14546"/>
                  </a:cubicBezTo>
                  <a:cubicBezTo>
                    <a:pt x="11294" y="14546"/>
                    <a:pt x="11634" y="14211"/>
                    <a:pt x="11634" y="13794"/>
                  </a:cubicBezTo>
                  <a:lnTo>
                    <a:pt x="11634" y="8424"/>
                  </a:lnTo>
                  <a:cubicBezTo>
                    <a:pt x="12302" y="8721"/>
                    <a:pt x="12953" y="8855"/>
                    <a:pt x="13568" y="8855"/>
                  </a:cubicBezTo>
                  <a:cubicBezTo>
                    <a:pt x="17305" y="8855"/>
                    <a:pt x="19697" y="3931"/>
                    <a:pt x="16326" y="1020"/>
                  </a:cubicBezTo>
                  <a:cubicBezTo>
                    <a:pt x="16272" y="978"/>
                    <a:pt x="16216" y="960"/>
                    <a:pt x="16163" y="960"/>
                  </a:cubicBezTo>
                  <a:cubicBezTo>
                    <a:pt x="15958" y="960"/>
                    <a:pt x="15806" y="1233"/>
                    <a:pt x="16005" y="1403"/>
                  </a:cubicBezTo>
                  <a:cubicBezTo>
                    <a:pt x="18824" y="3723"/>
                    <a:pt x="17165" y="8344"/>
                    <a:pt x="13516" y="8344"/>
                  </a:cubicBezTo>
                  <a:cubicBezTo>
                    <a:pt x="11357" y="8344"/>
                    <a:pt x="9600" y="6586"/>
                    <a:pt x="9600" y="4427"/>
                  </a:cubicBezTo>
                  <a:cubicBezTo>
                    <a:pt x="9564" y="2208"/>
                    <a:pt x="11482" y="506"/>
                    <a:pt x="13541" y="506"/>
                  </a:cubicBezTo>
                  <a:cubicBezTo>
                    <a:pt x="14048" y="506"/>
                    <a:pt x="14563" y="609"/>
                    <a:pt x="15059" y="832"/>
                  </a:cubicBezTo>
                  <a:cubicBezTo>
                    <a:pt x="15097" y="847"/>
                    <a:pt x="15133" y="854"/>
                    <a:pt x="15166" y="854"/>
                  </a:cubicBezTo>
                  <a:cubicBezTo>
                    <a:pt x="15410" y="854"/>
                    <a:pt x="15523" y="494"/>
                    <a:pt x="15265" y="368"/>
                  </a:cubicBezTo>
                  <a:cubicBezTo>
                    <a:pt x="14697" y="116"/>
                    <a:pt x="14115"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5" name="Google Shape;14865;p116"/>
            <p:cNvSpPr/>
            <p:nvPr/>
          </p:nvSpPr>
          <p:spPr>
            <a:xfrm>
              <a:off x="5484967" y="3100199"/>
              <a:ext cx="191091" cy="155582"/>
            </a:xfrm>
            <a:custGeom>
              <a:avLst/>
              <a:gdLst/>
              <a:ahLst/>
              <a:cxnLst/>
              <a:rect l="l" t="t" r="r" b="b"/>
              <a:pathLst>
                <a:path w="8395" h="6835" extrusionOk="0">
                  <a:moveTo>
                    <a:pt x="3863" y="500"/>
                  </a:moveTo>
                  <a:cubicBezTo>
                    <a:pt x="5478" y="500"/>
                    <a:pt x="6780" y="1812"/>
                    <a:pt x="6780" y="3417"/>
                  </a:cubicBezTo>
                  <a:cubicBezTo>
                    <a:pt x="6780" y="5032"/>
                    <a:pt x="5478" y="6335"/>
                    <a:pt x="3863" y="6335"/>
                  </a:cubicBezTo>
                  <a:cubicBezTo>
                    <a:pt x="0" y="6192"/>
                    <a:pt x="0" y="652"/>
                    <a:pt x="3863" y="500"/>
                  </a:cubicBezTo>
                  <a:close/>
                  <a:moveTo>
                    <a:pt x="3863" y="1"/>
                  </a:moveTo>
                  <a:cubicBezTo>
                    <a:pt x="1981" y="1"/>
                    <a:pt x="446" y="1535"/>
                    <a:pt x="446" y="3417"/>
                  </a:cubicBezTo>
                  <a:cubicBezTo>
                    <a:pt x="446" y="5309"/>
                    <a:pt x="1981" y="6834"/>
                    <a:pt x="3863" y="6834"/>
                  </a:cubicBezTo>
                  <a:cubicBezTo>
                    <a:pt x="8395" y="6665"/>
                    <a:pt x="8395" y="179"/>
                    <a:pt x="3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6" name="Google Shape;14866;p116"/>
            <p:cNvSpPr/>
            <p:nvPr/>
          </p:nvSpPr>
          <p:spPr>
            <a:xfrm>
              <a:off x="5549339" y="3134480"/>
              <a:ext cx="67627" cy="61390"/>
            </a:xfrm>
            <a:custGeom>
              <a:avLst/>
              <a:gdLst/>
              <a:ahLst/>
              <a:cxnLst/>
              <a:rect l="l" t="t" r="r" b="b"/>
              <a:pathLst>
                <a:path w="2971" h="2697" extrusionOk="0">
                  <a:moveTo>
                    <a:pt x="1039" y="1630"/>
                  </a:moveTo>
                  <a:cubicBezTo>
                    <a:pt x="1178" y="1630"/>
                    <a:pt x="1316" y="1724"/>
                    <a:pt x="1320" y="1911"/>
                  </a:cubicBezTo>
                  <a:cubicBezTo>
                    <a:pt x="1320" y="2072"/>
                    <a:pt x="1196" y="2197"/>
                    <a:pt x="1035" y="2197"/>
                  </a:cubicBezTo>
                  <a:cubicBezTo>
                    <a:pt x="883" y="2197"/>
                    <a:pt x="758" y="2072"/>
                    <a:pt x="758" y="1911"/>
                  </a:cubicBezTo>
                  <a:cubicBezTo>
                    <a:pt x="763" y="1724"/>
                    <a:pt x="901" y="1630"/>
                    <a:pt x="1039" y="1630"/>
                  </a:cubicBezTo>
                  <a:close/>
                  <a:moveTo>
                    <a:pt x="2699" y="0"/>
                  </a:moveTo>
                  <a:cubicBezTo>
                    <a:pt x="2636" y="0"/>
                    <a:pt x="2574" y="25"/>
                    <a:pt x="2525" y="74"/>
                  </a:cubicBezTo>
                  <a:lnTo>
                    <a:pt x="1383" y="1216"/>
                  </a:lnTo>
                  <a:cubicBezTo>
                    <a:pt x="1285" y="1162"/>
                    <a:pt x="1160" y="1135"/>
                    <a:pt x="1035" y="1135"/>
                  </a:cubicBezTo>
                  <a:cubicBezTo>
                    <a:pt x="0" y="1171"/>
                    <a:pt x="0" y="2661"/>
                    <a:pt x="1035" y="2696"/>
                  </a:cubicBezTo>
                  <a:cubicBezTo>
                    <a:pt x="1039" y="2696"/>
                    <a:pt x="1043" y="2697"/>
                    <a:pt x="1047" y="2697"/>
                  </a:cubicBezTo>
                  <a:cubicBezTo>
                    <a:pt x="1611" y="2697"/>
                    <a:pt x="1997" y="2068"/>
                    <a:pt x="1740" y="1563"/>
                  </a:cubicBezTo>
                  <a:lnTo>
                    <a:pt x="2873" y="430"/>
                  </a:lnTo>
                  <a:cubicBezTo>
                    <a:pt x="2971" y="332"/>
                    <a:pt x="2971" y="172"/>
                    <a:pt x="2873" y="74"/>
                  </a:cubicBezTo>
                  <a:cubicBezTo>
                    <a:pt x="2824" y="25"/>
                    <a:pt x="2761" y="0"/>
                    <a:pt x="2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7" name="Google Shape;14867;p116"/>
          <p:cNvGrpSpPr/>
          <p:nvPr/>
        </p:nvGrpSpPr>
        <p:grpSpPr>
          <a:xfrm>
            <a:off x="5896581" y="3072793"/>
            <a:ext cx="388488" cy="339958"/>
            <a:chOff x="5896581" y="3072793"/>
            <a:chExt cx="388488" cy="339958"/>
          </a:xfrm>
        </p:grpSpPr>
        <p:sp>
          <p:nvSpPr>
            <p:cNvPr id="14868" name="Google Shape;14868;p116"/>
            <p:cNvSpPr/>
            <p:nvPr/>
          </p:nvSpPr>
          <p:spPr>
            <a:xfrm>
              <a:off x="5896581" y="3072793"/>
              <a:ext cx="388488" cy="339958"/>
            </a:xfrm>
            <a:custGeom>
              <a:avLst/>
              <a:gdLst/>
              <a:ahLst/>
              <a:cxnLst/>
              <a:rect l="l" t="t" r="r" b="b"/>
              <a:pathLst>
                <a:path w="17067" h="14935" extrusionOk="0">
                  <a:moveTo>
                    <a:pt x="16567" y="3167"/>
                  </a:moveTo>
                  <a:lnTo>
                    <a:pt x="16567" y="12383"/>
                  </a:lnTo>
                  <a:cubicBezTo>
                    <a:pt x="16567" y="12722"/>
                    <a:pt x="16290" y="12998"/>
                    <a:pt x="15951" y="12998"/>
                  </a:cubicBezTo>
                  <a:lnTo>
                    <a:pt x="10099" y="12998"/>
                  </a:lnTo>
                  <a:lnTo>
                    <a:pt x="10099" y="5219"/>
                  </a:lnTo>
                  <a:cubicBezTo>
                    <a:pt x="10099" y="4711"/>
                    <a:pt x="9688" y="4300"/>
                    <a:pt x="9180" y="4300"/>
                  </a:cubicBezTo>
                  <a:lnTo>
                    <a:pt x="2650" y="4300"/>
                  </a:lnTo>
                  <a:cubicBezTo>
                    <a:pt x="2141" y="4300"/>
                    <a:pt x="1731" y="4711"/>
                    <a:pt x="1731" y="5219"/>
                  </a:cubicBezTo>
                  <a:lnTo>
                    <a:pt x="1731" y="11276"/>
                  </a:lnTo>
                  <a:cubicBezTo>
                    <a:pt x="1740" y="11441"/>
                    <a:pt x="1862" y="11524"/>
                    <a:pt x="1984" y="11524"/>
                  </a:cubicBezTo>
                  <a:cubicBezTo>
                    <a:pt x="2106" y="11524"/>
                    <a:pt x="2226" y="11441"/>
                    <a:pt x="2230" y="11276"/>
                  </a:cubicBezTo>
                  <a:lnTo>
                    <a:pt x="2230" y="5219"/>
                  </a:lnTo>
                  <a:cubicBezTo>
                    <a:pt x="2230" y="4987"/>
                    <a:pt x="2418" y="4800"/>
                    <a:pt x="2650" y="4800"/>
                  </a:cubicBezTo>
                  <a:lnTo>
                    <a:pt x="9180" y="4800"/>
                  </a:lnTo>
                  <a:cubicBezTo>
                    <a:pt x="9412" y="4800"/>
                    <a:pt x="9599" y="4987"/>
                    <a:pt x="9599" y="5219"/>
                  </a:cubicBezTo>
                  <a:lnTo>
                    <a:pt x="9599" y="14015"/>
                  </a:lnTo>
                  <a:cubicBezTo>
                    <a:pt x="9599" y="14247"/>
                    <a:pt x="9412" y="14434"/>
                    <a:pt x="9180" y="14434"/>
                  </a:cubicBezTo>
                  <a:lnTo>
                    <a:pt x="2650" y="14434"/>
                  </a:lnTo>
                  <a:cubicBezTo>
                    <a:pt x="2418" y="14434"/>
                    <a:pt x="2230" y="14247"/>
                    <a:pt x="2230" y="14015"/>
                  </a:cubicBezTo>
                  <a:lnTo>
                    <a:pt x="2230" y="12454"/>
                  </a:lnTo>
                  <a:cubicBezTo>
                    <a:pt x="2226" y="12289"/>
                    <a:pt x="2103" y="12206"/>
                    <a:pt x="1981" y="12206"/>
                  </a:cubicBezTo>
                  <a:cubicBezTo>
                    <a:pt x="1858" y="12206"/>
                    <a:pt x="1735" y="12289"/>
                    <a:pt x="1731" y="12454"/>
                  </a:cubicBezTo>
                  <a:lnTo>
                    <a:pt x="1731" y="12998"/>
                  </a:lnTo>
                  <a:lnTo>
                    <a:pt x="1115" y="12998"/>
                  </a:lnTo>
                  <a:cubicBezTo>
                    <a:pt x="776" y="12998"/>
                    <a:pt x="500" y="12722"/>
                    <a:pt x="500" y="12383"/>
                  </a:cubicBezTo>
                  <a:lnTo>
                    <a:pt x="500" y="3167"/>
                  </a:lnTo>
                  <a:close/>
                  <a:moveTo>
                    <a:pt x="268" y="0"/>
                  </a:moveTo>
                  <a:cubicBezTo>
                    <a:pt x="116" y="0"/>
                    <a:pt x="0" y="116"/>
                    <a:pt x="0" y="268"/>
                  </a:cubicBezTo>
                  <a:lnTo>
                    <a:pt x="0" y="12624"/>
                  </a:lnTo>
                  <a:cubicBezTo>
                    <a:pt x="0" y="13105"/>
                    <a:pt x="393" y="13498"/>
                    <a:pt x="874" y="13498"/>
                  </a:cubicBezTo>
                  <a:lnTo>
                    <a:pt x="1731" y="13498"/>
                  </a:lnTo>
                  <a:lnTo>
                    <a:pt x="1731" y="14220"/>
                  </a:lnTo>
                  <a:cubicBezTo>
                    <a:pt x="1731" y="14613"/>
                    <a:pt x="2052" y="14934"/>
                    <a:pt x="2453" y="14934"/>
                  </a:cubicBezTo>
                  <a:lnTo>
                    <a:pt x="9180" y="14934"/>
                  </a:lnTo>
                  <a:cubicBezTo>
                    <a:pt x="9688" y="14934"/>
                    <a:pt x="10099" y="14524"/>
                    <a:pt x="10099" y="14015"/>
                  </a:cubicBezTo>
                  <a:lnTo>
                    <a:pt x="10099" y="13498"/>
                  </a:lnTo>
                  <a:lnTo>
                    <a:pt x="15951" y="13498"/>
                  </a:lnTo>
                  <a:cubicBezTo>
                    <a:pt x="16567" y="13498"/>
                    <a:pt x="17066" y="12998"/>
                    <a:pt x="17066" y="12383"/>
                  </a:cubicBezTo>
                  <a:lnTo>
                    <a:pt x="17066" y="1115"/>
                  </a:lnTo>
                  <a:cubicBezTo>
                    <a:pt x="17066" y="500"/>
                    <a:pt x="16567" y="0"/>
                    <a:pt x="15951" y="0"/>
                  </a:cubicBezTo>
                  <a:lnTo>
                    <a:pt x="14872" y="0"/>
                  </a:lnTo>
                  <a:cubicBezTo>
                    <a:pt x="14541" y="9"/>
                    <a:pt x="14541" y="491"/>
                    <a:pt x="14872" y="500"/>
                  </a:cubicBezTo>
                  <a:lnTo>
                    <a:pt x="15951" y="500"/>
                  </a:lnTo>
                  <a:cubicBezTo>
                    <a:pt x="16290" y="500"/>
                    <a:pt x="16567" y="776"/>
                    <a:pt x="16567" y="1115"/>
                  </a:cubicBezTo>
                  <a:lnTo>
                    <a:pt x="16567" y="2668"/>
                  </a:lnTo>
                  <a:lnTo>
                    <a:pt x="500" y="2668"/>
                  </a:lnTo>
                  <a:lnTo>
                    <a:pt x="500" y="643"/>
                  </a:lnTo>
                  <a:cubicBezTo>
                    <a:pt x="500" y="562"/>
                    <a:pt x="562" y="500"/>
                    <a:pt x="642" y="500"/>
                  </a:cubicBezTo>
                  <a:lnTo>
                    <a:pt x="13801" y="500"/>
                  </a:lnTo>
                  <a:cubicBezTo>
                    <a:pt x="13819" y="500"/>
                    <a:pt x="13837" y="500"/>
                    <a:pt x="13846" y="482"/>
                  </a:cubicBezTo>
                  <a:cubicBezTo>
                    <a:pt x="14069" y="268"/>
                    <a:pt x="13917" y="0"/>
                    <a:pt x="13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9" name="Google Shape;14869;p116"/>
            <p:cNvSpPr/>
            <p:nvPr/>
          </p:nvSpPr>
          <p:spPr>
            <a:xfrm>
              <a:off x="5935164" y="3090867"/>
              <a:ext cx="41451" cy="35760"/>
            </a:xfrm>
            <a:custGeom>
              <a:avLst/>
              <a:gdLst/>
              <a:ahLst/>
              <a:cxnLst/>
              <a:rect l="l" t="t" r="r" b="b"/>
              <a:pathLst>
                <a:path w="1821" h="1571" extrusionOk="0">
                  <a:moveTo>
                    <a:pt x="776" y="500"/>
                  </a:moveTo>
                  <a:cubicBezTo>
                    <a:pt x="937" y="500"/>
                    <a:pt x="1062" y="634"/>
                    <a:pt x="1062" y="785"/>
                  </a:cubicBezTo>
                  <a:cubicBezTo>
                    <a:pt x="1062" y="946"/>
                    <a:pt x="937" y="1071"/>
                    <a:pt x="776" y="1071"/>
                  </a:cubicBezTo>
                  <a:cubicBezTo>
                    <a:pt x="402" y="1053"/>
                    <a:pt x="402" y="518"/>
                    <a:pt x="776" y="500"/>
                  </a:cubicBezTo>
                  <a:close/>
                  <a:moveTo>
                    <a:pt x="776" y="0"/>
                  </a:moveTo>
                  <a:cubicBezTo>
                    <a:pt x="348" y="0"/>
                    <a:pt x="0" y="357"/>
                    <a:pt x="0" y="785"/>
                  </a:cubicBezTo>
                  <a:cubicBezTo>
                    <a:pt x="0" y="1222"/>
                    <a:pt x="348" y="1570"/>
                    <a:pt x="776" y="1570"/>
                  </a:cubicBezTo>
                  <a:cubicBezTo>
                    <a:pt x="1820" y="1535"/>
                    <a:pt x="1820" y="45"/>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0" name="Google Shape;14870;p116"/>
            <p:cNvSpPr/>
            <p:nvPr/>
          </p:nvSpPr>
          <p:spPr>
            <a:xfrm>
              <a:off x="5979619" y="3090867"/>
              <a:ext cx="41451" cy="35760"/>
            </a:xfrm>
            <a:custGeom>
              <a:avLst/>
              <a:gdLst/>
              <a:ahLst/>
              <a:cxnLst/>
              <a:rect l="l" t="t" r="r" b="b"/>
              <a:pathLst>
                <a:path w="1821" h="1571" extrusionOk="0">
                  <a:moveTo>
                    <a:pt x="786" y="500"/>
                  </a:moveTo>
                  <a:cubicBezTo>
                    <a:pt x="938" y="500"/>
                    <a:pt x="1062" y="634"/>
                    <a:pt x="1062" y="785"/>
                  </a:cubicBezTo>
                  <a:cubicBezTo>
                    <a:pt x="1062" y="946"/>
                    <a:pt x="938" y="1071"/>
                    <a:pt x="786" y="1071"/>
                  </a:cubicBezTo>
                  <a:cubicBezTo>
                    <a:pt x="411" y="1053"/>
                    <a:pt x="411" y="518"/>
                    <a:pt x="786" y="500"/>
                  </a:cubicBezTo>
                  <a:close/>
                  <a:moveTo>
                    <a:pt x="786" y="0"/>
                  </a:moveTo>
                  <a:cubicBezTo>
                    <a:pt x="349" y="0"/>
                    <a:pt x="1" y="357"/>
                    <a:pt x="1" y="785"/>
                  </a:cubicBezTo>
                  <a:cubicBezTo>
                    <a:pt x="1" y="1222"/>
                    <a:pt x="349" y="1570"/>
                    <a:pt x="786" y="1570"/>
                  </a:cubicBezTo>
                  <a:cubicBezTo>
                    <a:pt x="1821" y="1535"/>
                    <a:pt x="1821" y="45"/>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1" name="Google Shape;14871;p116"/>
            <p:cNvSpPr/>
            <p:nvPr/>
          </p:nvSpPr>
          <p:spPr>
            <a:xfrm>
              <a:off x="6024097" y="3090867"/>
              <a:ext cx="41451" cy="35760"/>
            </a:xfrm>
            <a:custGeom>
              <a:avLst/>
              <a:gdLst/>
              <a:ahLst/>
              <a:cxnLst/>
              <a:rect l="l" t="t" r="r" b="b"/>
              <a:pathLst>
                <a:path w="1821" h="1571" extrusionOk="0">
                  <a:moveTo>
                    <a:pt x="786" y="500"/>
                  </a:moveTo>
                  <a:cubicBezTo>
                    <a:pt x="937" y="500"/>
                    <a:pt x="1071" y="634"/>
                    <a:pt x="1071" y="785"/>
                  </a:cubicBezTo>
                  <a:cubicBezTo>
                    <a:pt x="1071" y="946"/>
                    <a:pt x="937" y="1071"/>
                    <a:pt x="786" y="1071"/>
                  </a:cubicBezTo>
                  <a:cubicBezTo>
                    <a:pt x="411" y="1053"/>
                    <a:pt x="411" y="518"/>
                    <a:pt x="786" y="500"/>
                  </a:cubicBezTo>
                  <a:close/>
                  <a:moveTo>
                    <a:pt x="786" y="0"/>
                  </a:moveTo>
                  <a:cubicBezTo>
                    <a:pt x="348" y="0"/>
                    <a:pt x="1" y="357"/>
                    <a:pt x="1" y="785"/>
                  </a:cubicBezTo>
                  <a:cubicBezTo>
                    <a:pt x="1" y="1222"/>
                    <a:pt x="348" y="1570"/>
                    <a:pt x="786" y="1570"/>
                  </a:cubicBezTo>
                  <a:cubicBezTo>
                    <a:pt x="1820" y="1535"/>
                    <a:pt x="1820" y="45"/>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2" name="Google Shape;14872;p116"/>
            <p:cNvSpPr/>
            <p:nvPr/>
          </p:nvSpPr>
          <p:spPr>
            <a:xfrm>
              <a:off x="6154071" y="3288240"/>
              <a:ext cx="51398" cy="11404"/>
            </a:xfrm>
            <a:custGeom>
              <a:avLst/>
              <a:gdLst/>
              <a:ahLst/>
              <a:cxnLst/>
              <a:rect l="l" t="t" r="r" b="b"/>
              <a:pathLst>
                <a:path w="2258" h="501" extrusionOk="0">
                  <a:moveTo>
                    <a:pt x="268" y="0"/>
                  </a:moveTo>
                  <a:cubicBezTo>
                    <a:pt x="125" y="0"/>
                    <a:pt x="0" y="134"/>
                    <a:pt x="18" y="286"/>
                  </a:cubicBezTo>
                  <a:cubicBezTo>
                    <a:pt x="36" y="411"/>
                    <a:pt x="152" y="500"/>
                    <a:pt x="277" y="500"/>
                  </a:cubicBezTo>
                  <a:lnTo>
                    <a:pt x="1927" y="500"/>
                  </a:lnTo>
                  <a:cubicBezTo>
                    <a:pt x="2257" y="491"/>
                    <a:pt x="2257" y="9"/>
                    <a:pt x="1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3" name="Google Shape;14873;p116"/>
            <p:cNvSpPr/>
            <p:nvPr/>
          </p:nvSpPr>
          <p:spPr>
            <a:xfrm>
              <a:off x="6152637" y="3307930"/>
              <a:ext cx="95466" cy="11404"/>
            </a:xfrm>
            <a:custGeom>
              <a:avLst/>
              <a:gdLst/>
              <a:ahLst/>
              <a:cxnLst/>
              <a:rect l="l" t="t" r="r" b="b"/>
              <a:pathLst>
                <a:path w="4194" h="501" extrusionOk="0">
                  <a:moveTo>
                    <a:pt x="331" y="1"/>
                  </a:moveTo>
                  <a:cubicBezTo>
                    <a:pt x="1" y="10"/>
                    <a:pt x="1" y="491"/>
                    <a:pt x="331" y="500"/>
                  </a:cubicBezTo>
                  <a:lnTo>
                    <a:pt x="3863" y="500"/>
                  </a:lnTo>
                  <a:cubicBezTo>
                    <a:pt x="4193" y="491"/>
                    <a:pt x="4193" y="19"/>
                    <a:pt x="3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4" name="Google Shape;14874;p116"/>
            <p:cNvSpPr/>
            <p:nvPr/>
          </p:nvSpPr>
          <p:spPr>
            <a:xfrm>
              <a:off x="5980848" y="3348948"/>
              <a:ext cx="100952" cy="37194"/>
            </a:xfrm>
            <a:custGeom>
              <a:avLst/>
              <a:gdLst/>
              <a:ahLst/>
              <a:cxnLst/>
              <a:rect l="l" t="t" r="r" b="b"/>
              <a:pathLst>
                <a:path w="4435" h="1634" extrusionOk="0">
                  <a:moveTo>
                    <a:pt x="3355" y="500"/>
                  </a:moveTo>
                  <a:cubicBezTo>
                    <a:pt x="3542" y="500"/>
                    <a:pt x="3694" y="670"/>
                    <a:pt x="3667" y="866"/>
                  </a:cubicBezTo>
                  <a:cubicBezTo>
                    <a:pt x="3640" y="1027"/>
                    <a:pt x="3497" y="1134"/>
                    <a:pt x="3346" y="1134"/>
                  </a:cubicBezTo>
                  <a:lnTo>
                    <a:pt x="1089" y="1134"/>
                  </a:lnTo>
                  <a:cubicBezTo>
                    <a:pt x="669" y="1125"/>
                    <a:pt x="669" y="518"/>
                    <a:pt x="1089" y="500"/>
                  </a:cubicBezTo>
                  <a:close/>
                  <a:moveTo>
                    <a:pt x="1089" y="1"/>
                  </a:moveTo>
                  <a:cubicBezTo>
                    <a:pt x="9" y="45"/>
                    <a:pt x="0" y="1598"/>
                    <a:pt x="1089" y="1633"/>
                  </a:cubicBezTo>
                  <a:lnTo>
                    <a:pt x="3355" y="1633"/>
                  </a:lnTo>
                  <a:cubicBezTo>
                    <a:pt x="4434" y="1598"/>
                    <a:pt x="4434" y="45"/>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5" name="Google Shape;14875;p116"/>
            <p:cNvSpPr/>
            <p:nvPr/>
          </p:nvSpPr>
          <p:spPr>
            <a:xfrm>
              <a:off x="5953237" y="3196917"/>
              <a:ext cx="147638" cy="138464"/>
            </a:xfrm>
            <a:custGeom>
              <a:avLst/>
              <a:gdLst/>
              <a:ahLst/>
              <a:cxnLst/>
              <a:rect l="l" t="t" r="r" b="b"/>
              <a:pathLst>
                <a:path w="6486" h="6083" extrusionOk="0">
                  <a:moveTo>
                    <a:pt x="3676" y="498"/>
                  </a:moveTo>
                  <a:cubicBezTo>
                    <a:pt x="4889" y="605"/>
                    <a:pt x="5861" y="1568"/>
                    <a:pt x="5977" y="2781"/>
                  </a:cubicBezTo>
                  <a:lnTo>
                    <a:pt x="3676" y="2781"/>
                  </a:lnTo>
                  <a:lnTo>
                    <a:pt x="3676" y="498"/>
                  </a:lnTo>
                  <a:close/>
                  <a:moveTo>
                    <a:pt x="3176" y="498"/>
                  </a:moveTo>
                  <a:lnTo>
                    <a:pt x="3176" y="3031"/>
                  </a:lnTo>
                  <a:cubicBezTo>
                    <a:pt x="3176" y="3165"/>
                    <a:pt x="3292" y="3281"/>
                    <a:pt x="3426" y="3281"/>
                  </a:cubicBezTo>
                  <a:lnTo>
                    <a:pt x="5977" y="3281"/>
                  </a:lnTo>
                  <a:cubicBezTo>
                    <a:pt x="5852" y="4574"/>
                    <a:pt x="4764" y="5583"/>
                    <a:pt x="3444" y="5583"/>
                  </a:cubicBezTo>
                  <a:cubicBezTo>
                    <a:pt x="214" y="5484"/>
                    <a:pt x="0" y="908"/>
                    <a:pt x="3176" y="498"/>
                  </a:cubicBezTo>
                  <a:close/>
                  <a:moveTo>
                    <a:pt x="3431" y="0"/>
                  </a:moveTo>
                  <a:cubicBezTo>
                    <a:pt x="1945" y="0"/>
                    <a:pt x="460" y="1011"/>
                    <a:pt x="384" y="3031"/>
                  </a:cubicBezTo>
                  <a:cubicBezTo>
                    <a:pt x="384" y="4708"/>
                    <a:pt x="1749" y="6082"/>
                    <a:pt x="3435" y="6082"/>
                  </a:cubicBezTo>
                  <a:cubicBezTo>
                    <a:pt x="5112" y="6082"/>
                    <a:pt x="6486" y="4708"/>
                    <a:pt x="6486" y="3031"/>
                  </a:cubicBezTo>
                  <a:cubicBezTo>
                    <a:pt x="6405" y="1011"/>
                    <a:pt x="4918" y="0"/>
                    <a:pt x="3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6" name="Google Shape;14876;p116"/>
            <p:cNvSpPr/>
            <p:nvPr/>
          </p:nvSpPr>
          <p:spPr>
            <a:xfrm>
              <a:off x="6150816" y="3170672"/>
              <a:ext cx="104594" cy="100929"/>
            </a:xfrm>
            <a:custGeom>
              <a:avLst/>
              <a:gdLst/>
              <a:ahLst/>
              <a:cxnLst/>
              <a:rect l="l" t="t" r="r" b="b"/>
              <a:pathLst>
                <a:path w="4595" h="4434" extrusionOk="0">
                  <a:moveTo>
                    <a:pt x="2864" y="500"/>
                  </a:moveTo>
                  <a:lnTo>
                    <a:pt x="2864" y="1303"/>
                  </a:lnTo>
                  <a:lnTo>
                    <a:pt x="500" y="1303"/>
                  </a:lnTo>
                  <a:lnTo>
                    <a:pt x="500" y="500"/>
                  </a:lnTo>
                  <a:close/>
                  <a:moveTo>
                    <a:pt x="4068" y="1838"/>
                  </a:moveTo>
                  <a:lnTo>
                    <a:pt x="4068" y="2632"/>
                  </a:lnTo>
                  <a:lnTo>
                    <a:pt x="500" y="2632"/>
                  </a:lnTo>
                  <a:lnTo>
                    <a:pt x="500" y="1838"/>
                  </a:lnTo>
                  <a:close/>
                  <a:moveTo>
                    <a:pt x="2034" y="3131"/>
                  </a:moveTo>
                  <a:lnTo>
                    <a:pt x="2034" y="3934"/>
                  </a:lnTo>
                  <a:lnTo>
                    <a:pt x="500" y="3934"/>
                  </a:lnTo>
                  <a:lnTo>
                    <a:pt x="500" y="3131"/>
                  </a:lnTo>
                  <a:close/>
                  <a:moveTo>
                    <a:pt x="250" y="0"/>
                  </a:moveTo>
                  <a:cubicBezTo>
                    <a:pt x="107" y="0"/>
                    <a:pt x="0" y="116"/>
                    <a:pt x="0" y="250"/>
                  </a:cubicBezTo>
                  <a:lnTo>
                    <a:pt x="0" y="4184"/>
                  </a:lnTo>
                  <a:cubicBezTo>
                    <a:pt x="0" y="4327"/>
                    <a:pt x="107" y="4434"/>
                    <a:pt x="250" y="4434"/>
                  </a:cubicBezTo>
                  <a:lnTo>
                    <a:pt x="2284" y="4434"/>
                  </a:lnTo>
                  <a:cubicBezTo>
                    <a:pt x="2418" y="4434"/>
                    <a:pt x="2534" y="4327"/>
                    <a:pt x="2534" y="4184"/>
                  </a:cubicBezTo>
                  <a:lnTo>
                    <a:pt x="2534" y="3131"/>
                  </a:lnTo>
                  <a:lnTo>
                    <a:pt x="4345" y="3131"/>
                  </a:lnTo>
                  <a:cubicBezTo>
                    <a:pt x="4488" y="3131"/>
                    <a:pt x="4595" y="3024"/>
                    <a:pt x="4595" y="2882"/>
                  </a:cubicBezTo>
                  <a:lnTo>
                    <a:pt x="4595" y="1588"/>
                  </a:lnTo>
                  <a:cubicBezTo>
                    <a:pt x="4595" y="1445"/>
                    <a:pt x="4488" y="1338"/>
                    <a:pt x="4345" y="1338"/>
                  </a:cubicBezTo>
                  <a:lnTo>
                    <a:pt x="3399" y="1338"/>
                  </a:lnTo>
                  <a:lnTo>
                    <a:pt x="3399" y="250"/>
                  </a:lnTo>
                  <a:cubicBezTo>
                    <a:pt x="3399" y="116"/>
                    <a:pt x="3283" y="0"/>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7" name="Google Shape;14877;p116"/>
          <p:cNvGrpSpPr/>
          <p:nvPr/>
        </p:nvGrpSpPr>
        <p:grpSpPr>
          <a:xfrm>
            <a:off x="6594298" y="3048620"/>
            <a:ext cx="216289" cy="388488"/>
            <a:chOff x="6594298" y="3048620"/>
            <a:chExt cx="216289" cy="388488"/>
          </a:xfrm>
        </p:grpSpPr>
        <p:sp>
          <p:nvSpPr>
            <p:cNvPr id="14878" name="Google Shape;14878;p116"/>
            <p:cNvSpPr/>
            <p:nvPr/>
          </p:nvSpPr>
          <p:spPr>
            <a:xfrm>
              <a:off x="6594298" y="3164845"/>
              <a:ext cx="216289" cy="272262"/>
            </a:xfrm>
            <a:custGeom>
              <a:avLst/>
              <a:gdLst/>
              <a:ahLst/>
              <a:cxnLst/>
              <a:rect l="l" t="t" r="r" b="b"/>
              <a:pathLst>
                <a:path w="9502" h="11961" extrusionOk="0">
                  <a:moveTo>
                    <a:pt x="252" y="1"/>
                  </a:moveTo>
                  <a:cubicBezTo>
                    <a:pt x="113" y="1"/>
                    <a:pt x="1" y="112"/>
                    <a:pt x="1" y="247"/>
                  </a:cubicBezTo>
                  <a:lnTo>
                    <a:pt x="1" y="11693"/>
                  </a:lnTo>
                  <a:cubicBezTo>
                    <a:pt x="1" y="11836"/>
                    <a:pt x="117" y="11961"/>
                    <a:pt x="260" y="11961"/>
                  </a:cubicBezTo>
                  <a:lnTo>
                    <a:pt x="9234" y="11961"/>
                  </a:lnTo>
                  <a:cubicBezTo>
                    <a:pt x="9386" y="11961"/>
                    <a:pt x="9502" y="11836"/>
                    <a:pt x="9502" y="11693"/>
                  </a:cubicBezTo>
                  <a:lnTo>
                    <a:pt x="9502" y="9570"/>
                  </a:lnTo>
                  <a:cubicBezTo>
                    <a:pt x="9502" y="9552"/>
                    <a:pt x="9493" y="9525"/>
                    <a:pt x="9484" y="9516"/>
                  </a:cubicBezTo>
                  <a:cubicBezTo>
                    <a:pt x="9406" y="9439"/>
                    <a:pt x="9324" y="9406"/>
                    <a:pt x="9250" y="9406"/>
                  </a:cubicBezTo>
                  <a:cubicBezTo>
                    <a:pt x="9112" y="9406"/>
                    <a:pt x="9002" y="9519"/>
                    <a:pt x="9002" y="9659"/>
                  </a:cubicBezTo>
                  <a:lnTo>
                    <a:pt x="9002" y="11336"/>
                  </a:lnTo>
                  <a:cubicBezTo>
                    <a:pt x="9002" y="11399"/>
                    <a:pt x="8949" y="11452"/>
                    <a:pt x="8877" y="11452"/>
                  </a:cubicBezTo>
                  <a:lnTo>
                    <a:pt x="616" y="11452"/>
                  </a:lnTo>
                  <a:cubicBezTo>
                    <a:pt x="554" y="11452"/>
                    <a:pt x="500" y="11399"/>
                    <a:pt x="500" y="11336"/>
                  </a:cubicBezTo>
                  <a:lnTo>
                    <a:pt x="500" y="158"/>
                  </a:lnTo>
                  <a:cubicBezTo>
                    <a:pt x="500" y="140"/>
                    <a:pt x="492" y="122"/>
                    <a:pt x="483" y="105"/>
                  </a:cubicBezTo>
                  <a:cubicBezTo>
                    <a:pt x="406" y="31"/>
                    <a:pt x="325"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9" name="Google Shape;14879;p116"/>
            <p:cNvSpPr/>
            <p:nvPr/>
          </p:nvSpPr>
          <p:spPr>
            <a:xfrm>
              <a:off x="6594298" y="3048620"/>
              <a:ext cx="216289" cy="313986"/>
            </a:xfrm>
            <a:custGeom>
              <a:avLst/>
              <a:gdLst/>
              <a:ahLst/>
              <a:cxnLst/>
              <a:rect l="l" t="t" r="r" b="b"/>
              <a:pathLst>
                <a:path w="9502" h="13794" extrusionOk="0">
                  <a:moveTo>
                    <a:pt x="8583" y="500"/>
                  </a:moveTo>
                  <a:cubicBezTo>
                    <a:pt x="8815" y="500"/>
                    <a:pt x="9002" y="688"/>
                    <a:pt x="9002" y="911"/>
                  </a:cubicBezTo>
                  <a:lnTo>
                    <a:pt x="9002" y="2668"/>
                  </a:lnTo>
                  <a:lnTo>
                    <a:pt x="500" y="2668"/>
                  </a:lnTo>
                  <a:lnTo>
                    <a:pt x="500" y="911"/>
                  </a:lnTo>
                  <a:cubicBezTo>
                    <a:pt x="500" y="688"/>
                    <a:pt x="688" y="500"/>
                    <a:pt x="920" y="500"/>
                  </a:cubicBezTo>
                  <a:close/>
                  <a:moveTo>
                    <a:pt x="260" y="1"/>
                  </a:moveTo>
                  <a:cubicBezTo>
                    <a:pt x="117" y="1"/>
                    <a:pt x="1" y="117"/>
                    <a:pt x="1" y="259"/>
                  </a:cubicBezTo>
                  <a:lnTo>
                    <a:pt x="1" y="4274"/>
                  </a:lnTo>
                  <a:cubicBezTo>
                    <a:pt x="1" y="4301"/>
                    <a:pt x="10" y="4318"/>
                    <a:pt x="19" y="4327"/>
                  </a:cubicBezTo>
                  <a:cubicBezTo>
                    <a:pt x="96" y="4405"/>
                    <a:pt x="178" y="4437"/>
                    <a:pt x="252" y="4437"/>
                  </a:cubicBezTo>
                  <a:cubicBezTo>
                    <a:pt x="391" y="4437"/>
                    <a:pt x="500" y="4324"/>
                    <a:pt x="500" y="4185"/>
                  </a:cubicBezTo>
                  <a:lnTo>
                    <a:pt x="500" y="3168"/>
                  </a:lnTo>
                  <a:lnTo>
                    <a:pt x="9002" y="3168"/>
                  </a:lnTo>
                  <a:lnTo>
                    <a:pt x="9002" y="13543"/>
                  </a:lnTo>
                  <a:cubicBezTo>
                    <a:pt x="9007" y="13709"/>
                    <a:pt x="9131" y="13794"/>
                    <a:pt x="9254" y="13794"/>
                  </a:cubicBezTo>
                  <a:cubicBezTo>
                    <a:pt x="9376" y="13794"/>
                    <a:pt x="9497" y="13711"/>
                    <a:pt x="9502" y="13543"/>
                  </a:cubicBezTo>
                  <a:lnTo>
                    <a:pt x="9502" y="911"/>
                  </a:lnTo>
                  <a:cubicBezTo>
                    <a:pt x="9502" y="411"/>
                    <a:pt x="9091"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0" name="Google Shape;14880;p116"/>
            <p:cNvSpPr/>
            <p:nvPr/>
          </p:nvSpPr>
          <p:spPr>
            <a:xfrm>
              <a:off x="6622318" y="3066488"/>
              <a:ext cx="35783" cy="35555"/>
            </a:xfrm>
            <a:custGeom>
              <a:avLst/>
              <a:gdLst/>
              <a:ahLst/>
              <a:cxnLst/>
              <a:rect l="l" t="t" r="r" b="b"/>
              <a:pathLst>
                <a:path w="1572" h="1562" extrusionOk="0">
                  <a:moveTo>
                    <a:pt x="786" y="505"/>
                  </a:moveTo>
                  <a:cubicBezTo>
                    <a:pt x="924" y="505"/>
                    <a:pt x="1063" y="598"/>
                    <a:pt x="1071" y="786"/>
                  </a:cubicBezTo>
                  <a:cubicBezTo>
                    <a:pt x="1071" y="937"/>
                    <a:pt x="938" y="1071"/>
                    <a:pt x="786" y="1071"/>
                  </a:cubicBezTo>
                  <a:cubicBezTo>
                    <a:pt x="625" y="1071"/>
                    <a:pt x="501" y="937"/>
                    <a:pt x="501" y="786"/>
                  </a:cubicBezTo>
                  <a:cubicBezTo>
                    <a:pt x="509" y="598"/>
                    <a:pt x="648" y="505"/>
                    <a:pt x="786" y="505"/>
                  </a:cubicBezTo>
                  <a:close/>
                  <a:moveTo>
                    <a:pt x="786" y="1"/>
                  </a:moveTo>
                  <a:cubicBezTo>
                    <a:pt x="349" y="1"/>
                    <a:pt x="1" y="349"/>
                    <a:pt x="1" y="786"/>
                  </a:cubicBezTo>
                  <a:cubicBezTo>
                    <a:pt x="19" y="1303"/>
                    <a:pt x="400" y="1562"/>
                    <a:pt x="783" y="1562"/>
                  </a:cubicBezTo>
                  <a:cubicBezTo>
                    <a:pt x="1165" y="1562"/>
                    <a:pt x="1549"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1" name="Google Shape;14881;p116"/>
            <p:cNvSpPr/>
            <p:nvPr/>
          </p:nvSpPr>
          <p:spPr>
            <a:xfrm>
              <a:off x="6666796" y="3066488"/>
              <a:ext cx="35760" cy="35555"/>
            </a:xfrm>
            <a:custGeom>
              <a:avLst/>
              <a:gdLst/>
              <a:ahLst/>
              <a:cxnLst/>
              <a:rect l="l" t="t" r="r" b="b"/>
              <a:pathLst>
                <a:path w="1571" h="1562" extrusionOk="0">
                  <a:moveTo>
                    <a:pt x="786" y="505"/>
                  </a:moveTo>
                  <a:cubicBezTo>
                    <a:pt x="924" y="505"/>
                    <a:pt x="1062" y="598"/>
                    <a:pt x="1071" y="786"/>
                  </a:cubicBezTo>
                  <a:cubicBezTo>
                    <a:pt x="1071" y="937"/>
                    <a:pt x="937" y="1071"/>
                    <a:pt x="786" y="1071"/>
                  </a:cubicBezTo>
                  <a:cubicBezTo>
                    <a:pt x="625" y="1071"/>
                    <a:pt x="500" y="937"/>
                    <a:pt x="500" y="786"/>
                  </a:cubicBezTo>
                  <a:cubicBezTo>
                    <a:pt x="509" y="598"/>
                    <a:pt x="647" y="505"/>
                    <a:pt x="786" y="505"/>
                  </a:cubicBezTo>
                  <a:close/>
                  <a:moveTo>
                    <a:pt x="786" y="1"/>
                  </a:moveTo>
                  <a:cubicBezTo>
                    <a:pt x="358" y="1"/>
                    <a:pt x="1" y="349"/>
                    <a:pt x="1" y="786"/>
                  </a:cubicBezTo>
                  <a:cubicBezTo>
                    <a:pt x="23" y="1303"/>
                    <a:pt x="404" y="1562"/>
                    <a:pt x="786" y="1562"/>
                  </a:cubicBezTo>
                  <a:cubicBezTo>
                    <a:pt x="1167" y="1562"/>
                    <a:pt x="1548"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2" name="Google Shape;14882;p116"/>
            <p:cNvSpPr/>
            <p:nvPr/>
          </p:nvSpPr>
          <p:spPr>
            <a:xfrm>
              <a:off x="6711274" y="3066488"/>
              <a:ext cx="35760" cy="35555"/>
            </a:xfrm>
            <a:custGeom>
              <a:avLst/>
              <a:gdLst/>
              <a:ahLst/>
              <a:cxnLst/>
              <a:rect l="l" t="t" r="r" b="b"/>
              <a:pathLst>
                <a:path w="1571" h="1562" extrusionOk="0">
                  <a:moveTo>
                    <a:pt x="785" y="505"/>
                  </a:moveTo>
                  <a:cubicBezTo>
                    <a:pt x="924" y="505"/>
                    <a:pt x="1062" y="598"/>
                    <a:pt x="1071" y="786"/>
                  </a:cubicBezTo>
                  <a:cubicBezTo>
                    <a:pt x="1071" y="937"/>
                    <a:pt x="946" y="1071"/>
                    <a:pt x="785" y="1071"/>
                  </a:cubicBezTo>
                  <a:cubicBezTo>
                    <a:pt x="634" y="1071"/>
                    <a:pt x="500" y="937"/>
                    <a:pt x="500" y="786"/>
                  </a:cubicBezTo>
                  <a:cubicBezTo>
                    <a:pt x="509" y="598"/>
                    <a:pt x="647" y="505"/>
                    <a:pt x="785" y="505"/>
                  </a:cubicBezTo>
                  <a:close/>
                  <a:moveTo>
                    <a:pt x="785" y="1"/>
                  </a:moveTo>
                  <a:cubicBezTo>
                    <a:pt x="357" y="1"/>
                    <a:pt x="0" y="349"/>
                    <a:pt x="0" y="786"/>
                  </a:cubicBezTo>
                  <a:cubicBezTo>
                    <a:pt x="23" y="1303"/>
                    <a:pt x="406" y="1562"/>
                    <a:pt x="789" y="1562"/>
                  </a:cubicBezTo>
                  <a:cubicBezTo>
                    <a:pt x="1171" y="1562"/>
                    <a:pt x="1553" y="1303"/>
                    <a:pt x="1570" y="786"/>
                  </a:cubicBezTo>
                  <a:cubicBezTo>
                    <a:pt x="1570" y="349"/>
                    <a:pt x="1223"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3" name="Google Shape;14883;p116"/>
            <p:cNvSpPr/>
            <p:nvPr/>
          </p:nvSpPr>
          <p:spPr>
            <a:xfrm>
              <a:off x="6682229" y="3147113"/>
              <a:ext cx="36374" cy="66011"/>
            </a:xfrm>
            <a:custGeom>
              <a:avLst/>
              <a:gdLst/>
              <a:ahLst/>
              <a:cxnLst/>
              <a:rect l="l" t="t" r="r" b="b"/>
              <a:pathLst>
                <a:path w="1598" h="2900" extrusionOk="0">
                  <a:moveTo>
                    <a:pt x="250" y="0"/>
                  </a:moveTo>
                  <a:cubicBezTo>
                    <a:pt x="117" y="0"/>
                    <a:pt x="1" y="116"/>
                    <a:pt x="1" y="250"/>
                  </a:cubicBezTo>
                  <a:lnTo>
                    <a:pt x="1" y="2650"/>
                  </a:lnTo>
                  <a:cubicBezTo>
                    <a:pt x="1" y="2793"/>
                    <a:pt x="117" y="2900"/>
                    <a:pt x="250" y="2900"/>
                  </a:cubicBezTo>
                  <a:lnTo>
                    <a:pt x="1259" y="2900"/>
                  </a:lnTo>
                  <a:cubicBezTo>
                    <a:pt x="1383" y="2900"/>
                    <a:pt x="1499" y="2810"/>
                    <a:pt x="1508" y="2686"/>
                  </a:cubicBezTo>
                  <a:cubicBezTo>
                    <a:pt x="1526" y="2534"/>
                    <a:pt x="1410" y="2400"/>
                    <a:pt x="1267" y="2400"/>
                  </a:cubicBezTo>
                  <a:lnTo>
                    <a:pt x="500" y="2400"/>
                  </a:lnTo>
                  <a:lnTo>
                    <a:pt x="500" y="1704"/>
                  </a:lnTo>
                  <a:lnTo>
                    <a:pt x="1178" y="1704"/>
                  </a:lnTo>
                  <a:cubicBezTo>
                    <a:pt x="1312" y="1704"/>
                    <a:pt x="1419" y="1615"/>
                    <a:pt x="1437" y="1481"/>
                  </a:cubicBezTo>
                  <a:cubicBezTo>
                    <a:pt x="1455" y="1330"/>
                    <a:pt x="1339" y="1205"/>
                    <a:pt x="1187" y="1205"/>
                  </a:cubicBezTo>
                  <a:lnTo>
                    <a:pt x="500" y="1205"/>
                  </a:lnTo>
                  <a:lnTo>
                    <a:pt x="500" y="500"/>
                  </a:lnTo>
                  <a:lnTo>
                    <a:pt x="1267" y="500"/>
                  </a:lnTo>
                  <a:cubicBezTo>
                    <a:pt x="1598" y="491"/>
                    <a:pt x="1598" y="9"/>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4" name="Google Shape;14884;p116"/>
            <p:cNvSpPr/>
            <p:nvPr/>
          </p:nvSpPr>
          <p:spPr>
            <a:xfrm>
              <a:off x="6622136" y="3147250"/>
              <a:ext cx="48757" cy="66489"/>
            </a:xfrm>
            <a:custGeom>
              <a:avLst/>
              <a:gdLst/>
              <a:ahLst/>
              <a:cxnLst/>
              <a:rect l="l" t="t" r="r" b="b"/>
              <a:pathLst>
                <a:path w="2142" h="2921" extrusionOk="0">
                  <a:moveTo>
                    <a:pt x="1077" y="1"/>
                  </a:moveTo>
                  <a:cubicBezTo>
                    <a:pt x="973" y="1"/>
                    <a:pt x="863" y="14"/>
                    <a:pt x="749" y="48"/>
                  </a:cubicBezTo>
                  <a:cubicBezTo>
                    <a:pt x="437" y="146"/>
                    <a:pt x="214" y="387"/>
                    <a:pt x="170" y="690"/>
                  </a:cubicBezTo>
                  <a:cubicBezTo>
                    <a:pt x="134" y="985"/>
                    <a:pt x="268" y="1279"/>
                    <a:pt x="526" y="1422"/>
                  </a:cubicBezTo>
                  <a:cubicBezTo>
                    <a:pt x="544" y="1431"/>
                    <a:pt x="874" y="1573"/>
                    <a:pt x="1249" y="1716"/>
                  </a:cubicBezTo>
                  <a:cubicBezTo>
                    <a:pt x="1499" y="1805"/>
                    <a:pt x="1624" y="1948"/>
                    <a:pt x="1597" y="2100"/>
                  </a:cubicBezTo>
                  <a:cubicBezTo>
                    <a:pt x="1570" y="2260"/>
                    <a:pt x="1383" y="2421"/>
                    <a:pt x="1124" y="2421"/>
                  </a:cubicBezTo>
                  <a:cubicBezTo>
                    <a:pt x="865" y="2421"/>
                    <a:pt x="625" y="2314"/>
                    <a:pt x="464" y="2144"/>
                  </a:cubicBezTo>
                  <a:cubicBezTo>
                    <a:pt x="417" y="2088"/>
                    <a:pt x="351" y="2062"/>
                    <a:pt x="285" y="2062"/>
                  </a:cubicBezTo>
                  <a:cubicBezTo>
                    <a:pt x="224" y="2062"/>
                    <a:pt x="163" y="2084"/>
                    <a:pt x="116" y="2127"/>
                  </a:cubicBezTo>
                  <a:cubicBezTo>
                    <a:pt x="9" y="2216"/>
                    <a:pt x="0" y="2376"/>
                    <a:pt x="98" y="2483"/>
                  </a:cubicBezTo>
                  <a:cubicBezTo>
                    <a:pt x="348" y="2751"/>
                    <a:pt x="732" y="2920"/>
                    <a:pt x="1124" y="2920"/>
                  </a:cubicBezTo>
                  <a:cubicBezTo>
                    <a:pt x="1597" y="2920"/>
                    <a:pt x="2016" y="2608"/>
                    <a:pt x="2088" y="2189"/>
                  </a:cubicBezTo>
                  <a:cubicBezTo>
                    <a:pt x="2141" y="1877"/>
                    <a:pt x="1998" y="1457"/>
                    <a:pt x="1418" y="1243"/>
                  </a:cubicBezTo>
                  <a:cubicBezTo>
                    <a:pt x="1115" y="1136"/>
                    <a:pt x="830" y="1011"/>
                    <a:pt x="749" y="976"/>
                  </a:cubicBezTo>
                  <a:cubicBezTo>
                    <a:pt x="607" y="860"/>
                    <a:pt x="633" y="610"/>
                    <a:pt x="901" y="530"/>
                  </a:cubicBezTo>
                  <a:cubicBezTo>
                    <a:pt x="966" y="509"/>
                    <a:pt x="1030" y="501"/>
                    <a:pt x="1092" y="501"/>
                  </a:cubicBezTo>
                  <a:cubicBezTo>
                    <a:pt x="1377" y="501"/>
                    <a:pt x="1607" y="683"/>
                    <a:pt x="1615" y="690"/>
                  </a:cubicBezTo>
                  <a:cubicBezTo>
                    <a:pt x="1658" y="730"/>
                    <a:pt x="1713" y="748"/>
                    <a:pt x="1770" y="748"/>
                  </a:cubicBezTo>
                  <a:cubicBezTo>
                    <a:pt x="1841" y="748"/>
                    <a:pt x="1913" y="718"/>
                    <a:pt x="1963" y="663"/>
                  </a:cubicBezTo>
                  <a:cubicBezTo>
                    <a:pt x="2052" y="556"/>
                    <a:pt x="2034" y="396"/>
                    <a:pt x="1927" y="307"/>
                  </a:cubicBezTo>
                  <a:cubicBezTo>
                    <a:pt x="1912" y="292"/>
                    <a:pt x="1555"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5" name="Google Shape;14885;p116"/>
            <p:cNvSpPr/>
            <p:nvPr/>
          </p:nvSpPr>
          <p:spPr>
            <a:xfrm>
              <a:off x="6710659" y="3147318"/>
              <a:ext cx="77393" cy="66421"/>
            </a:xfrm>
            <a:custGeom>
              <a:avLst/>
              <a:gdLst/>
              <a:ahLst/>
              <a:cxnLst/>
              <a:rect l="l" t="t" r="r" b="b"/>
              <a:pathLst>
                <a:path w="3400" h="2918" extrusionOk="0">
                  <a:moveTo>
                    <a:pt x="1936" y="500"/>
                  </a:moveTo>
                  <a:cubicBezTo>
                    <a:pt x="3212" y="544"/>
                    <a:pt x="3212" y="2364"/>
                    <a:pt x="1936" y="2418"/>
                  </a:cubicBezTo>
                  <a:cubicBezTo>
                    <a:pt x="1410" y="2418"/>
                    <a:pt x="982" y="1990"/>
                    <a:pt x="982" y="1454"/>
                  </a:cubicBezTo>
                  <a:cubicBezTo>
                    <a:pt x="982" y="928"/>
                    <a:pt x="1410" y="500"/>
                    <a:pt x="1936" y="500"/>
                  </a:cubicBezTo>
                  <a:close/>
                  <a:moveTo>
                    <a:pt x="1936" y="0"/>
                  </a:moveTo>
                  <a:cubicBezTo>
                    <a:pt x="1" y="72"/>
                    <a:pt x="10" y="2846"/>
                    <a:pt x="1936" y="2917"/>
                  </a:cubicBezTo>
                  <a:cubicBezTo>
                    <a:pt x="2739" y="2917"/>
                    <a:pt x="3400" y="2266"/>
                    <a:pt x="3400" y="1454"/>
                  </a:cubicBezTo>
                  <a:cubicBezTo>
                    <a:pt x="3400" y="652"/>
                    <a:pt x="2739" y="0"/>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6" name="Google Shape;14886;p116"/>
            <p:cNvSpPr/>
            <p:nvPr/>
          </p:nvSpPr>
          <p:spPr>
            <a:xfrm>
              <a:off x="6625983" y="3248042"/>
              <a:ext cx="77802" cy="11381"/>
            </a:xfrm>
            <a:custGeom>
              <a:avLst/>
              <a:gdLst/>
              <a:ahLst/>
              <a:cxnLst/>
              <a:rect l="l" t="t" r="r" b="b"/>
              <a:pathLst>
                <a:path w="3418" h="500" extrusionOk="0">
                  <a:moveTo>
                    <a:pt x="268" y="0"/>
                  </a:moveTo>
                  <a:cubicBezTo>
                    <a:pt x="117" y="0"/>
                    <a:pt x="1" y="134"/>
                    <a:pt x="18" y="286"/>
                  </a:cubicBezTo>
                  <a:cubicBezTo>
                    <a:pt x="36" y="410"/>
                    <a:pt x="143" y="500"/>
                    <a:pt x="277" y="500"/>
                  </a:cubicBezTo>
                  <a:lnTo>
                    <a:pt x="3141" y="500"/>
                  </a:lnTo>
                  <a:cubicBezTo>
                    <a:pt x="3275" y="500"/>
                    <a:pt x="3382" y="410"/>
                    <a:pt x="3399" y="286"/>
                  </a:cubicBezTo>
                  <a:cubicBezTo>
                    <a:pt x="3417" y="134"/>
                    <a:pt x="330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7" name="Google Shape;14887;p116"/>
            <p:cNvSpPr/>
            <p:nvPr/>
          </p:nvSpPr>
          <p:spPr>
            <a:xfrm>
              <a:off x="6625983" y="3276859"/>
              <a:ext cx="152122" cy="11404"/>
            </a:xfrm>
            <a:custGeom>
              <a:avLst/>
              <a:gdLst/>
              <a:ahLst/>
              <a:cxnLst/>
              <a:rect l="l" t="t" r="r" b="b"/>
              <a:pathLst>
                <a:path w="6683" h="501" extrusionOk="0">
                  <a:moveTo>
                    <a:pt x="268" y="1"/>
                  </a:moveTo>
                  <a:cubicBezTo>
                    <a:pt x="117" y="1"/>
                    <a:pt x="1" y="135"/>
                    <a:pt x="18" y="286"/>
                  </a:cubicBezTo>
                  <a:cubicBezTo>
                    <a:pt x="36" y="411"/>
                    <a:pt x="143" y="500"/>
                    <a:pt x="277" y="500"/>
                  </a:cubicBezTo>
                  <a:lnTo>
                    <a:pt x="6406" y="500"/>
                  </a:lnTo>
                  <a:cubicBezTo>
                    <a:pt x="6540" y="500"/>
                    <a:pt x="6656" y="411"/>
                    <a:pt x="6665" y="286"/>
                  </a:cubicBezTo>
                  <a:cubicBezTo>
                    <a:pt x="6682" y="135"/>
                    <a:pt x="6566" y="1"/>
                    <a:pt x="6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8" name="Google Shape;14888;p116"/>
            <p:cNvSpPr/>
            <p:nvPr/>
          </p:nvSpPr>
          <p:spPr>
            <a:xfrm>
              <a:off x="6624367" y="3305699"/>
              <a:ext cx="155354" cy="11404"/>
            </a:xfrm>
            <a:custGeom>
              <a:avLst/>
              <a:gdLst/>
              <a:ahLst/>
              <a:cxnLst/>
              <a:rect l="l" t="t" r="r" b="b"/>
              <a:pathLst>
                <a:path w="6825" h="501" extrusionOk="0">
                  <a:moveTo>
                    <a:pt x="339" y="1"/>
                  </a:moveTo>
                  <a:cubicBezTo>
                    <a:pt x="9" y="10"/>
                    <a:pt x="0" y="491"/>
                    <a:pt x="339" y="500"/>
                  </a:cubicBezTo>
                  <a:lnTo>
                    <a:pt x="6495" y="500"/>
                  </a:lnTo>
                  <a:cubicBezTo>
                    <a:pt x="6816" y="491"/>
                    <a:pt x="6825" y="10"/>
                    <a:pt x="6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9" name="Google Shape;14889;p116"/>
            <p:cNvSpPr/>
            <p:nvPr/>
          </p:nvSpPr>
          <p:spPr>
            <a:xfrm>
              <a:off x="6625983" y="3334539"/>
              <a:ext cx="151917" cy="11404"/>
            </a:xfrm>
            <a:custGeom>
              <a:avLst/>
              <a:gdLst/>
              <a:ahLst/>
              <a:cxnLst/>
              <a:rect l="l" t="t" r="r" b="b"/>
              <a:pathLst>
                <a:path w="6674" h="501" extrusionOk="0">
                  <a:moveTo>
                    <a:pt x="277" y="0"/>
                  </a:moveTo>
                  <a:cubicBezTo>
                    <a:pt x="143" y="0"/>
                    <a:pt x="36" y="90"/>
                    <a:pt x="18" y="223"/>
                  </a:cubicBezTo>
                  <a:cubicBezTo>
                    <a:pt x="1" y="375"/>
                    <a:pt x="117" y="500"/>
                    <a:pt x="268" y="500"/>
                  </a:cubicBezTo>
                  <a:lnTo>
                    <a:pt x="6424" y="500"/>
                  </a:lnTo>
                  <a:cubicBezTo>
                    <a:pt x="6558" y="500"/>
                    <a:pt x="6673" y="393"/>
                    <a:pt x="6673" y="250"/>
                  </a:cubicBezTo>
                  <a:cubicBezTo>
                    <a:pt x="6673" y="116"/>
                    <a:pt x="6558" y="0"/>
                    <a:pt x="6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0" name="Google Shape;14890;p116"/>
            <p:cNvSpPr/>
            <p:nvPr/>
          </p:nvSpPr>
          <p:spPr>
            <a:xfrm>
              <a:off x="6711274" y="3371711"/>
              <a:ext cx="50169" cy="11381"/>
            </a:xfrm>
            <a:custGeom>
              <a:avLst/>
              <a:gdLst/>
              <a:ahLst/>
              <a:cxnLst/>
              <a:rect l="l" t="t" r="r" b="b"/>
              <a:pathLst>
                <a:path w="2204" h="500" extrusionOk="0">
                  <a:moveTo>
                    <a:pt x="268" y="0"/>
                  </a:moveTo>
                  <a:cubicBezTo>
                    <a:pt x="116" y="0"/>
                    <a:pt x="0" y="134"/>
                    <a:pt x="18" y="285"/>
                  </a:cubicBezTo>
                  <a:cubicBezTo>
                    <a:pt x="36" y="410"/>
                    <a:pt x="152" y="500"/>
                    <a:pt x="277" y="500"/>
                  </a:cubicBezTo>
                  <a:lnTo>
                    <a:pt x="1874" y="500"/>
                  </a:lnTo>
                  <a:cubicBezTo>
                    <a:pt x="2204" y="491"/>
                    <a:pt x="2204" y="9"/>
                    <a:pt x="1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1" name="Google Shape;14891;p116"/>
          <p:cNvGrpSpPr/>
          <p:nvPr/>
        </p:nvGrpSpPr>
        <p:grpSpPr>
          <a:xfrm>
            <a:off x="7119838" y="3075024"/>
            <a:ext cx="388488" cy="335474"/>
            <a:chOff x="7119838" y="3075024"/>
            <a:chExt cx="388488" cy="335474"/>
          </a:xfrm>
        </p:grpSpPr>
        <p:sp>
          <p:nvSpPr>
            <p:cNvPr id="14892" name="Google Shape;14892;p116"/>
            <p:cNvSpPr/>
            <p:nvPr/>
          </p:nvSpPr>
          <p:spPr>
            <a:xfrm>
              <a:off x="7119838" y="3075024"/>
              <a:ext cx="388488" cy="335474"/>
            </a:xfrm>
            <a:custGeom>
              <a:avLst/>
              <a:gdLst/>
              <a:ahLst/>
              <a:cxnLst/>
              <a:rect l="l" t="t" r="r" b="b"/>
              <a:pathLst>
                <a:path w="17067" h="14738" extrusionOk="0">
                  <a:moveTo>
                    <a:pt x="9216" y="1740"/>
                  </a:moveTo>
                  <a:cubicBezTo>
                    <a:pt x="8931" y="2052"/>
                    <a:pt x="8948" y="2561"/>
                    <a:pt x="9261" y="2855"/>
                  </a:cubicBezTo>
                  <a:lnTo>
                    <a:pt x="9840" y="3417"/>
                  </a:lnTo>
                  <a:cubicBezTo>
                    <a:pt x="9983" y="3551"/>
                    <a:pt x="9921" y="3738"/>
                    <a:pt x="9894" y="3908"/>
                  </a:cubicBezTo>
                  <a:lnTo>
                    <a:pt x="500" y="3908"/>
                  </a:lnTo>
                  <a:lnTo>
                    <a:pt x="500" y="2356"/>
                  </a:lnTo>
                  <a:cubicBezTo>
                    <a:pt x="500" y="2017"/>
                    <a:pt x="777" y="1740"/>
                    <a:pt x="1116" y="1740"/>
                  </a:cubicBezTo>
                  <a:close/>
                  <a:moveTo>
                    <a:pt x="15951" y="1740"/>
                  </a:moveTo>
                  <a:cubicBezTo>
                    <a:pt x="16290" y="1740"/>
                    <a:pt x="16567" y="2017"/>
                    <a:pt x="16567" y="2356"/>
                  </a:cubicBezTo>
                  <a:lnTo>
                    <a:pt x="16567" y="3908"/>
                  </a:lnTo>
                  <a:lnTo>
                    <a:pt x="13766" y="3908"/>
                  </a:lnTo>
                  <a:cubicBezTo>
                    <a:pt x="13739" y="3729"/>
                    <a:pt x="13677" y="3551"/>
                    <a:pt x="13819" y="3417"/>
                  </a:cubicBezTo>
                  <a:lnTo>
                    <a:pt x="14399" y="2855"/>
                  </a:lnTo>
                  <a:cubicBezTo>
                    <a:pt x="14711" y="2561"/>
                    <a:pt x="14729" y="2052"/>
                    <a:pt x="14444" y="1740"/>
                  </a:cubicBezTo>
                  <a:close/>
                  <a:moveTo>
                    <a:pt x="11830" y="500"/>
                  </a:moveTo>
                  <a:cubicBezTo>
                    <a:pt x="11955" y="500"/>
                    <a:pt x="12053" y="571"/>
                    <a:pt x="12106" y="678"/>
                  </a:cubicBezTo>
                  <a:lnTo>
                    <a:pt x="12472" y="1401"/>
                  </a:lnTo>
                  <a:cubicBezTo>
                    <a:pt x="12588" y="1642"/>
                    <a:pt x="12811" y="1811"/>
                    <a:pt x="13079" y="1847"/>
                  </a:cubicBezTo>
                  <a:lnTo>
                    <a:pt x="13882" y="1963"/>
                  </a:lnTo>
                  <a:cubicBezTo>
                    <a:pt x="14131" y="1990"/>
                    <a:pt x="14239" y="2320"/>
                    <a:pt x="14051" y="2489"/>
                  </a:cubicBezTo>
                  <a:lnTo>
                    <a:pt x="13471" y="3060"/>
                  </a:lnTo>
                  <a:cubicBezTo>
                    <a:pt x="13284" y="3248"/>
                    <a:pt x="13195" y="3515"/>
                    <a:pt x="13239" y="3774"/>
                  </a:cubicBezTo>
                  <a:lnTo>
                    <a:pt x="13373" y="4568"/>
                  </a:lnTo>
                  <a:cubicBezTo>
                    <a:pt x="13400" y="4693"/>
                    <a:pt x="13346" y="4809"/>
                    <a:pt x="13257" y="4880"/>
                  </a:cubicBezTo>
                  <a:cubicBezTo>
                    <a:pt x="13198" y="4919"/>
                    <a:pt x="13137" y="4940"/>
                    <a:pt x="13076" y="4940"/>
                  </a:cubicBezTo>
                  <a:cubicBezTo>
                    <a:pt x="13025" y="4940"/>
                    <a:pt x="12975" y="4926"/>
                    <a:pt x="12927" y="4898"/>
                  </a:cubicBezTo>
                  <a:lnTo>
                    <a:pt x="12205" y="4523"/>
                  </a:lnTo>
                  <a:cubicBezTo>
                    <a:pt x="12089" y="4461"/>
                    <a:pt x="11959" y="4430"/>
                    <a:pt x="11830" y="4430"/>
                  </a:cubicBezTo>
                  <a:cubicBezTo>
                    <a:pt x="11700" y="4430"/>
                    <a:pt x="11571" y="4461"/>
                    <a:pt x="11455" y="4523"/>
                  </a:cubicBezTo>
                  <a:lnTo>
                    <a:pt x="10741" y="4898"/>
                  </a:lnTo>
                  <a:cubicBezTo>
                    <a:pt x="10693" y="4926"/>
                    <a:pt x="10641" y="4940"/>
                    <a:pt x="10590" y="4940"/>
                  </a:cubicBezTo>
                  <a:cubicBezTo>
                    <a:pt x="10527" y="4940"/>
                    <a:pt x="10465" y="4919"/>
                    <a:pt x="10411" y="4880"/>
                  </a:cubicBezTo>
                  <a:cubicBezTo>
                    <a:pt x="10313" y="4809"/>
                    <a:pt x="10269" y="4693"/>
                    <a:pt x="10287" y="4568"/>
                  </a:cubicBezTo>
                  <a:lnTo>
                    <a:pt x="10420" y="3774"/>
                  </a:lnTo>
                  <a:cubicBezTo>
                    <a:pt x="10465" y="3515"/>
                    <a:pt x="10376" y="3248"/>
                    <a:pt x="10188" y="3060"/>
                  </a:cubicBezTo>
                  <a:lnTo>
                    <a:pt x="9609" y="2489"/>
                  </a:lnTo>
                  <a:cubicBezTo>
                    <a:pt x="9421" y="2320"/>
                    <a:pt x="9528" y="1990"/>
                    <a:pt x="9778" y="1963"/>
                  </a:cubicBezTo>
                  <a:lnTo>
                    <a:pt x="10581" y="1847"/>
                  </a:lnTo>
                  <a:cubicBezTo>
                    <a:pt x="10849" y="1811"/>
                    <a:pt x="11072" y="1642"/>
                    <a:pt x="11196" y="1401"/>
                  </a:cubicBezTo>
                  <a:lnTo>
                    <a:pt x="11553" y="678"/>
                  </a:lnTo>
                  <a:cubicBezTo>
                    <a:pt x="11607" y="571"/>
                    <a:pt x="11705" y="500"/>
                    <a:pt x="11830" y="500"/>
                  </a:cubicBezTo>
                  <a:close/>
                  <a:moveTo>
                    <a:pt x="11830" y="0"/>
                  </a:moveTo>
                  <a:cubicBezTo>
                    <a:pt x="11518" y="0"/>
                    <a:pt x="11241" y="179"/>
                    <a:pt x="11098" y="455"/>
                  </a:cubicBezTo>
                  <a:lnTo>
                    <a:pt x="10741" y="1178"/>
                  </a:lnTo>
                  <a:cubicBezTo>
                    <a:pt x="10733" y="1205"/>
                    <a:pt x="10724" y="1223"/>
                    <a:pt x="10706" y="1240"/>
                  </a:cubicBezTo>
                  <a:lnTo>
                    <a:pt x="1116" y="1240"/>
                  </a:lnTo>
                  <a:cubicBezTo>
                    <a:pt x="500" y="1240"/>
                    <a:pt x="1" y="1740"/>
                    <a:pt x="1" y="2356"/>
                  </a:cubicBezTo>
                  <a:lnTo>
                    <a:pt x="1" y="13623"/>
                  </a:lnTo>
                  <a:cubicBezTo>
                    <a:pt x="1" y="14238"/>
                    <a:pt x="500" y="14738"/>
                    <a:pt x="1116" y="14738"/>
                  </a:cubicBezTo>
                  <a:lnTo>
                    <a:pt x="15951" y="14738"/>
                  </a:lnTo>
                  <a:cubicBezTo>
                    <a:pt x="16567" y="14738"/>
                    <a:pt x="17067" y="14238"/>
                    <a:pt x="17067" y="13623"/>
                  </a:cubicBezTo>
                  <a:lnTo>
                    <a:pt x="17067" y="12410"/>
                  </a:lnTo>
                  <a:cubicBezTo>
                    <a:pt x="17067" y="12276"/>
                    <a:pt x="16951" y="12160"/>
                    <a:pt x="16817" y="12160"/>
                  </a:cubicBezTo>
                  <a:cubicBezTo>
                    <a:pt x="16674" y="12160"/>
                    <a:pt x="16567" y="12276"/>
                    <a:pt x="16567" y="12410"/>
                  </a:cubicBezTo>
                  <a:lnTo>
                    <a:pt x="16567" y="13623"/>
                  </a:lnTo>
                  <a:cubicBezTo>
                    <a:pt x="16567" y="13962"/>
                    <a:pt x="16290" y="14238"/>
                    <a:pt x="15951" y="14238"/>
                  </a:cubicBezTo>
                  <a:lnTo>
                    <a:pt x="1116" y="14238"/>
                  </a:lnTo>
                  <a:cubicBezTo>
                    <a:pt x="777" y="14238"/>
                    <a:pt x="500" y="13962"/>
                    <a:pt x="500" y="13623"/>
                  </a:cubicBezTo>
                  <a:lnTo>
                    <a:pt x="500" y="4407"/>
                  </a:lnTo>
                  <a:lnTo>
                    <a:pt x="9805" y="4407"/>
                  </a:lnTo>
                  <a:cubicBezTo>
                    <a:pt x="9662" y="4958"/>
                    <a:pt x="10092" y="5439"/>
                    <a:pt x="10594" y="5439"/>
                  </a:cubicBezTo>
                  <a:cubicBezTo>
                    <a:pt x="10718" y="5439"/>
                    <a:pt x="10848" y="5410"/>
                    <a:pt x="10973" y="5344"/>
                  </a:cubicBezTo>
                  <a:lnTo>
                    <a:pt x="11687" y="4969"/>
                  </a:lnTo>
                  <a:cubicBezTo>
                    <a:pt x="11732" y="4943"/>
                    <a:pt x="11781" y="4929"/>
                    <a:pt x="11830" y="4929"/>
                  </a:cubicBezTo>
                  <a:cubicBezTo>
                    <a:pt x="11879" y="4929"/>
                    <a:pt x="11928" y="4943"/>
                    <a:pt x="11973" y="4969"/>
                  </a:cubicBezTo>
                  <a:lnTo>
                    <a:pt x="12695" y="5344"/>
                  </a:lnTo>
                  <a:cubicBezTo>
                    <a:pt x="12811" y="5407"/>
                    <a:pt x="12945" y="5433"/>
                    <a:pt x="13070" y="5433"/>
                  </a:cubicBezTo>
                  <a:cubicBezTo>
                    <a:pt x="13605" y="5433"/>
                    <a:pt x="13989" y="4925"/>
                    <a:pt x="13855" y="4407"/>
                  </a:cubicBezTo>
                  <a:lnTo>
                    <a:pt x="16567" y="4407"/>
                  </a:lnTo>
                  <a:lnTo>
                    <a:pt x="16567" y="11187"/>
                  </a:lnTo>
                  <a:cubicBezTo>
                    <a:pt x="16571" y="11353"/>
                    <a:pt x="16693" y="11438"/>
                    <a:pt x="16816" y="11438"/>
                  </a:cubicBezTo>
                  <a:cubicBezTo>
                    <a:pt x="16937" y="11438"/>
                    <a:pt x="17058" y="11356"/>
                    <a:pt x="17067" y="11187"/>
                  </a:cubicBezTo>
                  <a:lnTo>
                    <a:pt x="17067" y="2356"/>
                  </a:lnTo>
                  <a:cubicBezTo>
                    <a:pt x="17067" y="1740"/>
                    <a:pt x="16567" y="1240"/>
                    <a:pt x="15951" y="1240"/>
                  </a:cubicBezTo>
                  <a:lnTo>
                    <a:pt x="12954" y="1240"/>
                  </a:lnTo>
                  <a:cubicBezTo>
                    <a:pt x="12936" y="1232"/>
                    <a:pt x="12579" y="491"/>
                    <a:pt x="12561" y="455"/>
                  </a:cubicBezTo>
                  <a:cubicBezTo>
                    <a:pt x="12419" y="179"/>
                    <a:pt x="12142" y="0"/>
                    <a:pt x="11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3" name="Google Shape;14893;p116"/>
            <p:cNvSpPr/>
            <p:nvPr/>
          </p:nvSpPr>
          <p:spPr>
            <a:xfrm>
              <a:off x="7158216" y="3121118"/>
              <a:ext cx="35760" cy="35555"/>
            </a:xfrm>
            <a:custGeom>
              <a:avLst/>
              <a:gdLst/>
              <a:ahLst/>
              <a:cxnLst/>
              <a:rect l="l" t="t" r="r" b="b"/>
              <a:pathLst>
                <a:path w="1571" h="1562" extrusionOk="0">
                  <a:moveTo>
                    <a:pt x="786" y="505"/>
                  </a:moveTo>
                  <a:cubicBezTo>
                    <a:pt x="924" y="505"/>
                    <a:pt x="1062" y="598"/>
                    <a:pt x="1071" y="786"/>
                  </a:cubicBezTo>
                  <a:cubicBezTo>
                    <a:pt x="1071" y="937"/>
                    <a:pt x="946" y="1071"/>
                    <a:pt x="786" y="1071"/>
                  </a:cubicBezTo>
                  <a:cubicBezTo>
                    <a:pt x="634" y="1071"/>
                    <a:pt x="500" y="937"/>
                    <a:pt x="500" y="786"/>
                  </a:cubicBezTo>
                  <a:cubicBezTo>
                    <a:pt x="509" y="598"/>
                    <a:pt x="647" y="505"/>
                    <a:pt x="786" y="505"/>
                  </a:cubicBezTo>
                  <a:close/>
                  <a:moveTo>
                    <a:pt x="786" y="0"/>
                  </a:moveTo>
                  <a:cubicBezTo>
                    <a:pt x="357" y="0"/>
                    <a:pt x="1" y="348"/>
                    <a:pt x="1" y="786"/>
                  </a:cubicBezTo>
                  <a:cubicBezTo>
                    <a:pt x="23" y="1303"/>
                    <a:pt x="407" y="1562"/>
                    <a:pt x="789" y="1562"/>
                  </a:cubicBezTo>
                  <a:cubicBezTo>
                    <a:pt x="1172" y="1562"/>
                    <a:pt x="1553" y="1303"/>
                    <a:pt x="1571" y="78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4" name="Google Shape;14894;p116"/>
            <p:cNvSpPr/>
            <p:nvPr/>
          </p:nvSpPr>
          <p:spPr>
            <a:xfrm>
              <a:off x="7202899" y="3121118"/>
              <a:ext cx="35555" cy="35555"/>
            </a:xfrm>
            <a:custGeom>
              <a:avLst/>
              <a:gdLst/>
              <a:ahLst/>
              <a:cxnLst/>
              <a:rect l="l" t="t" r="r" b="b"/>
              <a:pathLst>
                <a:path w="1562" h="1562" extrusionOk="0">
                  <a:moveTo>
                    <a:pt x="781" y="505"/>
                  </a:moveTo>
                  <a:cubicBezTo>
                    <a:pt x="919" y="505"/>
                    <a:pt x="1057" y="598"/>
                    <a:pt x="1062" y="786"/>
                  </a:cubicBezTo>
                  <a:cubicBezTo>
                    <a:pt x="1062" y="937"/>
                    <a:pt x="937" y="1071"/>
                    <a:pt x="776" y="1071"/>
                  </a:cubicBezTo>
                  <a:cubicBezTo>
                    <a:pt x="625" y="1071"/>
                    <a:pt x="500" y="937"/>
                    <a:pt x="500" y="786"/>
                  </a:cubicBezTo>
                  <a:cubicBezTo>
                    <a:pt x="504" y="598"/>
                    <a:pt x="643" y="505"/>
                    <a:pt x="781" y="505"/>
                  </a:cubicBezTo>
                  <a:close/>
                  <a:moveTo>
                    <a:pt x="776" y="0"/>
                  </a:moveTo>
                  <a:cubicBezTo>
                    <a:pt x="348" y="0"/>
                    <a:pt x="0" y="348"/>
                    <a:pt x="0" y="786"/>
                  </a:cubicBezTo>
                  <a:cubicBezTo>
                    <a:pt x="18" y="1303"/>
                    <a:pt x="399" y="1562"/>
                    <a:pt x="781" y="1562"/>
                  </a:cubicBezTo>
                  <a:cubicBezTo>
                    <a:pt x="1162" y="1562"/>
                    <a:pt x="1544" y="1303"/>
                    <a:pt x="1561" y="786"/>
                  </a:cubicBezTo>
                  <a:cubicBezTo>
                    <a:pt x="1561" y="348"/>
                    <a:pt x="1214"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5" name="Google Shape;14895;p116"/>
            <p:cNvSpPr/>
            <p:nvPr/>
          </p:nvSpPr>
          <p:spPr>
            <a:xfrm>
              <a:off x="7247354" y="3121118"/>
              <a:ext cx="35578" cy="35555"/>
            </a:xfrm>
            <a:custGeom>
              <a:avLst/>
              <a:gdLst/>
              <a:ahLst/>
              <a:cxnLst/>
              <a:rect l="l" t="t" r="r" b="b"/>
              <a:pathLst>
                <a:path w="1563" h="1562" extrusionOk="0">
                  <a:moveTo>
                    <a:pt x="782" y="505"/>
                  </a:moveTo>
                  <a:cubicBezTo>
                    <a:pt x="920" y="505"/>
                    <a:pt x="1058" y="598"/>
                    <a:pt x="1063" y="786"/>
                  </a:cubicBezTo>
                  <a:cubicBezTo>
                    <a:pt x="1063" y="937"/>
                    <a:pt x="938" y="1071"/>
                    <a:pt x="777" y="1071"/>
                  </a:cubicBezTo>
                  <a:cubicBezTo>
                    <a:pt x="625" y="1071"/>
                    <a:pt x="501" y="937"/>
                    <a:pt x="501" y="786"/>
                  </a:cubicBezTo>
                  <a:cubicBezTo>
                    <a:pt x="505" y="598"/>
                    <a:pt x="643" y="505"/>
                    <a:pt x="782" y="505"/>
                  </a:cubicBezTo>
                  <a:close/>
                  <a:moveTo>
                    <a:pt x="777" y="0"/>
                  </a:moveTo>
                  <a:cubicBezTo>
                    <a:pt x="349" y="0"/>
                    <a:pt x="1" y="348"/>
                    <a:pt x="1" y="786"/>
                  </a:cubicBezTo>
                  <a:cubicBezTo>
                    <a:pt x="19" y="1303"/>
                    <a:pt x="400" y="1562"/>
                    <a:pt x="782" y="1562"/>
                  </a:cubicBezTo>
                  <a:cubicBezTo>
                    <a:pt x="1163" y="1562"/>
                    <a:pt x="1544" y="1303"/>
                    <a:pt x="1562" y="78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6" name="Google Shape;14896;p116"/>
            <p:cNvSpPr/>
            <p:nvPr/>
          </p:nvSpPr>
          <p:spPr>
            <a:xfrm>
              <a:off x="7154164" y="3208640"/>
              <a:ext cx="171197" cy="157812"/>
            </a:xfrm>
            <a:custGeom>
              <a:avLst/>
              <a:gdLst/>
              <a:ahLst/>
              <a:cxnLst/>
              <a:rect l="l" t="t" r="r" b="b"/>
              <a:pathLst>
                <a:path w="7521" h="6933" extrusionOk="0">
                  <a:moveTo>
                    <a:pt x="2484" y="5736"/>
                  </a:moveTo>
                  <a:cubicBezTo>
                    <a:pt x="2488" y="5736"/>
                    <a:pt x="2493" y="5737"/>
                    <a:pt x="2498" y="5737"/>
                  </a:cubicBezTo>
                  <a:lnTo>
                    <a:pt x="5050" y="5737"/>
                  </a:lnTo>
                  <a:cubicBezTo>
                    <a:pt x="5380" y="5737"/>
                    <a:pt x="5656" y="6004"/>
                    <a:pt x="5656" y="6343"/>
                  </a:cubicBezTo>
                  <a:lnTo>
                    <a:pt x="5656" y="6424"/>
                  </a:lnTo>
                  <a:cubicBezTo>
                    <a:pt x="5656" y="6424"/>
                    <a:pt x="5656" y="6432"/>
                    <a:pt x="5647" y="6432"/>
                  </a:cubicBezTo>
                  <a:cubicBezTo>
                    <a:pt x="5646" y="6431"/>
                    <a:pt x="5555" y="6431"/>
                    <a:pt x="5401" y="6431"/>
                  </a:cubicBezTo>
                  <a:cubicBezTo>
                    <a:pt x="4917" y="6431"/>
                    <a:pt x="3815" y="6436"/>
                    <a:pt x="2973" y="6436"/>
                  </a:cubicBezTo>
                  <a:cubicBezTo>
                    <a:pt x="2364" y="6436"/>
                    <a:pt x="1891" y="6433"/>
                    <a:pt x="1891" y="6424"/>
                  </a:cubicBezTo>
                  <a:cubicBezTo>
                    <a:pt x="1856" y="6063"/>
                    <a:pt x="2125" y="5736"/>
                    <a:pt x="2484" y="5736"/>
                  </a:cubicBezTo>
                  <a:close/>
                  <a:moveTo>
                    <a:pt x="557" y="0"/>
                  </a:moveTo>
                  <a:cubicBezTo>
                    <a:pt x="259" y="0"/>
                    <a:pt x="0" y="273"/>
                    <a:pt x="9" y="571"/>
                  </a:cubicBezTo>
                  <a:cubicBezTo>
                    <a:pt x="98" y="4256"/>
                    <a:pt x="2239" y="3587"/>
                    <a:pt x="2641" y="5228"/>
                  </a:cubicBezTo>
                  <a:cubicBezTo>
                    <a:pt x="2607" y="5225"/>
                    <a:pt x="2573" y="5224"/>
                    <a:pt x="2539" y="5224"/>
                  </a:cubicBezTo>
                  <a:cubicBezTo>
                    <a:pt x="1913" y="5224"/>
                    <a:pt x="1374" y="5691"/>
                    <a:pt x="1374" y="6343"/>
                  </a:cubicBezTo>
                  <a:cubicBezTo>
                    <a:pt x="1338" y="6656"/>
                    <a:pt x="1561" y="6932"/>
                    <a:pt x="1883" y="6932"/>
                  </a:cubicBezTo>
                  <a:lnTo>
                    <a:pt x="5629" y="6932"/>
                  </a:lnTo>
                  <a:cubicBezTo>
                    <a:pt x="5951" y="6932"/>
                    <a:pt x="6174" y="6656"/>
                    <a:pt x="6138" y="6343"/>
                  </a:cubicBezTo>
                  <a:cubicBezTo>
                    <a:pt x="6138" y="5691"/>
                    <a:pt x="5607" y="5224"/>
                    <a:pt x="4974" y="5224"/>
                  </a:cubicBezTo>
                  <a:cubicBezTo>
                    <a:pt x="4940" y="5224"/>
                    <a:pt x="4906" y="5225"/>
                    <a:pt x="4871" y="5228"/>
                  </a:cubicBezTo>
                  <a:cubicBezTo>
                    <a:pt x="4907" y="4987"/>
                    <a:pt x="5076" y="4523"/>
                    <a:pt x="5852" y="4024"/>
                  </a:cubicBezTo>
                  <a:cubicBezTo>
                    <a:pt x="7253" y="3132"/>
                    <a:pt x="7476" y="1776"/>
                    <a:pt x="7503" y="571"/>
                  </a:cubicBezTo>
                  <a:cubicBezTo>
                    <a:pt x="7520" y="273"/>
                    <a:pt x="7261" y="0"/>
                    <a:pt x="6955" y="0"/>
                  </a:cubicBezTo>
                  <a:cubicBezTo>
                    <a:pt x="6951" y="0"/>
                    <a:pt x="6946" y="0"/>
                    <a:pt x="6941" y="0"/>
                  </a:cubicBezTo>
                  <a:lnTo>
                    <a:pt x="2578" y="0"/>
                  </a:lnTo>
                  <a:cubicBezTo>
                    <a:pt x="2445" y="0"/>
                    <a:pt x="2329" y="90"/>
                    <a:pt x="2320" y="215"/>
                  </a:cubicBezTo>
                  <a:cubicBezTo>
                    <a:pt x="2302" y="375"/>
                    <a:pt x="2418" y="500"/>
                    <a:pt x="2561" y="500"/>
                  </a:cubicBezTo>
                  <a:lnTo>
                    <a:pt x="6941" y="500"/>
                  </a:lnTo>
                  <a:cubicBezTo>
                    <a:pt x="6968" y="500"/>
                    <a:pt x="6976" y="509"/>
                    <a:pt x="6985" y="518"/>
                  </a:cubicBezTo>
                  <a:cubicBezTo>
                    <a:pt x="7012" y="1651"/>
                    <a:pt x="6780" y="2828"/>
                    <a:pt x="5585" y="3596"/>
                  </a:cubicBezTo>
                  <a:cubicBezTo>
                    <a:pt x="4612" y="4220"/>
                    <a:pt x="4407" y="4862"/>
                    <a:pt x="4372" y="5237"/>
                  </a:cubicBezTo>
                  <a:lnTo>
                    <a:pt x="3140" y="5237"/>
                  </a:lnTo>
                  <a:cubicBezTo>
                    <a:pt x="2819" y="3221"/>
                    <a:pt x="527" y="3988"/>
                    <a:pt x="509" y="562"/>
                  </a:cubicBezTo>
                  <a:cubicBezTo>
                    <a:pt x="518" y="518"/>
                    <a:pt x="535" y="500"/>
                    <a:pt x="571" y="500"/>
                  </a:cubicBezTo>
                  <a:lnTo>
                    <a:pt x="1374" y="500"/>
                  </a:lnTo>
                  <a:cubicBezTo>
                    <a:pt x="1508" y="500"/>
                    <a:pt x="1615" y="411"/>
                    <a:pt x="1633" y="277"/>
                  </a:cubicBezTo>
                  <a:cubicBezTo>
                    <a:pt x="1651" y="125"/>
                    <a:pt x="1535" y="0"/>
                    <a:pt x="1383" y="0"/>
                  </a:cubicBezTo>
                  <a:lnTo>
                    <a:pt x="571" y="0"/>
                  </a:lnTo>
                  <a:cubicBezTo>
                    <a:pt x="566" y="0"/>
                    <a:pt x="562"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7" name="Google Shape;14897;p116"/>
            <p:cNvSpPr/>
            <p:nvPr/>
          </p:nvSpPr>
          <p:spPr>
            <a:xfrm>
              <a:off x="7357843" y="3246608"/>
              <a:ext cx="51193" cy="11404"/>
            </a:xfrm>
            <a:custGeom>
              <a:avLst/>
              <a:gdLst/>
              <a:ahLst/>
              <a:cxnLst/>
              <a:rect l="l" t="t" r="r" b="b"/>
              <a:pathLst>
                <a:path w="2249" h="501" extrusionOk="0">
                  <a:moveTo>
                    <a:pt x="259" y="1"/>
                  </a:moveTo>
                  <a:cubicBezTo>
                    <a:pt x="116" y="1"/>
                    <a:pt x="0" y="126"/>
                    <a:pt x="18" y="277"/>
                  </a:cubicBezTo>
                  <a:cubicBezTo>
                    <a:pt x="27" y="402"/>
                    <a:pt x="143" y="500"/>
                    <a:pt x="277" y="500"/>
                  </a:cubicBezTo>
                  <a:lnTo>
                    <a:pt x="1918" y="500"/>
                  </a:lnTo>
                  <a:cubicBezTo>
                    <a:pt x="2248" y="491"/>
                    <a:pt x="2248" y="10"/>
                    <a:pt x="1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8" name="Google Shape;14898;p116"/>
            <p:cNvSpPr/>
            <p:nvPr/>
          </p:nvSpPr>
          <p:spPr>
            <a:xfrm>
              <a:off x="7356204" y="3275448"/>
              <a:ext cx="95671" cy="11404"/>
            </a:xfrm>
            <a:custGeom>
              <a:avLst/>
              <a:gdLst/>
              <a:ahLst/>
              <a:cxnLst/>
              <a:rect l="l" t="t" r="r" b="b"/>
              <a:pathLst>
                <a:path w="4203" h="501"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9" name="Google Shape;14899;p116"/>
            <p:cNvSpPr/>
            <p:nvPr/>
          </p:nvSpPr>
          <p:spPr>
            <a:xfrm>
              <a:off x="7356204" y="3304288"/>
              <a:ext cx="95671" cy="11381"/>
            </a:xfrm>
            <a:custGeom>
              <a:avLst/>
              <a:gdLst/>
              <a:ahLst/>
              <a:cxnLst/>
              <a:rect l="l" t="t" r="r" b="b"/>
              <a:pathLst>
                <a:path w="4203" h="500"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0" name="Google Shape;14900;p116"/>
            <p:cNvSpPr/>
            <p:nvPr/>
          </p:nvSpPr>
          <p:spPr>
            <a:xfrm>
              <a:off x="7356204" y="3333128"/>
              <a:ext cx="95671" cy="11381"/>
            </a:xfrm>
            <a:custGeom>
              <a:avLst/>
              <a:gdLst/>
              <a:ahLst/>
              <a:cxnLst/>
              <a:rect l="l" t="t" r="r" b="b"/>
              <a:pathLst>
                <a:path w="4203" h="500"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1" name="Google Shape;14901;p116"/>
          <p:cNvGrpSpPr/>
          <p:nvPr/>
        </p:nvGrpSpPr>
        <p:grpSpPr>
          <a:xfrm>
            <a:off x="1615342" y="3610284"/>
            <a:ext cx="388488" cy="366567"/>
            <a:chOff x="1615342" y="3610284"/>
            <a:chExt cx="388488" cy="366567"/>
          </a:xfrm>
        </p:grpSpPr>
        <p:sp>
          <p:nvSpPr>
            <p:cNvPr id="14902" name="Google Shape;14902;p116"/>
            <p:cNvSpPr/>
            <p:nvPr/>
          </p:nvSpPr>
          <p:spPr>
            <a:xfrm>
              <a:off x="1658591" y="3610284"/>
              <a:ext cx="324730" cy="307271"/>
            </a:xfrm>
            <a:custGeom>
              <a:avLst/>
              <a:gdLst/>
              <a:ahLst/>
              <a:cxnLst/>
              <a:rect l="l" t="t" r="r" b="b"/>
              <a:pathLst>
                <a:path w="14266" h="13499" extrusionOk="0">
                  <a:moveTo>
                    <a:pt x="7629" y="503"/>
                  </a:moveTo>
                  <a:cubicBezTo>
                    <a:pt x="7693" y="503"/>
                    <a:pt x="7751" y="525"/>
                    <a:pt x="7798" y="572"/>
                  </a:cubicBezTo>
                  <a:cubicBezTo>
                    <a:pt x="7860" y="635"/>
                    <a:pt x="7887" y="724"/>
                    <a:pt x="7860" y="804"/>
                  </a:cubicBezTo>
                  <a:lnTo>
                    <a:pt x="7352" y="2713"/>
                  </a:lnTo>
                  <a:cubicBezTo>
                    <a:pt x="7325" y="2811"/>
                    <a:pt x="7227" y="2892"/>
                    <a:pt x="7120" y="2892"/>
                  </a:cubicBezTo>
                  <a:cubicBezTo>
                    <a:pt x="7057" y="2892"/>
                    <a:pt x="6995" y="2865"/>
                    <a:pt x="6950" y="2820"/>
                  </a:cubicBezTo>
                  <a:lnTo>
                    <a:pt x="5559" y="1420"/>
                  </a:lnTo>
                  <a:cubicBezTo>
                    <a:pt x="5496" y="1357"/>
                    <a:pt x="5470" y="1277"/>
                    <a:pt x="5496" y="1197"/>
                  </a:cubicBezTo>
                  <a:cubicBezTo>
                    <a:pt x="5514" y="1107"/>
                    <a:pt x="5577" y="1045"/>
                    <a:pt x="5666" y="1027"/>
                  </a:cubicBezTo>
                  <a:lnTo>
                    <a:pt x="7566" y="510"/>
                  </a:lnTo>
                  <a:cubicBezTo>
                    <a:pt x="7588" y="505"/>
                    <a:pt x="7609" y="503"/>
                    <a:pt x="7629" y="503"/>
                  </a:cubicBezTo>
                  <a:close/>
                  <a:moveTo>
                    <a:pt x="9127" y="4301"/>
                  </a:moveTo>
                  <a:lnTo>
                    <a:pt x="9225" y="4399"/>
                  </a:lnTo>
                  <a:lnTo>
                    <a:pt x="8815" y="4801"/>
                  </a:lnTo>
                  <a:lnTo>
                    <a:pt x="4658" y="4801"/>
                  </a:lnTo>
                  <a:lnTo>
                    <a:pt x="5157" y="4301"/>
                  </a:lnTo>
                  <a:close/>
                  <a:moveTo>
                    <a:pt x="11465" y="2947"/>
                  </a:moveTo>
                  <a:cubicBezTo>
                    <a:pt x="11529" y="2947"/>
                    <a:pt x="11587" y="2969"/>
                    <a:pt x="11634" y="3016"/>
                  </a:cubicBezTo>
                  <a:cubicBezTo>
                    <a:pt x="11696" y="3079"/>
                    <a:pt x="11723" y="3159"/>
                    <a:pt x="11696" y="3248"/>
                  </a:cubicBezTo>
                  <a:lnTo>
                    <a:pt x="11188" y="5149"/>
                  </a:lnTo>
                  <a:cubicBezTo>
                    <a:pt x="11161" y="5256"/>
                    <a:pt x="11063" y="5327"/>
                    <a:pt x="10956" y="5327"/>
                  </a:cubicBezTo>
                  <a:cubicBezTo>
                    <a:pt x="10894" y="5327"/>
                    <a:pt x="10831" y="5309"/>
                    <a:pt x="10786" y="5256"/>
                  </a:cubicBezTo>
                  <a:lnTo>
                    <a:pt x="9395" y="3864"/>
                  </a:lnTo>
                  <a:cubicBezTo>
                    <a:pt x="9332" y="3802"/>
                    <a:pt x="9306" y="3721"/>
                    <a:pt x="9332" y="3632"/>
                  </a:cubicBezTo>
                  <a:cubicBezTo>
                    <a:pt x="9359" y="3552"/>
                    <a:pt x="9422" y="3489"/>
                    <a:pt x="9502" y="3463"/>
                  </a:cubicBezTo>
                  <a:lnTo>
                    <a:pt x="11402" y="2954"/>
                  </a:lnTo>
                  <a:cubicBezTo>
                    <a:pt x="11424" y="2950"/>
                    <a:pt x="11445" y="2947"/>
                    <a:pt x="11465" y="2947"/>
                  </a:cubicBezTo>
                  <a:close/>
                  <a:moveTo>
                    <a:pt x="5737" y="2312"/>
                  </a:moveTo>
                  <a:lnTo>
                    <a:pt x="6094" y="2669"/>
                  </a:lnTo>
                  <a:lnTo>
                    <a:pt x="2026" y="6737"/>
                  </a:lnTo>
                  <a:cubicBezTo>
                    <a:pt x="1977" y="6786"/>
                    <a:pt x="1912" y="6810"/>
                    <a:pt x="1848" y="6810"/>
                  </a:cubicBezTo>
                  <a:cubicBezTo>
                    <a:pt x="1783" y="6810"/>
                    <a:pt x="1718" y="6786"/>
                    <a:pt x="1669" y="6737"/>
                  </a:cubicBezTo>
                  <a:cubicBezTo>
                    <a:pt x="1571" y="6638"/>
                    <a:pt x="1571" y="6469"/>
                    <a:pt x="1669" y="6380"/>
                  </a:cubicBezTo>
                  <a:lnTo>
                    <a:pt x="5737" y="2312"/>
                  </a:lnTo>
                  <a:close/>
                  <a:moveTo>
                    <a:pt x="9573" y="4756"/>
                  </a:moveTo>
                  <a:lnTo>
                    <a:pt x="9930" y="5104"/>
                  </a:lnTo>
                  <a:lnTo>
                    <a:pt x="7138" y="7896"/>
                  </a:lnTo>
                  <a:cubicBezTo>
                    <a:pt x="7093" y="7941"/>
                    <a:pt x="7031" y="7968"/>
                    <a:pt x="6968" y="7968"/>
                  </a:cubicBezTo>
                  <a:cubicBezTo>
                    <a:pt x="6897" y="7968"/>
                    <a:pt x="6834" y="7941"/>
                    <a:pt x="6790" y="7896"/>
                  </a:cubicBezTo>
                  <a:lnTo>
                    <a:pt x="5728" y="6835"/>
                  </a:lnTo>
                  <a:cubicBezTo>
                    <a:pt x="5679" y="6786"/>
                    <a:pt x="5615" y="6761"/>
                    <a:pt x="5550" y="6761"/>
                  </a:cubicBezTo>
                  <a:cubicBezTo>
                    <a:pt x="5485" y="6761"/>
                    <a:pt x="5420" y="6786"/>
                    <a:pt x="5371" y="6835"/>
                  </a:cubicBezTo>
                  <a:lnTo>
                    <a:pt x="1919" y="10287"/>
                  </a:lnTo>
                  <a:cubicBezTo>
                    <a:pt x="1870" y="10336"/>
                    <a:pt x="1805" y="10361"/>
                    <a:pt x="1741" y="10361"/>
                  </a:cubicBezTo>
                  <a:cubicBezTo>
                    <a:pt x="1676" y="10361"/>
                    <a:pt x="1611" y="10336"/>
                    <a:pt x="1562" y="10287"/>
                  </a:cubicBezTo>
                  <a:cubicBezTo>
                    <a:pt x="1464" y="10198"/>
                    <a:pt x="1464" y="10028"/>
                    <a:pt x="1562" y="9939"/>
                  </a:cubicBezTo>
                  <a:lnTo>
                    <a:pt x="5371" y="6130"/>
                  </a:lnTo>
                  <a:cubicBezTo>
                    <a:pt x="5420" y="6081"/>
                    <a:pt x="5485" y="6056"/>
                    <a:pt x="5550" y="6056"/>
                  </a:cubicBezTo>
                  <a:cubicBezTo>
                    <a:pt x="5615" y="6056"/>
                    <a:pt x="5679" y="6081"/>
                    <a:pt x="5728" y="6130"/>
                  </a:cubicBezTo>
                  <a:lnTo>
                    <a:pt x="6790" y="7191"/>
                  </a:lnTo>
                  <a:cubicBezTo>
                    <a:pt x="6839" y="7241"/>
                    <a:pt x="6901" y="7265"/>
                    <a:pt x="6964" y="7265"/>
                  </a:cubicBezTo>
                  <a:cubicBezTo>
                    <a:pt x="7026" y="7265"/>
                    <a:pt x="7089" y="7241"/>
                    <a:pt x="7138" y="7191"/>
                  </a:cubicBezTo>
                  <a:lnTo>
                    <a:pt x="9573" y="4756"/>
                  </a:lnTo>
                  <a:close/>
                  <a:moveTo>
                    <a:pt x="12624" y="5300"/>
                  </a:moveTo>
                  <a:cubicBezTo>
                    <a:pt x="12705" y="5300"/>
                    <a:pt x="12767" y="5372"/>
                    <a:pt x="12767" y="5452"/>
                  </a:cubicBezTo>
                  <a:lnTo>
                    <a:pt x="12767" y="12856"/>
                  </a:lnTo>
                  <a:cubicBezTo>
                    <a:pt x="12767" y="12937"/>
                    <a:pt x="12705" y="12999"/>
                    <a:pt x="12624" y="12999"/>
                  </a:cubicBezTo>
                  <a:lnTo>
                    <a:pt x="652" y="12999"/>
                  </a:lnTo>
                  <a:cubicBezTo>
                    <a:pt x="572" y="12999"/>
                    <a:pt x="501" y="12937"/>
                    <a:pt x="501" y="12856"/>
                  </a:cubicBezTo>
                  <a:lnTo>
                    <a:pt x="501" y="5452"/>
                  </a:lnTo>
                  <a:cubicBezTo>
                    <a:pt x="501" y="5372"/>
                    <a:pt x="572" y="5300"/>
                    <a:pt x="652" y="5300"/>
                  </a:cubicBezTo>
                  <a:lnTo>
                    <a:pt x="2044" y="5300"/>
                  </a:lnTo>
                  <a:lnTo>
                    <a:pt x="1321" y="6023"/>
                  </a:lnTo>
                  <a:cubicBezTo>
                    <a:pt x="1179" y="6166"/>
                    <a:pt x="1098" y="6353"/>
                    <a:pt x="1098" y="6558"/>
                  </a:cubicBezTo>
                  <a:cubicBezTo>
                    <a:pt x="1089" y="6955"/>
                    <a:pt x="1446" y="7308"/>
                    <a:pt x="1833" y="7308"/>
                  </a:cubicBezTo>
                  <a:cubicBezTo>
                    <a:pt x="1838" y="7308"/>
                    <a:pt x="1843" y="7308"/>
                    <a:pt x="1848" y="7307"/>
                  </a:cubicBezTo>
                  <a:cubicBezTo>
                    <a:pt x="2044" y="7307"/>
                    <a:pt x="2231" y="7227"/>
                    <a:pt x="2383" y="7084"/>
                  </a:cubicBezTo>
                  <a:lnTo>
                    <a:pt x="4167" y="5300"/>
                  </a:lnTo>
                  <a:lnTo>
                    <a:pt x="8324" y="5300"/>
                  </a:lnTo>
                  <a:lnTo>
                    <a:pt x="6968" y="6656"/>
                  </a:lnTo>
                  <a:lnTo>
                    <a:pt x="6094" y="5782"/>
                  </a:lnTo>
                  <a:cubicBezTo>
                    <a:pt x="5969" y="5666"/>
                    <a:pt x="5817" y="5577"/>
                    <a:pt x="5639" y="5559"/>
                  </a:cubicBezTo>
                  <a:cubicBezTo>
                    <a:pt x="5610" y="5556"/>
                    <a:pt x="5580" y="5554"/>
                    <a:pt x="5551" y="5554"/>
                  </a:cubicBezTo>
                  <a:cubicBezTo>
                    <a:pt x="5351" y="5554"/>
                    <a:pt x="5164" y="5633"/>
                    <a:pt x="5023" y="5773"/>
                  </a:cubicBezTo>
                  <a:lnTo>
                    <a:pt x="1214" y="9582"/>
                  </a:lnTo>
                  <a:cubicBezTo>
                    <a:pt x="741" y="10055"/>
                    <a:pt x="1080" y="10867"/>
                    <a:pt x="1741" y="10867"/>
                  </a:cubicBezTo>
                  <a:cubicBezTo>
                    <a:pt x="1946" y="10867"/>
                    <a:pt x="2133" y="10787"/>
                    <a:pt x="2276" y="10644"/>
                  </a:cubicBezTo>
                  <a:lnTo>
                    <a:pt x="5550" y="7361"/>
                  </a:lnTo>
                  <a:lnTo>
                    <a:pt x="6433" y="8244"/>
                  </a:lnTo>
                  <a:cubicBezTo>
                    <a:pt x="6579" y="8391"/>
                    <a:pt x="6766" y="8464"/>
                    <a:pt x="6963" y="8464"/>
                  </a:cubicBezTo>
                  <a:cubicBezTo>
                    <a:pt x="6994" y="8464"/>
                    <a:pt x="7026" y="8462"/>
                    <a:pt x="7057" y="8458"/>
                  </a:cubicBezTo>
                  <a:cubicBezTo>
                    <a:pt x="7227" y="8440"/>
                    <a:pt x="7388" y="8360"/>
                    <a:pt x="7512" y="8235"/>
                  </a:cubicBezTo>
                  <a:lnTo>
                    <a:pt x="10287" y="5461"/>
                  </a:lnTo>
                  <a:lnTo>
                    <a:pt x="10439" y="5612"/>
                  </a:lnTo>
                  <a:cubicBezTo>
                    <a:pt x="10581" y="5758"/>
                    <a:pt x="10766" y="5825"/>
                    <a:pt x="10950" y="5825"/>
                  </a:cubicBezTo>
                  <a:cubicBezTo>
                    <a:pt x="11263" y="5825"/>
                    <a:pt x="11574" y="5632"/>
                    <a:pt x="11670" y="5300"/>
                  </a:cubicBezTo>
                  <a:close/>
                  <a:moveTo>
                    <a:pt x="7639" y="1"/>
                  </a:moveTo>
                  <a:cubicBezTo>
                    <a:pt x="7573" y="1"/>
                    <a:pt x="7507" y="10"/>
                    <a:pt x="7441" y="28"/>
                  </a:cubicBezTo>
                  <a:lnTo>
                    <a:pt x="5532" y="536"/>
                  </a:lnTo>
                  <a:cubicBezTo>
                    <a:pt x="4988" y="679"/>
                    <a:pt x="4800" y="1384"/>
                    <a:pt x="5202" y="1776"/>
                  </a:cubicBezTo>
                  <a:lnTo>
                    <a:pt x="5389" y="1955"/>
                  </a:lnTo>
                  <a:lnTo>
                    <a:pt x="3543" y="3802"/>
                  </a:lnTo>
                  <a:lnTo>
                    <a:pt x="1946" y="3802"/>
                  </a:lnTo>
                  <a:cubicBezTo>
                    <a:pt x="1812" y="3802"/>
                    <a:pt x="1696" y="3891"/>
                    <a:pt x="1687" y="4025"/>
                  </a:cubicBezTo>
                  <a:cubicBezTo>
                    <a:pt x="1669" y="4176"/>
                    <a:pt x="1785" y="4301"/>
                    <a:pt x="1937" y="4301"/>
                  </a:cubicBezTo>
                  <a:lnTo>
                    <a:pt x="3043" y="4301"/>
                  </a:lnTo>
                  <a:lnTo>
                    <a:pt x="2543" y="4801"/>
                  </a:lnTo>
                  <a:lnTo>
                    <a:pt x="652" y="4801"/>
                  </a:lnTo>
                  <a:cubicBezTo>
                    <a:pt x="295" y="4801"/>
                    <a:pt x="1" y="5095"/>
                    <a:pt x="1" y="5452"/>
                  </a:cubicBezTo>
                  <a:lnTo>
                    <a:pt x="1" y="12856"/>
                  </a:lnTo>
                  <a:cubicBezTo>
                    <a:pt x="1" y="13213"/>
                    <a:pt x="295" y="13499"/>
                    <a:pt x="652" y="13499"/>
                  </a:cubicBezTo>
                  <a:lnTo>
                    <a:pt x="12624" y="13499"/>
                  </a:lnTo>
                  <a:cubicBezTo>
                    <a:pt x="12981" y="13499"/>
                    <a:pt x="13267" y="13213"/>
                    <a:pt x="13267" y="12856"/>
                  </a:cubicBezTo>
                  <a:lnTo>
                    <a:pt x="13267" y="5452"/>
                  </a:lnTo>
                  <a:cubicBezTo>
                    <a:pt x="13267" y="5095"/>
                    <a:pt x="12981" y="4801"/>
                    <a:pt x="12624" y="4801"/>
                  </a:cubicBezTo>
                  <a:lnTo>
                    <a:pt x="11803" y="4801"/>
                  </a:lnTo>
                  <a:lnTo>
                    <a:pt x="11937" y="4301"/>
                  </a:lnTo>
                  <a:lnTo>
                    <a:pt x="12990" y="4301"/>
                  </a:lnTo>
                  <a:cubicBezTo>
                    <a:pt x="13418" y="4301"/>
                    <a:pt x="13766" y="4649"/>
                    <a:pt x="13766" y="5077"/>
                  </a:cubicBezTo>
                  <a:lnTo>
                    <a:pt x="13766" y="11117"/>
                  </a:lnTo>
                  <a:cubicBezTo>
                    <a:pt x="13771" y="11282"/>
                    <a:pt x="13893" y="11364"/>
                    <a:pt x="14016" y="11364"/>
                  </a:cubicBezTo>
                  <a:cubicBezTo>
                    <a:pt x="14139" y="11364"/>
                    <a:pt x="14261" y="11282"/>
                    <a:pt x="14266" y="11117"/>
                  </a:cubicBezTo>
                  <a:lnTo>
                    <a:pt x="14266" y="5077"/>
                  </a:lnTo>
                  <a:cubicBezTo>
                    <a:pt x="14266" y="4372"/>
                    <a:pt x="13695" y="3802"/>
                    <a:pt x="12990" y="3802"/>
                  </a:cubicBezTo>
                  <a:lnTo>
                    <a:pt x="12071" y="3802"/>
                  </a:lnTo>
                  <a:lnTo>
                    <a:pt x="12187" y="3373"/>
                  </a:lnTo>
                  <a:cubicBezTo>
                    <a:pt x="12320" y="2902"/>
                    <a:pt x="11936" y="2445"/>
                    <a:pt x="11471" y="2445"/>
                  </a:cubicBezTo>
                  <a:cubicBezTo>
                    <a:pt x="11408" y="2445"/>
                    <a:pt x="11343" y="2454"/>
                    <a:pt x="11277" y="2472"/>
                  </a:cubicBezTo>
                  <a:lnTo>
                    <a:pt x="9377" y="2981"/>
                  </a:lnTo>
                  <a:cubicBezTo>
                    <a:pt x="9020" y="3070"/>
                    <a:pt x="8779" y="3445"/>
                    <a:pt x="8833" y="3802"/>
                  </a:cubicBezTo>
                  <a:lnTo>
                    <a:pt x="5657" y="3802"/>
                  </a:lnTo>
                  <a:lnTo>
                    <a:pt x="6442" y="3016"/>
                  </a:lnTo>
                  <a:lnTo>
                    <a:pt x="6594" y="3168"/>
                  </a:lnTo>
                  <a:cubicBezTo>
                    <a:pt x="6738" y="3319"/>
                    <a:pt x="6925" y="3388"/>
                    <a:pt x="7111" y="3388"/>
                  </a:cubicBezTo>
                  <a:cubicBezTo>
                    <a:pt x="7432" y="3388"/>
                    <a:pt x="7749" y="3183"/>
                    <a:pt x="7834" y="2838"/>
                  </a:cubicBezTo>
                  <a:lnTo>
                    <a:pt x="8342" y="938"/>
                  </a:lnTo>
                  <a:cubicBezTo>
                    <a:pt x="8413" y="679"/>
                    <a:pt x="8342" y="412"/>
                    <a:pt x="8155" y="224"/>
                  </a:cubicBezTo>
                  <a:cubicBezTo>
                    <a:pt x="8015" y="78"/>
                    <a:pt x="7831" y="1"/>
                    <a:pt x="7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3" name="Google Shape;14903;p116"/>
            <p:cNvSpPr/>
            <p:nvPr/>
          </p:nvSpPr>
          <p:spPr>
            <a:xfrm>
              <a:off x="1615342" y="3696805"/>
              <a:ext cx="388488" cy="280047"/>
            </a:xfrm>
            <a:custGeom>
              <a:avLst/>
              <a:gdLst/>
              <a:ahLst/>
              <a:cxnLst/>
              <a:rect l="l" t="t" r="r" b="b"/>
              <a:pathLst>
                <a:path w="17067" h="12303" extrusionOk="0">
                  <a:moveTo>
                    <a:pt x="10019" y="10697"/>
                  </a:moveTo>
                  <a:lnTo>
                    <a:pt x="9912" y="11000"/>
                  </a:lnTo>
                  <a:lnTo>
                    <a:pt x="7155" y="11000"/>
                  </a:lnTo>
                  <a:lnTo>
                    <a:pt x="7048" y="10697"/>
                  </a:lnTo>
                  <a:close/>
                  <a:moveTo>
                    <a:pt x="16567" y="10697"/>
                  </a:moveTo>
                  <a:lnTo>
                    <a:pt x="16567" y="11241"/>
                  </a:lnTo>
                  <a:cubicBezTo>
                    <a:pt x="16567" y="11553"/>
                    <a:pt x="16317" y="11803"/>
                    <a:pt x="16014" y="11803"/>
                  </a:cubicBezTo>
                  <a:lnTo>
                    <a:pt x="1062" y="11803"/>
                  </a:lnTo>
                  <a:cubicBezTo>
                    <a:pt x="750" y="11803"/>
                    <a:pt x="500" y="11553"/>
                    <a:pt x="500" y="11241"/>
                  </a:cubicBezTo>
                  <a:lnTo>
                    <a:pt x="500" y="10697"/>
                  </a:lnTo>
                  <a:lnTo>
                    <a:pt x="6522" y="10697"/>
                  </a:lnTo>
                  <a:lnTo>
                    <a:pt x="6709" y="11223"/>
                  </a:lnTo>
                  <a:cubicBezTo>
                    <a:pt x="6763" y="11393"/>
                    <a:pt x="6923" y="11500"/>
                    <a:pt x="7093" y="11500"/>
                  </a:cubicBezTo>
                  <a:lnTo>
                    <a:pt x="9983" y="11500"/>
                  </a:lnTo>
                  <a:cubicBezTo>
                    <a:pt x="10153" y="11500"/>
                    <a:pt x="10313" y="11393"/>
                    <a:pt x="10367" y="11223"/>
                  </a:cubicBezTo>
                  <a:lnTo>
                    <a:pt x="10545" y="10697"/>
                  </a:lnTo>
                  <a:close/>
                  <a:moveTo>
                    <a:pt x="2177" y="1"/>
                  </a:moveTo>
                  <a:cubicBezTo>
                    <a:pt x="1473" y="1"/>
                    <a:pt x="902" y="571"/>
                    <a:pt x="902" y="1276"/>
                  </a:cubicBezTo>
                  <a:lnTo>
                    <a:pt x="902" y="9421"/>
                  </a:lnTo>
                  <a:cubicBezTo>
                    <a:pt x="902" y="9715"/>
                    <a:pt x="1000" y="9983"/>
                    <a:pt x="1169" y="10197"/>
                  </a:cubicBezTo>
                  <a:lnTo>
                    <a:pt x="456" y="10197"/>
                  </a:lnTo>
                  <a:cubicBezTo>
                    <a:pt x="206" y="10197"/>
                    <a:pt x="1" y="10402"/>
                    <a:pt x="1" y="10652"/>
                  </a:cubicBezTo>
                  <a:lnTo>
                    <a:pt x="1" y="11241"/>
                  </a:lnTo>
                  <a:cubicBezTo>
                    <a:pt x="1" y="11830"/>
                    <a:pt x="474" y="12303"/>
                    <a:pt x="1062" y="12303"/>
                  </a:cubicBezTo>
                  <a:lnTo>
                    <a:pt x="16014" y="12303"/>
                  </a:lnTo>
                  <a:cubicBezTo>
                    <a:pt x="16594" y="12303"/>
                    <a:pt x="17067" y="11830"/>
                    <a:pt x="17067" y="11241"/>
                  </a:cubicBezTo>
                  <a:lnTo>
                    <a:pt x="17067" y="10652"/>
                  </a:lnTo>
                  <a:cubicBezTo>
                    <a:pt x="17067" y="10402"/>
                    <a:pt x="16870" y="10197"/>
                    <a:pt x="16621" y="10197"/>
                  </a:cubicBezTo>
                  <a:lnTo>
                    <a:pt x="15907" y="10197"/>
                  </a:lnTo>
                  <a:cubicBezTo>
                    <a:pt x="16068" y="9983"/>
                    <a:pt x="16166" y="9715"/>
                    <a:pt x="16166" y="9421"/>
                  </a:cubicBezTo>
                  <a:lnTo>
                    <a:pt x="16166" y="8520"/>
                  </a:lnTo>
                  <a:cubicBezTo>
                    <a:pt x="16166" y="8386"/>
                    <a:pt x="16076" y="8270"/>
                    <a:pt x="15952" y="8261"/>
                  </a:cubicBezTo>
                  <a:cubicBezTo>
                    <a:pt x="15941" y="8260"/>
                    <a:pt x="15931" y="8260"/>
                    <a:pt x="15921" y="8260"/>
                  </a:cubicBezTo>
                  <a:cubicBezTo>
                    <a:pt x="15782" y="8260"/>
                    <a:pt x="15666" y="8370"/>
                    <a:pt x="15666" y="8511"/>
                  </a:cubicBezTo>
                  <a:lnTo>
                    <a:pt x="15666" y="9421"/>
                  </a:lnTo>
                  <a:cubicBezTo>
                    <a:pt x="15666" y="9849"/>
                    <a:pt x="15318" y="10197"/>
                    <a:pt x="14890" y="10197"/>
                  </a:cubicBezTo>
                  <a:lnTo>
                    <a:pt x="2177" y="10197"/>
                  </a:lnTo>
                  <a:cubicBezTo>
                    <a:pt x="1749" y="10197"/>
                    <a:pt x="1401" y="9849"/>
                    <a:pt x="1401" y="9421"/>
                  </a:cubicBezTo>
                  <a:lnTo>
                    <a:pt x="1401" y="1276"/>
                  </a:lnTo>
                  <a:cubicBezTo>
                    <a:pt x="1401" y="848"/>
                    <a:pt x="1749" y="500"/>
                    <a:pt x="2177" y="500"/>
                  </a:cubicBezTo>
                  <a:lnTo>
                    <a:pt x="2677" y="500"/>
                  </a:lnTo>
                  <a:cubicBezTo>
                    <a:pt x="3016" y="491"/>
                    <a:pt x="3007" y="9"/>
                    <a:pt x="2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4" name="Google Shape;14904;p116"/>
            <p:cNvSpPr/>
            <p:nvPr/>
          </p:nvSpPr>
          <p:spPr>
            <a:xfrm>
              <a:off x="1882369" y="3782505"/>
              <a:ext cx="42270" cy="11381"/>
            </a:xfrm>
            <a:custGeom>
              <a:avLst/>
              <a:gdLst/>
              <a:ahLst/>
              <a:cxnLst/>
              <a:rect l="l" t="t" r="r" b="b"/>
              <a:pathLst>
                <a:path w="1857" h="500" extrusionOk="0">
                  <a:moveTo>
                    <a:pt x="331" y="0"/>
                  </a:moveTo>
                  <a:cubicBezTo>
                    <a:pt x="1" y="9"/>
                    <a:pt x="1" y="491"/>
                    <a:pt x="331" y="500"/>
                  </a:cubicBezTo>
                  <a:lnTo>
                    <a:pt x="1518" y="500"/>
                  </a:lnTo>
                  <a:cubicBezTo>
                    <a:pt x="1848" y="491"/>
                    <a:pt x="1857" y="9"/>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5" name="Google Shape;14905;p116"/>
            <p:cNvSpPr/>
            <p:nvPr/>
          </p:nvSpPr>
          <p:spPr>
            <a:xfrm>
              <a:off x="1854963" y="3804631"/>
              <a:ext cx="69676" cy="11404"/>
            </a:xfrm>
            <a:custGeom>
              <a:avLst/>
              <a:gdLst/>
              <a:ahLst/>
              <a:cxnLst/>
              <a:rect l="l" t="t" r="r" b="b"/>
              <a:pathLst>
                <a:path w="3061" h="501" extrusionOk="0">
                  <a:moveTo>
                    <a:pt x="331" y="1"/>
                  </a:moveTo>
                  <a:cubicBezTo>
                    <a:pt x="10" y="9"/>
                    <a:pt x="1" y="491"/>
                    <a:pt x="331" y="500"/>
                  </a:cubicBezTo>
                  <a:lnTo>
                    <a:pt x="2722" y="500"/>
                  </a:lnTo>
                  <a:cubicBezTo>
                    <a:pt x="3052" y="491"/>
                    <a:pt x="3061" y="9"/>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6" name="Google Shape;14906;p116"/>
            <p:cNvSpPr/>
            <p:nvPr/>
          </p:nvSpPr>
          <p:spPr>
            <a:xfrm>
              <a:off x="1854963" y="3825754"/>
              <a:ext cx="69676" cy="11381"/>
            </a:xfrm>
            <a:custGeom>
              <a:avLst/>
              <a:gdLst/>
              <a:ahLst/>
              <a:cxnLst/>
              <a:rect l="l" t="t" r="r" b="b"/>
              <a:pathLst>
                <a:path w="3061" h="500" extrusionOk="0">
                  <a:moveTo>
                    <a:pt x="331" y="0"/>
                  </a:moveTo>
                  <a:cubicBezTo>
                    <a:pt x="10" y="9"/>
                    <a:pt x="1" y="491"/>
                    <a:pt x="331" y="500"/>
                  </a:cubicBezTo>
                  <a:lnTo>
                    <a:pt x="2722" y="500"/>
                  </a:lnTo>
                  <a:cubicBezTo>
                    <a:pt x="3052" y="491"/>
                    <a:pt x="3061" y="9"/>
                    <a:pt x="2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7" name="Google Shape;14907;p116"/>
            <p:cNvSpPr/>
            <p:nvPr/>
          </p:nvSpPr>
          <p:spPr>
            <a:xfrm>
              <a:off x="1766622" y="3851544"/>
              <a:ext cx="91209" cy="37171"/>
            </a:xfrm>
            <a:custGeom>
              <a:avLst/>
              <a:gdLst/>
              <a:ahLst/>
              <a:cxnLst/>
              <a:rect l="l" t="t" r="r" b="b"/>
              <a:pathLst>
                <a:path w="4007" h="1633" extrusionOk="0">
                  <a:moveTo>
                    <a:pt x="2918" y="500"/>
                  </a:moveTo>
                  <a:cubicBezTo>
                    <a:pt x="3114" y="500"/>
                    <a:pt x="3266" y="669"/>
                    <a:pt x="3230" y="866"/>
                  </a:cubicBezTo>
                  <a:cubicBezTo>
                    <a:pt x="3213" y="1026"/>
                    <a:pt x="3070" y="1133"/>
                    <a:pt x="2909" y="1133"/>
                  </a:cubicBezTo>
                  <a:lnTo>
                    <a:pt x="857" y="1133"/>
                  </a:lnTo>
                  <a:cubicBezTo>
                    <a:pt x="438" y="1124"/>
                    <a:pt x="438" y="518"/>
                    <a:pt x="857" y="500"/>
                  </a:cubicBezTo>
                  <a:close/>
                  <a:moveTo>
                    <a:pt x="875" y="0"/>
                  </a:moveTo>
                  <a:cubicBezTo>
                    <a:pt x="456" y="0"/>
                    <a:pt x="72" y="339"/>
                    <a:pt x="37" y="759"/>
                  </a:cubicBezTo>
                  <a:cubicBezTo>
                    <a:pt x="1" y="1231"/>
                    <a:pt x="385" y="1633"/>
                    <a:pt x="857" y="1633"/>
                  </a:cubicBezTo>
                  <a:lnTo>
                    <a:pt x="2918" y="1633"/>
                  </a:lnTo>
                  <a:cubicBezTo>
                    <a:pt x="4006" y="1597"/>
                    <a:pt x="4006" y="45"/>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8" name="Google Shape;14908;p116"/>
          <p:cNvGrpSpPr/>
          <p:nvPr/>
        </p:nvGrpSpPr>
        <p:grpSpPr>
          <a:xfrm>
            <a:off x="2226242" y="3599358"/>
            <a:ext cx="390855" cy="388419"/>
            <a:chOff x="2226242" y="3599358"/>
            <a:chExt cx="390855" cy="388419"/>
          </a:xfrm>
        </p:grpSpPr>
        <p:sp>
          <p:nvSpPr>
            <p:cNvPr id="14909" name="Google Shape;14909;p116"/>
            <p:cNvSpPr/>
            <p:nvPr/>
          </p:nvSpPr>
          <p:spPr>
            <a:xfrm>
              <a:off x="2575646" y="3759743"/>
              <a:ext cx="23172" cy="16366"/>
            </a:xfrm>
            <a:custGeom>
              <a:avLst/>
              <a:gdLst/>
              <a:ahLst/>
              <a:cxnLst/>
              <a:rect l="l" t="t" r="r" b="b"/>
              <a:pathLst>
                <a:path w="1018" h="719" extrusionOk="0">
                  <a:moveTo>
                    <a:pt x="359" y="1"/>
                  </a:moveTo>
                  <a:cubicBezTo>
                    <a:pt x="134" y="1"/>
                    <a:pt x="0" y="322"/>
                    <a:pt x="241" y="465"/>
                  </a:cubicBezTo>
                  <a:lnTo>
                    <a:pt x="607" y="688"/>
                  </a:lnTo>
                  <a:cubicBezTo>
                    <a:pt x="644" y="708"/>
                    <a:pt x="687" y="718"/>
                    <a:pt x="729" y="718"/>
                  </a:cubicBezTo>
                  <a:cubicBezTo>
                    <a:pt x="817" y="718"/>
                    <a:pt x="907" y="674"/>
                    <a:pt x="955" y="590"/>
                  </a:cubicBezTo>
                  <a:cubicBezTo>
                    <a:pt x="1017" y="474"/>
                    <a:pt x="982" y="322"/>
                    <a:pt x="857" y="251"/>
                  </a:cubicBezTo>
                  <a:lnTo>
                    <a:pt x="491" y="37"/>
                  </a:lnTo>
                  <a:cubicBezTo>
                    <a:pt x="445" y="12"/>
                    <a:pt x="401"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0" name="Google Shape;14910;p116"/>
            <p:cNvSpPr/>
            <p:nvPr/>
          </p:nvSpPr>
          <p:spPr>
            <a:xfrm>
              <a:off x="2587415" y="3724415"/>
              <a:ext cx="23377" cy="11404"/>
            </a:xfrm>
            <a:custGeom>
              <a:avLst/>
              <a:gdLst/>
              <a:ahLst/>
              <a:cxnLst/>
              <a:rect l="l" t="t" r="r" b="b"/>
              <a:pathLst>
                <a:path w="1027" h="501" extrusionOk="0">
                  <a:moveTo>
                    <a:pt x="268" y="1"/>
                  </a:moveTo>
                  <a:cubicBezTo>
                    <a:pt x="117" y="1"/>
                    <a:pt x="1" y="135"/>
                    <a:pt x="19" y="286"/>
                  </a:cubicBezTo>
                  <a:cubicBezTo>
                    <a:pt x="36" y="411"/>
                    <a:pt x="144" y="500"/>
                    <a:pt x="277" y="500"/>
                  </a:cubicBezTo>
                  <a:lnTo>
                    <a:pt x="697" y="500"/>
                  </a:lnTo>
                  <a:cubicBezTo>
                    <a:pt x="1027" y="491"/>
                    <a:pt x="1027" y="19"/>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1" name="Google Shape;14911;p116"/>
            <p:cNvSpPr/>
            <p:nvPr/>
          </p:nvSpPr>
          <p:spPr>
            <a:xfrm>
              <a:off x="2576056" y="3683602"/>
              <a:ext cx="24583" cy="16275"/>
            </a:xfrm>
            <a:custGeom>
              <a:avLst/>
              <a:gdLst/>
              <a:ahLst/>
              <a:cxnLst/>
              <a:rect l="l" t="t" r="r" b="b"/>
              <a:pathLst>
                <a:path w="1080" h="715" extrusionOk="0">
                  <a:moveTo>
                    <a:pt x="721" y="0"/>
                  </a:moveTo>
                  <a:cubicBezTo>
                    <a:pt x="679" y="0"/>
                    <a:pt x="635" y="11"/>
                    <a:pt x="589" y="36"/>
                  </a:cubicBezTo>
                  <a:lnTo>
                    <a:pt x="223" y="250"/>
                  </a:lnTo>
                  <a:cubicBezTo>
                    <a:pt x="0" y="375"/>
                    <a:pt x="89" y="714"/>
                    <a:pt x="348" y="714"/>
                  </a:cubicBezTo>
                  <a:cubicBezTo>
                    <a:pt x="384" y="714"/>
                    <a:pt x="428" y="705"/>
                    <a:pt x="473" y="679"/>
                  </a:cubicBezTo>
                  <a:lnTo>
                    <a:pt x="839" y="465"/>
                  </a:lnTo>
                  <a:cubicBezTo>
                    <a:pt x="1080" y="321"/>
                    <a:pt x="946" y="0"/>
                    <a:pt x="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2" name="Google Shape;14912;p116"/>
            <p:cNvSpPr/>
            <p:nvPr/>
          </p:nvSpPr>
          <p:spPr>
            <a:xfrm>
              <a:off x="2226242" y="3599358"/>
              <a:ext cx="390855" cy="388419"/>
            </a:xfrm>
            <a:custGeom>
              <a:avLst/>
              <a:gdLst/>
              <a:ahLst/>
              <a:cxnLst/>
              <a:rect l="l" t="t" r="r" b="b"/>
              <a:pathLst>
                <a:path w="17171" h="17064" extrusionOk="0">
                  <a:moveTo>
                    <a:pt x="7946" y="3969"/>
                  </a:moveTo>
                  <a:cubicBezTo>
                    <a:pt x="8080" y="3969"/>
                    <a:pt x="8187" y="4076"/>
                    <a:pt x="8187" y="4210"/>
                  </a:cubicBezTo>
                  <a:lnTo>
                    <a:pt x="8187" y="7288"/>
                  </a:lnTo>
                  <a:cubicBezTo>
                    <a:pt x="8187" y="7422"/>
                    <a:pt x="8080" y="7529"/>
                    <a:pt x="7946" y="7529"/>
                  </a:cubicBezTo>
                  <a:lnTo>
                    <a:pt x="6635" y="7529"/>
                  </a:lnTo>
                  <a:cubicBezTo>
                    <a:pt x="5680" y="7529"/>
                    <a:pt x="4868" y="6788"/>
                    <a:pt x="4824" y="5834"/>
                  </a:cubicBezTo>
                  <a:cubicBezTo>
                    <a:pt x="4779" y="4808"/>
                    <a:pt x="5600" y="3969"/>
                    <a:pt x="6608" y="3969"/>
                  </a:cubicBezTo>
                  <a:close/>
                  <a:moveTo>
                    <a:pt x="8615" y="7564"/>
                  </a:moveTo>
                  <a:cubicBezTo>
                    <a:pt x="8811" y="7627"/>
                    <a:pt x="8999" y="7698"/>
                    <a:pt x="9177" y="7761"/>
                  </a:cubicBezTo>
                  <a:cubicBezTo>
                    <a:pt x="9186" y="7796"/>
                    <a:pt x="9186" y="7823"/>
                    <a:pt x="9186" y="7859"/>
                  </a:cubicBezTo>
                  <a:cubicBezTo>
                    <a:pt x="9193" y="8285"/>
                    <a:pt x="8819" y="8604"/>
                    <a:pt x="8424" y="8604"/>
                  </a:cubicBezTo>
                  <a:cubicBezTo>
                    <a:pt x="8299" y="8604"/>
                    <a:pt x="8171" y="8572"/>
                    <a:pt x="8053" y="8501"/>
                  </a:cubicBezTo>
                  <a:lnTo>
                    <a:pt x="8053" y="8002"/>
                  </a:lnTo>
                  <a:cubicBezTo>
                    <a:pt x="8312" y="7966"/>
                    <a:pt x="8517" y="7796"/>
                    <a:pt x="8615" y="7564"/>
                  </a:cubicBezTo>
                  <a:close/>
                  <a:moveTo>
                    <a:pt x="13593" y="1677"/>
                  </a:moveTo>
                  <a:lnTo>
                    <a:pt x="13593" y="9804"/>
                  </a:lnTo>
                  <a:cubicBezTo>
                    <a:pt x="12879" y="9143"/>
                    <a:pt x="11282" y="7895"/>
                    <a:pt x="8686" y="7065"/>
                  </a:cubicBezTo>
                  <a:lnTo>
                    <a:pt x="8686" y="4406"/>
                  </a:lnTo>
                  <a:cubicBezTo>
                    <a:pt x="11122" y="3630"/>
                    <a:pt x="12264" y="2863"/>
                    <a:pt x="13593" y="1677"/>
                  </a:cubicBezTo>
                  <a:close/>
                  <a:moveTo>
                    <a:pt x="6055" y="7948"/>
                  </a:moveTo>
                  <a:cubicBezTo>
                    <a:pt x="6237" y="8004"/>
                    <a:pt x="6539" y="8016"/>
                    <a:pt x="6839" y="8016"/>
                  </a:cubicBezTo>
                  <a:cubicBezTo>
                    <a:pt x="7062" y="8016"/>
                    <a:pt x="7284" y="8009"/>
                    <a:pt x="7453" y="8009"/>
                  </a:cubicBezTo>
                  <a:cubicBezTo>
                    <a:pt x="7489" y="8009"/>
                    <a:pt x="7523" y="8010"/>
                    <a:pt x="7553" y="8010"/>
                  </a:cubicBezTo>
                  <a:lnTo>
                    <a:pt x="7553" y="9964"/>
                  </a:lnTo>
                  <a:cubicBezTo>
                    <a:pt x="7553" y="10348"/>
                    <a:pt x="7268" y="10687"/>
                    <a:pt x="6875" y="10722"/>
                  </a:cubicBezTo>
                  <a:cubicBezTo>
                    <a:pt x="6850" y="10725"/>
                    <a:pt x="6825" y="10726"/>
                    <a:pt x="6800" y="10726"/>
                  </a:cubicBezTo>
                  <a:cubicBezTo>
                    <a:pt x="6388" y="10726"/>
                    <a:pt x="6055" y="10385"/>
                    <a:pt x="6055" y="9973"/>
                  </a:cubicBezTo>
                  <a:lnTo>
                    <a:pt x="6055" y="7948"/>
                  </a:lnTo>
                  <a:close/>
                  <a:moveTo>
                    <a:pt x="12674" y="11615"/>
                  </a:moveTo>
                  <a:lnTo>
                    <a:pt x="12933" y="11873"/>
                  </a:lnTo>
                  <a:cubicBezTo>
                    <a:pt x="13004" y="11945"/>
                    <a:pt x="13004" y="12061"/>
                    <a:pt x="12933" y="12132"/>
                  </a:cubicBezTo>
                  <a:lnTo>
                    <a:pt x="12174" y="12890"/>
                  </a:lnTo>
                  <a:cubicBezTo>
                    <a:pt x="12139" y="12926"/>
                    <a:pt x="12092" y="12944"/>
                    <a:pt x="12045" y="12944"/>
                  </a:cubicBezTo>
                  <a:cubicBezTo>
                    <a:pt x="11998" y="12944"/>
                    <a:pt x="11951" y="12926"/>
                    <a:pt x="11916" y="12890"/>
                  </a:cubicBezTo>
                  <a:lnTo>
                    <a:pt x="11657" y="12632"/>
                  </a:lnTo>
                  <a:cubicBezTo>
                    <a:pt x="12032" y="12328"/>
                    <a:pt x="12371" y="11980"/>
                    <a:pt x="12674" y="11615"/>
                  </a:cubicBezTo>
                  <a:close/>
                  <a:moveTo>
                    <a:pt x="7246" y="485"/>
                  </a:moveTo>
                  <a:cubicBezTo>
                    <a:pt x="8865" y="485"/>
                    <a:pt x="10504" y="1081"/>
                    <a:pt x="11818" y="2417"/>
                  </a:cubicBezTo>
                  <a:cubicBezTo>
                    <a:pt x="11675" y="2506"/>
                    <a:pt x="11532" y="2595"/>
                    <a:pt x="11381" y="2685"/>
                  </a:cubicBezTo>
                  <a:cubicBezTo>
                    <a:pt x="10175" y="1510"/>
                    <a:pt x="8695" y="986"/>
                    <a:pt x="7235" y="986"/>
                  </a:cubicBezTo>
                  <a:cubicBezTo>
                    <a:pt x="4070" y="986"/>
                    <a:pt x="999" y="3450"/>
                    <a:pt x="1023" y="7101"/>
                  </a:cubicBezTo>
                  <a:cubicBezTo>
                    <a:pt x="1023" y="8787"/>
                    <a:pt x="1701" y="10357"/>
                    <a:pt x="2923" y="11516"/>
                  </a:cubicBezTo>
                  <a:cubicBezTo>
                    <a:pt x="2973" y="11566"/>
                    <a:pt x="3035" y="11591"/>
                    <a:pt x="3098" y="11591"/>
                  </a:cubicBezTo>
                  <a:cubicBezTo>
                    <a:pt x="3172" y="11591"/>
                    <a:pt x="3245" y="11557"/>
                    <a:pt x="3298" y="11490"/>
                  </a:cubicBezTo>
                  <a:cubicBezTo>
                    <a:pt x="3369" y="11383"/>
                    <a:pt x="3352" y="11240"/>
                    <a:pt x="3262" y="11151"/>
                  </a:cubicBezTo>
                  <a:cubicBezTo>
                    <a:pt x="2147" y="10080"/>
                    <a:pt x="1532" y="8644"/>
                    <a:pt x="1532" y="7101"/>
                  </a:cubicBezTo>
                  <a:cubicBezTo>
                    <a:pt x="1507" y="3761"/>
                    <a:pt x="4319" y="1484"/>
                    <a:pt x="7225" y="1484"/>
                  </a:cubicBezTo>
                  <a:cubicBezTo>
                    <a:pt x="8517" y="1484"/>
                    <a:pt x="9829" y="1935"/>
                    <a:pt x="10917" y="2943"/>
                  </a:cubicBezTo>
                  <a:cubicBezTo>
                    <a:pt x="10274" y="3291"/>
                    <a:pt x="9507" y="3621"/>
                    <a:pt x="8624" y="3889"/>
                  </a:cubicBezTo>
                  <a:cubicBezTo>
                    <a:pt x="8508" y="3621"/>
                    <a:pt x="8240" y="3434"/>
                    <a:pt x="7937" y="3434"/>
                  </a:cubicBezTo>
                  <a:lnTo>
                    <a:pt x="6599" y="3434"/>
                  </a:lnTo>
                  <a:cubicBezTo>
                    <a:pt x="4199" y="3452"/>
                    <a:pt x="3459" y="6655"/>
                    <a:pt x="5555" y="7743"/>
                  </a:cubicBezTo>
                  <a:lnTo>
                    <a:pt x="5555" y="9964"/>
                  </a:lnTo>
                  <a:cubicBezTo>
                    <a:pt x="5586" y="10789"/>
                    <a:pt x="6195" y="11202"/>
                    <a:pt x="6804" y="11202"/>
                  </a:cubicBezTo>
                  <a:cubicBezTo>
                    <a:pt x="7413" y="11202"/>
                    <a:pt x="8022" y="10789"/>
                    <a:pt x="8053" y="9964"/>
                  </a:cubicBezTo>
                  <a:lnTo>
                    <a:pt x="8053" y="9027"/>
                  </a:lnTo>
                  <a:cubicBezTo>
                    <a:pt x="8177" y="9069"/>
                    <a:pt x="8303" y="9088"/>
                    <a:pt x="8428" y="9088"/>
                  </a:cubicBezTo>
                  <a:cubicBezTo>
                    <a:pt x="9055" y="9088"/>
                    <a:pt x="9639" y="8596"/>
                    <a:pt x="9677" y="7948"/>
                  </a:cubicBezTo>
                  <a:cubicBezTo>
                    <a:pt x="10774" y="8403"/>
                    <a:pt x="11639" y="8920"/>
                    <a:pt x="12273" y="9375"/>
                  </a:cubicBezTo>
                  <a:cubicBezTo>
                    <a:pt x="11402" y="11469"/>
                    <a:pt x="9244" y="12712"/>
                    <a:pt x="7077" y="12712"/>
                  </a:cubicBezTo>
                  <a:cubicBezTo>
                    <a:pt x="6068" y="12712"/>
                    <a:pt x="5057" y="12443"/>
                    <a:pt x="4172" y="11864"/>
                  </a:cubicBezTo>
                  <a:cubicBezTo>
                    <a:pt x="4132" y="11839"/>
                    <a:pt x="4087" y="11828"/>
                    <a:pt x="4043" y="11828"/>
                  </a:cubicBezTo>
                  <a:cubicBezTo>
                    <a:pt x="3960" y="11828"/>
                    <a:pt x="3880" y="11869"/>
                    <a:pt x="3833" y="11945"/>
                  </a:cubicBezTo>
                  <a:cubicBezTo>
                    <a:pt x="3753" y="12061"/>
                    <a:pt x="3789" y="12212"/>
                    <a:pt x="3914" y="12293"/>
                  </a:cubicBezTo>
                  <a:cubicBezTo>
                    <a:pt x="4893" y="12919"/>
                    <a:pt x="5997" y="13212"/>
                    <a:pt x="7093" y="13212"/>
                  </a:cubicBezTo>
                  <a:cubicBezTo>
                    <a:pt x="9400" y="13212"/>
                    <a:pt x="11673" y="11913"/>
                    <a:pt x="12683" y="9688"/>
                  </a:cubicBezTo>
                  <a:cubicBezTo>
                    <a:pt x="12835" y="9804"/>
                    <a:pt x="12968" y="9920"/>
                    <a:pt x="13084" y="10018"/>
                  </a:cubicBezTo>
                  <a:cubicBezTo>
                    <a:pt x="11978" y="12266"/>
                    <a:pt x="9650" y="13711"/>
                    <a:pt x="7143" y="13711"/>
                  </a:cubicBezTo>
                  <a:cubicBezTo>
                    <a:pt x="3494" y="13711"/>
                    <a:pt x="524" y="10749"/>
                    <a:pt x="524" y="7101"/>
                  </a:cubicBezTo>
                  <a:cubicBezTo>
                    <a:pt x="499" y="3142"/>
                    <a:pt x="3827" y="485"/>
                    <a:pt x="7246" y="485"/>
                  </a:cubicBezTo>
                  <a:close/>
                  <a:moveTo>
                    <a:pt x="13084" y="12685"/>
                  </a:moveTo>
                  <a:lnTo>
                    <a:pt x="13798" y="13408"/>
                  </a:lnTo>
                  <a:lnTo>
                    <a:pt x="13450" y="13756"/>
                  </a:lnTo>
                  <a:lnTo>
                    <a:pt x="12728" y="13042"/>
                  </a:lnTo>
                  <a:lnTo>
                    <a:pt x="13084" y="12685"/>
                  </a:lnTo>
                  <a:close/>
                  <a:moveTo>
                    <a:pt x="14253" y="13657"/>
                  </a:moveTo>
                  <a:lnTo>
                    <a:pt x="16046" y="15451"/>
                  </a:lnTo>
                  <a:lnTo>
                    <a:pt x="15493" y="15995"/>
                  </a:lnTo>
                  <a:lnTo>
                    <a:pt x="13709" y="14211"/>
                  </a:lnTo>
                  <a:lnTo>
                    <a:pt x="14253" y="13657"/>
                  </a:lnTo>
                  <a:close/>
                  <a:moveTo>
                    <a:pt x="16296" y="15906"/>
                  </a:moveTo>
                  <a:lnTo>
                    <a:pt x="16537" y="16138"/>
                  </a:lnTo>
                  <a:cubicBezTo>
                    <a:pt x="16635" y="16227"/>
                    <a:pt x="16635" y="16396"/>
                    <a:pt x="16537" y="16494"/>
                  </a:cubicBezTo>
                  <a:cubicBezTo>
                    <a:pt x="16488" y="16543"/>
                    <a:pt x="16423" y="16568"/>
                    <a:pt x="16358" y="16568"/>
                  </a:cubicBezTo>
                  <a:cubicBezTo>
                    <a:pt x="16294" y="16568"/>
                    <a:pt x="16229" y="16543"/>
                    <a:pt x="16180" y="16494"/>
                  </a:cubicBezTo>
                  <a:lnTo>
                    <a:pt x="15948" y="16253"/>
                  </a:lnTo>
                  <a:lnTo>
                    <a:pt x="16296" y="15906"/>
                  </a:lnTo>
                  <a:close/>
                  <a:moveTo>
                    <a:pt x="7236" y="0"/>
                  </a:moveTo>
                  <a:cubicBezTo>
                    <a:pt x="3574" y="0"/>
                    <a:pt x="39" y="2835"/>
                    <a:pt x="33" y="7118"/>
                  </a:cubicBezTo>
                  <a:cubicBezTo>
                    <a:pt x="0" y="11280"/>
                    <a:pt x="3529" y="14234"/>
                    <a:pt x="7235" y="14234"/>
                  </a:cubicBezTo>
                  <a:cubicBezTo>
                    <a:pt x="8605" y="14234"/>
                    <a:pt x="9999" y="13831"/>
                    <a:pt x="11247" y="12935"/>
                  </a:cubicBezTo>
                  <a:lnTo>
                    <a:pt x="11559" y="13247"/>
                  </a:lnTo>
                  <a:cubicBezTo>
                    <a:pt x="11693" y="13376"/>
                    <a:pt x="11867" y="13441"/>
                    <a:pt x="12041" y="13441"/>
                  </a:cubicBezTo>
                  <a:cubicBezTo>
                    <a:pt x="12144" y="13441"/>
                    <a:pt x="12248" y="13418"/>
                    <a:pt x="12344" y="13372"/>
                  </a:cubicBezTo>
                  <a:lnTo>
                    <a:pt x="13147" y="14175"/>
                  </a:lnTo>
                  <a:cubicBezTo>
                    <a:pt x="13138" y="14282"/>
                    <a:pt x="13174" y="14389"/>
                    <a:pt x="13254" y="14478"/>
                  </a:cubicBezTo>
                  <a:lnTo>
                    <a:pt x="15225" y="16441"/>
                  </a:lnTo>
                  <a:cubicBezTo>
                    <a:pt x="15298" y="16513"/>
                    <a:pt x="15392" y="16549"/>
                    <a:pt x="15488" y="16549"/>
                  </a:cubicBezTo>
                  <a:cubicBezTo>
                    <a:pt x="15498" y="16549"/>
                    <a:pt x="15509" y="16549"/>
                    <a:pt x="15520" y="16548"/>
                  </a:cubicBezTo>
                  <a:lnTo>
                    <a:pt x="15823" y="16842"/>
                  </a:lnTo>
                  <a:cubicBezTo>
                    <a:pt x="15961" y="16989"/>
                    <a:pt x="16156" y="17063"/>
                    <a:pt x="16351" y="17063"/>
                  </a:cubicBezTo>
                  <a:cubicBezTo>
                    <a:pt x="16546" y="17063"/>
                    <a:pt x="16742" y="16989"/>
                    <a:pt x="16885" y="16842"/>
                  </a:cubicBezTo>
                  <a:cubicBezTo>
                    <a:pt x="17170" y="16566"/>
                    <a:pt x="17170" y="16066"/>
                    <a:pt x="16885" y="15781"/>
                  </a:cubicBezTo>
                  <a:lnTo>
                    <a:pt x="16581" y="15486"/>
                  </a:lnTo>
                  <a:cubicBezTo>
                    <a:pt x="16599" y="15379"/>
                    <a:pt x="16555" y="15263"/>
                    <a:pt x="16474" y="15183"/>
                  </a:cubicBezTo>
                  <a:lnTo>
                    <a:pt x="14512" y="13220"/>
                  </a:lnTo>
                  <a:cubicBezTo>
                    <a:pt x="14440" y="13148"/>
                    <a:pt x="14338" y="13112"/>
                    <a:pt x="14241" y="13112"/>
                  </a:cubicBezTo>
                  <a:cubicBezTo>
                    <a:pt x="14230" y="13112"/>
                    <a:pt x="14219" y="13112"/>
                    <a:pt x="14208" y="13113"/>
                  </a:cubicBezTo>
                  <a:lnTo>
                    <a:pt x="13406" y="12310"/>
                  </a:lnTo>
                  <a:cubicBezTo>
                    <a:pt x="13539" y="12052"/>
                    <a:pt x="13495" y="11731"/>
                    <a:pt x="13281" y="11516"/>
                  </a:cubicBezTo>
                  <a:lnTo>
                    <a:pt x="12968" y="11213"/>
                  </a:lnTo>
                  <a:cubicBezTo>
                    <a:pt x="13156" y="10946"/>
                    <a:pt x="13325" y="10678"/>
                    <a:pt x="13468" y="10392"/>
                  </a:cubicBezTo>
                  <a:cubicBezTo>
                    <a:pt x="13522" y="10437"/>
                    <a:pt x="13557" y="10482"/>
                    <a:pt x="13593" y="10508"/>
                  </a:cubicBezTo>
                  <a:lnTo>
                    <a:pt x="13593" y="10714"/>
                  </a:lnTo>
                  <a:cubicBezTo>
                    <a:pt x="13611" y="11210"/>
                    <a:pt x="13976" y="11460"/>
                    <a:pt x="14341" y="11460"/>
                  </a:cubicBezTo>
                  <a:cubicBezTo>
                    <a:pt x="14705" y="11460"/>
                    <a:pt x="15069" y="11212"/>
                    <a:pt x="15092" y="10714"/>
                  </a:cubicBezTo>
                  <a:lnTo>
                    <a:pt x="15092" y="3461"/>
                  </a:lnTo>
                  <a:cubicBezTo>
                    <a:pt x="15092" y="3336"/>
                    <a:pt x="14994" y="3220"/>
                    <a:pt x="14869" y="3211"/>
                  </a:cubicBezTo>
                  <a:cubicBezTo>
                    <a:pt x="14855" y="3209"/>
                    <a:pt x="14841" y="3207"/>
                    <a:pt x="14828" y="3207"/>
                  </a:cubicBezTo>
                  <a:cubicBezTo>
                    <a:pt x="14695" y="3207"/>
                    <a:pt x="14592" y="3322"/>
                    <a:pt x="14592" y="3452"/>
                  </a:cubicBezTo>
                  <a:lnTo>
                    <a:pt x="14592" y="10714"/>
                  </a:lnTo>
                  <a:cubicBezTo>
                    <a:pt x="14588" y="10880"/>
                    <a:pt x="14463" y="10964"/>
                    <a:pt x="14340" y="10964"/>
                  </a:cubicBezTo>
                  <a:cubicBezTo>
                    <a:pt x="14218" y="10964"/>
                    <a:pt x="14097" y="10882"/>
                    <a:pt x="14093" y="10714"/>
                  </a:cubicBezTo>
                  <a:lnTo>
                    <a:pt x="14093" y="749"/>
                  </a:lnTo>
                  <a:cubicBezTo>
                    <a:pt x="14097" y="584"/>
                    <a:pt x="14217" y="501"/>
                    <a:pt x="14339" y="501"/>
                  </a:cubicBezTo>
                  <a:cubicBezTo>
                    <a:pt x="14461" y="501"/>
                    <a:pt x="14583" y="584"/>
                    <a:pt x="14592" y="749"/>
                  </a:cubicBezTo>
                  <a:lnTo>
                    <a:pt x="14592" y="2274"/>
                  </a:lnTo>
                  <a:cubicBezTo>
                    <a:pt x="14592" y="2408"/>
                    <a:pt x="14681" y="2515"/>
                    <a:pt x="14806" y="2533"/>
                  </a:cubicBezTo>
                  <a:cubicBezTo>
                    <a:pt x="14817" y="2534"/>
                    <a:pt x="14827" y="2535"/>
                    <a:pt x="14837" y="2535"/>
                  </a:cubicBezTo>
                  <a:cubicBezTo>
                    <a:pt x="14976" y="2535"/>
                    <a:pt x="15092" y="2425"/>
                    <a:pt x="15092" y="2283"/>
                  </a:cubicBezTo>
                  <a:lnTo>
                    <a:pt x="15092" y="749"/>
                  </a:lnTo>
                  <a:cubicBezTo>
                    <a:pt x="15074" y="253"/>
                    <a:pt x="14706" y="3"/>
                    <a:pt x="14340" y="3"/>
                  </a:cubicBezTo>
                  <a:cubicBezTo>
                    <a:pt x="13975" y="3"/>
                    <a:pt x="13611" y="250"/>
                    <a:pt x="13593" y="749"/>
                  </a:cubicBezTo>
                  <a:lnTo>
                    <a:pt x="13593" y="954"/>
                  </a:lnTo>
                  <a:cubicBezTo>
                    <a:pt x="13441" y="1123"/>
                    <a:pt x="12995" y="1596"/>
                    <a:pt x="12246" y="2140"/>
                  </a:cubicBezTo>
                  <a:cubicBezTo>
                    <a:pt x="10802" y="662"/>
                    <a:pt x="9004" y="0"/>
                    <a:pt x="7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3" name="Google Shape;14913;p116"/>
          <p:cNvGrpSpPr/>
          <p:nvPr/>
        </p:nvGrpSpPr>
        <p:grpSpPr>
          <a:xfrm>
            <a:off x="2838622" y="3621666"/>
            <a:ext cx="388488" cy="343782"/>
            <a:chOff x="2838622" y="3621666"/>
            <a:chExt cx="388488" cy="343782"/>
          </a:xfrm>
        </p:grpSpPr>
        <p:sp>
          <p:nvSpPr>
            <p:cNvPr id="14914" name="Google Shape;14914;p116"/>
            <p:cNvSpPr/>
            <p:nvPr/>
          </p:nvSpPr>
          <p:spPr>
            <a:xfrm>
              <a:off x="2858311" y="3680142"/>
              <a:ext cx="47141" cy="11404"/>
            </a:xfrm>
            <a:custGeom>
              <a:avLst/>
              <a:gdLst/>
              <a:ahLst/>
              <a:cxnLst/>
              <a:rect l="l" t="t" r="r" b="b"/>
              <a:pathLst>
                <a:path w="2071" h="501" extrusionOk="0">
                  <a:moveTo>
                    <a:pt x="331" y="1"/>
                  </a:moveTo>
                  <a:cubicBezTo>
                    <a:pt x="0" y="10"/>
                    <a:pt x="0" y="492"/>
                    <a:pt x="331" y="501"/>
                  </a:cubicBezTo>
                  <a:lnTo>
                    <a:pt x="1811" y="501"/>
                  </a:lnTo>
                  <a:cubicBezTo>
                    <a:pt x="1954" y="501"/>
                    <a:pt x="2070" y="367"/>
                    <a:pt x="2052" y="215"/>
                  </a:cubicBezTo>
                  <a:cubicBezTo>
                    <a:pt x="2043" y="90"/>
                    <a:pt x="19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5" name="Google Shape;14915;p116"/>
            <p:cNvSpPr/>
            <p:nvPr/>
          </p:nvSpPr>
          <p:spPr>
            <a:xfrm>
              <a:off x="2859722" y="3701266"/>
              <a:ext cx="74160" cy="11404"/>
            </a:xfrm>
            <a:custGeom>
              <a:avLst/>
              <a:gdLst/>
              <a:ahLst/>
              <a:cxnLst/>
              <a:rect l="l" t="t" r="r" b="b"/>
              <a:pathLst>
                <a:path w="3258" h="501" extrusionOk="0">
                  <a:moveTo>
                    <a:pt x="269" y="1"/>
                  </a:moveTo>
                  <a:cubicBezTo>
                    <a:pt x="117" y="1"/>
                    <a:pt x="1" y="135"/>
                    <a:pt x="19" y="286"/>
                  </a:cubicBezTo>
                  <a:cubicBezTo>
                    <a:pt x="37" y="411"/>
                    <a:pt x="153" y="500"/>
                    <a:pt x="277" y="500"/>
                  </a:cubicBezTo>
                  <a:lnTo>
                    <a:pt x="2981" y="500"/>
                  </a:lnTo>
                  <a:cubicBezTo>
                    <a:pt x="3105" y="500"/>
                    <a:pt x="3221" y="411"/>
                    <a:pt x="3239" y="286"/>
                  </a:cubicBezTo>
                  <a:cubicBezTo>
                    <a:pt x="3257" y="135"/>
                    <a:pt x="3141"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6" name="Google Shape;14916;p116"/>
            <p:cNvSpPr/>
            <p:nvPr/>
          </p:nvSpPr>
          <p:spPr>
            <a:xfrm>
              <a:off x="2995592" y="3651917"/>
              <a:ext cx="46914" cy="11404"/>
            </a:xfrm>
            <a:custGeom>
              <a:avLst/>
              <a:gdLst/>
              <a:ahLst/>
              <a:cxnLst/>
              <a:rect l="l" t="t" r="r" b="b"/>
              <a:pathLst>
                <a:path w="2061" h="501" extrusionOk="0">
                  <a:moveTo>
                    <a:pt x="250" y="1"/>
                  </a:moveTo>
                  <a:cubicBezTo>
                    <a:pt x="107" y="1"/>
                    <a:pt x="0" y="117"/>
                    <a:pt x="0" y="251"/>
                  </a:cubicBezTo>
                  <a:cubicBezTo>
                    <a:pt x="0" y="394"/>
                    <a:pt x="107" y="501"/>
                    <a:pt x="250" y="501"/>
                  </a:cubicBezTo>
                  <a:lnTo>
                    <a:pt x="1722" y="501"/>
                  </a:lnTo>
                  <a:cubicBezTo>
                    <a:pt x="2052" y="492"/>
                    <a:pt x="2061" y="19"/>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7" name="Google Shape;14917;p116"/>
            <p:cNvSpPr/>
            <p:nvPr/>
          </p:nvSpPr>
          <p:spPr>
            <a:xfrm>
              <a:off x="2995592" y="3673245"/>
              <a:ext cx="73318" cy="11404"/>
            </a:xfrm>
            <a:custGeom>
              <a:avLst/>
              <a:gdLst/>
              <a:ahLst/>
              <a:cxnLst/>
              <a:rect l="l" t="t" r="r" b="b"/>
              <a:pathLst>
                <a:path w="3221" h="501" extrusionOk="0">
                  <a:moveTo>
                    <a:pt x="250" y="1"/>
                  </a:moveTo>
                  <a:cubicBezTo>
                    <a:pt x="107" y="1"/>
                    <a:pt x="0" y="117"/>
                    <a:pt x="0" y="250"/>
                  </a:cubicBezTo>
                  <a:cubicBezTo>
                    <a:pt x="0" y="393"/>
                    <a:pt x="107" y="500"/>
                    <a:pt x="250" y="500"/>
                  </a:cubicBezTo>
                  <a:lnTo>
                    <a:pt x="2971" y="500"/>
                  </a:lnTo>
                  <a:cubicBezTo>
                    <a:pt x="3105" y="500"/>
                    <a:pt x="3221" y="393"/>
                    <a:pt x="3221" y="250"/>
                  </a:cubicBezTo>
                  <a:cubicBezTo>
                    <a:pt x="3221" y="117"/>
                    <a:pt x="3105" y="1"/>
                    <a:pt x="2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8" name="Google Shape;14918;p116"/>
            <p:cNvSpPr/>
            <p:nvPr/>
          </p:nvSpPr>
          <p:spPr>
            <a:xfrm>
              <a:off x="2838622" y="3621666"/>
              <a:ext cx="388488" cy="343782"/>
            </a:xfrm>
            <a:custGeom>
              <a:avLst/>
              <a:gdLst/>
              <a:ahLst/>
              <a:cxnLst/>
              <a:rect l="l" t="t" r="r" b="b"/>
              <a:pathLst>
                <a:path w="17067" h="15103" extrusionOk="0">
                  <a:moveTo>
                    <a:pt x="10188" y="500"/>
                  </a:moveTo>
                  <a:cubicBezTo>
                    <a:pt x="10438" y="500"/>
                    <a:pt x="10634" y="697"/>
                    <a:pt x="10634" y="946"/>
                  </a:cubicBezTo>
                  <a:lnTo>
                    <a:pt x="10634" y="3159"/>
                  </a:lnTo>
                  <a:cubicBezTo>
                    <a:pt x="10634" y="3400"/>
                    <a:pt x="10438" y="3596"/>
                    <a:pt x="10188" y="3596"/>
                  </a:cubicBezTo>
                  <a:lnTo>
                    <a:pt x="6905" y="3596"/>
                  </a:lnTo>
                  <a:cubicBezTo>
                    <a:pt x="6664" y="3596"/>
                    <a:pt x="6468" y="3400"/>
                    <a:pt x="6468" y="3159"/>
                  </a:cubicBezTo>
                  <a:lnTo>
                    <a:pt x="6468" y="946"/>
                  </a:lnTo>
                  <a:cubicBezTo>
                    <a:pt x="6468" y="697"/>
                    <a:pt x="6664" y="500"/>
                    <a:pt x="6905" y="500"/>
                  </a:cubicBezTo>
                  <a:close/>
                  <a:moveTo>
                    <a:pt x="16120" y="1731"/>
                  </a:moveTo>
                  <a:cubicBezTo>
                    <a:pt x="16370" y="1731"/>
                    <a:pt x="16567" y="1928"/>
                    <a:pt x="16567" y="2177"/>
                  </a:cubicBezTo>
                  <a:lnTo>
                    <a:pt x="16567" y="4390"/>
                  </a:lnTo>
                  <a:cubicBezTo>
                    <a:pt x="16567" y="4640"/>
                    <a:pt x="16370" y="4836"/>
                    <a:pt x="16120" y="4836"/>
                  </a:cubicBezTo>
                  <a:lnTo>
                    <a:pt x="12838" y="4836"/>
                  </a:lnTo>
                  <a:cubicBezTo>
                    <a:pt x="12597" y="4836"/>
                    <a:pt x="12400" y="4640"/>
                    <a:pt x="12400" y="4390"/>
                  </a:cubicBezTo>
                  <a:lnTo>
                    <a:pt x="12400" y="2177"/>
                  </a:lnTo>
                  <a:cubicBezTo>
                    <a:pt x="12400" y="1928"/>
                    <a:pt x="12597" y="1731"/>
                    <a:pt x="12838" y="1731"/>
                  </a:cubicBezTo>
                  <a:close/>
                  <a:moveTo>
                    <a:pt x="6905" y="1"/>
                  </a:moveTo>
                  <a:cubicBezTo>
                    <a:pt x="6388" y="1"/>
                    <a:pt x="5968" y="420"/>
                    <a:pt x="5968" y="946"/>
                  </a:cubicBezTo>
                  <a:lnTo>
                    <a:pt x="5968" y="3159"/>
                  </a:lnTo>
                  <a:cubicBezTo>
                    <a:pt x="5968" y="3676"/>
                    <a:pt x="6388" y="4104"/>
                    <a:pt x="6905" y="4104"/>
                  </a:cubicBezTo>
                  <a:lnTo>
                    <a:pt x="8270" y="4104"/>
                  </a:lnTo>
                  <a:lnTo>
                    <a:pt x="8270" y="6005"/>
                  </a:lnTo>
                  <a:cubicBezTo>
                    <a:pt x="6218" y="6129"/>
                    <a:pt x="4532" y="7601"/>
                    <a:pt x="4095" y="9537"/>
                  </a:cubicBezTo>
                  <a:lnTo>
                    <a:pt x="2801" y="8253"/>
                  </a:lnTo>
                  <a:lnTo>
                    <a:pt x="2801" y="5336"/>
                  </a:lnTo>
                  <a:lnTo>
                    <a:pt x="4229" y="5336"/>
                  </a:lnTo>
                  <a:cubicBezTo>
                    <a:pt x="4746" y="5336"/>
                    <a:pt x="5165" y="4907"/>
                    <a:pt x="5165" y="4390"/>
                  </a:cubicBezTo>
                  <a:lnTo>
                    <a:pt x="5165" y="1499"/>
                  </a:lnTo>
                  <a:cubicBezTo>
                    <a:pt x="5165" y="1348"/>
                    <a:pt x="5049" y="1232"/>
                    <a:pt x="4907" y="1232"/>
                  </a:cubicBezTo>
                  <a:lnTo>
                    <a:pt x="2462" y="1232"/>
                  </a:lnTo>
                  <a:cubicBezTo>
                    <a:pt x="2444" y="1232"/>
                    <a:pt x="2427" y="1241"/>
                    <a:pt x="2418" y="1250"/>
                  </a:cubicBezTo>
                  <a:cubicBezTo>
                    <a:pt x="2195" y="1473"/>
                    <a:pt x="2346" y="1731"/>
                    <a:pt x="2560" y="1731"/>
                  </a:cubicBezTo>
                  <a:lnTo>
                    <a:pt x="4229" y="1731"/>
                  </a:lnTo>
                  <a:cubicBezTo>
                    <a:pt x="4470" y="1731"/>
                    <a:pt x="4666" y="1928"/>
                    <a:pt x="4666" y="2177"/>
                  </a:cubicBezTo>
                  <a:lnTo>
                    <a:pt x="4666" y="4390"/>
                  </a:lnTo>
                  <a:cubicBezTo>
                    <a:pt x="4666" y="4640"/>
                    <a:pt x="4470" y="4836"/>
                    <a:pt x="4229" y="4836"/>
                  </a:cubicBezTo>
                  <a:lnTo>
                    <a:pt x="946" y="4836"/>
                  </a:lnTo>
                  <a:cubicBezTo>
                    <a:pt x="696" y="4836"/>
                    <a:pt x="500" y="4640"/>
                    <a:pt x="500" y="4390"/>
                  </a:cubicBezTo>
                  <a:lnTo>
                    <a:pt x="500" y="1999"/>
                  </a:lnTo>
                  <a:cubicBezTo>
                    <a:pt x="500" y="1847"/>
                    <a:pt x="616" y="1731"/>
                    <a:pt x="758" y="1731"/>
                  </a:cubicBezTo>
                  <a:lnTo>
                    <a:pt x="1410" y="1731"/>
                  </a:lnTo>
                  <a:cubicBezTo>
                    <a:pt x="1454" y="1731"/>
                    <a:pt x="1499" y="1714"/>
                    <a:pt x="1535" y="1678"/>
                  </a:cubicBezTo>
                  <a:cubicBezTo>
                    <a:pt x="1704" y="1473"/>
                    <a:pt x="1561" y="1232"/>
                    <a:pt x="1356" y="1232"/>
                  </a:cubicBezTo>
                  <a:lnTo>
                    <a:pt x="946" y="1232"/>
                  </a:lnTo>
                  <a:cubicBezTo>
                    <a:pt x="419" y="1232"/>
                    <a:pt x="0" y="1651"/>
                    <a:pt x="0" y="2177"/>
                  </a:cubicBezTo>
                  <a:lnTo>
                    <a:pt x="0" y="4390"/>
                  </a:lnTo>
                  <a:cubicBezTo>
                    <a:pt x="0" y="4907"/>
                    <a:pt x="419" y="5336"/>
                    <a:pt x="946" y="5336"/>
                  </a:cubicBezTo>
                  <a:lnTo>
                    <a:pt x="2302" y="5336"/>
                  </a:lnTo>
                  <a:lnTo>
                    <a:pt x="2302" y="8351"/>
                  </a:lnTo>
                  <a:cubicBezTo>
                    <a:pt x="2302" y="8422"/>
                    <a:pt x="2329" y="8485"/>
                    <a:pt x="2373" y="8529"/>
                  </a:cubicBezTo>
                  <a:lnTo>
                    <a:pt x="3997" y="10153"/>
                  </a:lnTo>
                  <a:cubicBezTo>
                    <a:pt x="3729" y="12993"/>
                    <a:pt x="6090" y="15102"/>
                    <a:pt x="8585" y="15102"/>
                  </a:cubicBezTo>
                  <a:cubicBezTo>
                    <a:pt x="9499" y="15102"/>
                    <a:pt x="10431" y="14819"/>
                    <a:pt x="11258" y="14185"/>
                  </a:cubicBezTo>
                  <a:cubicBezTo>
                    <a:pt x="11374" y="14105"/>
                    <a:pt x="11392" y="13944"/>
                    <a:pt x="11312" y="13837"/>
                  </a:cubicBezTo>
                  <a:cubicBezTo>
                    <a:pt x="11258" y="13772"/>
                    <a:pt x="11181" y="13737"/>
                    <a:pt x="11103" y="13737"/>
                  </a:cubicBezTo>
                  <a:cubicBezTo>
                    <a:pt x="11052" y="13737"/>
                    <a:pt x="11001" y="13752"/>
                    <a:pt x="10955" y="13784"/>
                  </a:cubicBezTo>
                  <a:cubicBezTo>
                    <a:pt x="10224" y="14345"/>
                    <a:pt x="9394" y="14597"/>
                    <a:pt x="8577" y="14597"/>
                  </a:cubicBezTo>
                  <a:cubicBezTo>
                    <a:pt x="6472" y="14597"/>
                    <a:pt x="4459" y="12923"/>
                    <a:pt x="4478" y="10545"/>
                  </a:cubicBezTo>
                  <a:cubicBezTo>
                    <a:pt x="4478" y="8315"/>
                    <a:pt x="6298" y="6504"/>
                    <a:pt x="8529" y="6504"/>
                  </a:cubicBezTo>
                  <a:cubicBezTo>
                    <a:pt x="8544" y="6504"/>
                    <a:pt x="8559" y="6504"/>
                    <a:pt x="8573" y="6504"/>
                  </a:cubicBezTo>
                  <a:cubicBezTo>
                    <a:pt x="11856" y="6504"/>
                    <a:pt x="13774" y="10406"/>
                    <a:pt x="11749" y="13008"/>
                  </a:cubicBezTo>
                  <a:cubicBezTo>
                    <a:pt x="11606" y="13202"/>
                    <a:pt x="11770" y="13411"/>
                    <a:pt x="11949" y="13411"/>
                  </a:cubicBezTo>
                  <a:cubicBezTo>
                    <a:pt x="12016" y="13411"/>
                    <a:pt x="12086" y="13381"/>
                    <a:pt x="12142" y="13311"/>
                  </a:cubicBezTo>
                  <a:cubicBezTo>
                    <a:pt x="12846" y="12401"/>
                    <a:pt x="13168" y="11250"/>
                    <a:pt x="13052" y="10099"/>
                  </a:cubicBezTo>
                  <a:cubicBezTo>
                    <a:pt x="13061" y="10099"/>
                    <a:pt x="14622" y="8538"/>
                    <a:pt x="14622" y="8529"/>
                  </a:cubicBezTo>
                  <a:cubicBezTo>
                    <a:pt x="14675" y="8485"/>
                    <a:pt x="14702" y="8422"/>
                    <a:pt x="14702" y="8351"/>
                  </a:cubicBezTo>
                  <a:lnTo>
                    <a:pt x="14702" y="5336"/>
                  </a:lnTo>
                  <a:lnTo>
                    <a:pt x="16120" y="5336"/>
                  </a:lnTo>
                  <a:cubicBezTo>
                    <a:pt x="16647" y="5336"/>
                    <a:pt x="17066" y="4907"/>
                    <a:pt x="17066" y="4390"/>
                  </a:cubicBezTo>
                  <a:lnTo>
                    <a:pt x="17066" y="2177"/>
                  </a:lnTo>
                  <a:cubicBezTo>
                    <a:pt x="17066" y="1660"/>
                    <a:pt x="16638" y="1232"/>
                    <a:pt x="16120" y="1232"/>
                  </a:cubicBezTo>
                  <a:lnTo>
                    <a:pt x="12838" y="1232"/>
                  </a:lnTo>
                  <a:cubicBezTo>
                    <a:pt x="12320" y="1232"/>
                    <a:pt x="11901" y="1651"/>
                    <a:pt x="11901" y="2177"/>
                  </a:cubicBezTo>
                  <a:lnTo>
                    <a:pt x="11901" y="4390"/>
                  </a:lnTo>
                  <a:cubicBezTo>
                    <a:pt x="11901" y="4907"/>
                    <a:pt x="12320" y="5336"/>
                    <a:pt x="12838" y="5336"/>
                  </a:cubicBezTo>
                  <a:lnTo>
                    <a:pt x="14202" y="5336"/>
                  </a:lnTo>
                  <a:lnTo>
                    <a:pt x="14202" y="8253"/>
                  </a:lnTo>
                  <a:lnTo>
                    <a:pt x="12953" y="9502"/>
                  </a:lnTo>
                  <a:cubicBezTo>
                    <a:pt x="12499" y="7566"/>
                    <a:pt x="10804" y="6103"/>
                    <a:pt x="8770" y="6005"/>
                  </a:cubicBezTo>
                  <a:lnTo>
                    <a:pt x="8770" y="4104"/>
                  </a:lnTo>
                  <a:lnTo>
                    <a:pt x="10188" y="4104"/>
                  </a:lnTo>
                  <a:cubicBezTo>
                    <a:pt x="10714" y="4104"/>
                    <a:pt x="11134" y="3676"/>
                    <a:pt x="11134" y="3159"/>
                  </a:cubicBezTo>
                  <a:lnTo>
                    <a:pt x="11134" y="946"/>
                  </a:lnTo>
                  <a:cubicBezTo>
                    <a:pt x="11134" y="420"/>
                    <a:pt x="10714" y="1"/>
                    <a:pt x="1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9" name="Google Shape;14919;p116"/>
            <p:cNvSpPr/>
            <p:nvPr/>
          </p:nvSpPr>
          <p:spPr>
            <a:xfrm>
              <a:off x="3130619" y="3680142"/>
              <a:ext cx="47141" cy="11404"/>
            </a:xfrm>
            <a:custGeom>
              <a:avLst/>
              <a:gdLst/>
              <a:ahLst/>
              <a:cxnLst/>
              <a:rect l="l" t="t" r="r" b="b"/>
              <a:pathLst>
                <a:path w="2071" h="501" extrusionOk="0">
                  <a:moveTo>
                    <a:pt x="268" y="1"/>
                  </a:moveTo>
                  <a:cubicBezTo>
                    <a:pt x="117" y="1"/>
                    <a:pt x="1" y="126"/>
                    <a:pt x="18" y="278"/>
                  </a:cubicBezTo>
                  <a:cubicBezTo>
                    <a:pt x="36" y="402"/>
                    <a:pt x="152" y="501"/>
                    <a:pt x="277" y="501"/>
                  </a:cubicBezTo>
                  <a:lnTo>
                    <a:pt x="1740" y="501"/>
                  </a:lnTo>
                  <a:cubicBezTo>
                    <a:pt x="2070" y="492"/>
                    <a:pt x="2070" y="10"/>
                    <a:pt x="1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0" name="Google Shape;14920;p116"/>
            <p:cNvSpPr/>
            <p:nvPr/>
          </p:nvSpPr>
          <p:spPr>
            <a:xfrm>
              <a:off x="3129208" y="3701266"/>
              <a:ext cx="76983" cy="11404"/>
            </a:xfrm>
            <a:custGeom>
              <a:avLst/>
              <a:gdLst/>
              <a:ahLst/>
              <a:cxnLst/>
              <a:rect l="l" t="t" r="r" b="b"/>
              <a:pathLst>
                <a:path w="3382" h="501" extrusionOk="0">
                  <a:moveTo>
                    <a:pt x="330" y="1"/>
                  </a:moveTo>
                  <a:cubicBezTo>
                    <a:pt x="0" y="10"/>
                    <a:pt x="0" y="491"/>
                    <a:pt x="330" y="500"/>
                  </a:cubicBezTo>
                  <a:lnTo>
                    <a:pt x="3051" y="500"/>
                  </a:lnTo>
                  <a:cubicBezTo>
                    <a:pt x="3381" y="491"/>
                    <a:pt x="3381" y="10"/>
                    <a:pt x="3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1" name="Google Shape;14921;p116"/>
            <p:cNvSpPr/>
            <p:nvPr/>
          </p:nvSpPr>
          <p:spPr>
            <a:xfrm>
              <a:off x="2952115" y="3781071"/>
              <a:ext cx="161477" cy="160976"/>
            </a:xfrm>
            <a:custGeom>
              <a:avLst/>
              <a:gdLst/>
              <a:ahLst/>
              <a:cxnLst/>
              <a:rect l="l" t="t" r="r" b="b"/>
              <a:pathLst>
                <a:path w="7094" h="7072" extrusionOk="0">
                  <a:moveTo>
                    <a:pt x="3547" y="518"/>
                  </a:moveTo>
                  <a:cubicBezTo>
                    <a:pt x="5032" y="518"/>
                    <a:pt x="6518" y="1526"/>
                    <a:pt x="6594" y="3542"/>
                  </a:cubicBezTo>
                  <a:cubicBezTo>
                    <a:pt x="6594" y="5228"/>
                    <a:pt x="5229" y="6593"/>
                    <a:pt x="3552" y="6593"/>
                  </a:cubicBezTo>
                  <a:cubicBezTo>
                    <a:pt x="1865" y="6593"/>
                    <a:pt x="501" y="5228"/>
                    <a:pt x="501" y="3542"/>
                  </a:cubicBezTo>
                  <a:cubicBezTo>
                    <a:pt x="576" y="1526"/>
                    <a:pt x="2062" y="518"/>
                    <a:pt x="3547" y="518"/>
                  </a:cubicBezTo>
                  <a:close/>
                  <a:moveTo>
                    <a:pt x="3552" y="1"/>
                  </a:moveTo>
                  <a:cubicBezTo>
                    <a:pt x="1589" y="1"/>
                    <a:pt x="1" y="1589"/>
                    <a:pt x="1" y="3542"/>
                  </a:cubicBezTo>
                  <a:cubicBezTo>
                    <a:pt x="90" y="5896"/>
                    <a:pt x="1817" y="7072"/>
                    <a:pt x="3545" y="7072"/>
                  </a:cubicBezTo>
                  <a:cubicBezTo>
                    <a:pt x="5274" y="7072"/>
                    <a:pt x="7004" y="5894"/>
                    <a:pt x="7093" y="3542"/>
                  </a:cubicBezTo>
                  <a:cubicBezTo>
                    <a:pt x="7093" y="1589"/>
                    <a:pt x="5505" y="1"/>
                    <a:pt x="3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2" name="Google Shape;14922;p116"/>
            <p:cNvSpPr/>
            <p:nvPr/>
          </p:nvSpPr>
          <p:spPr>
            <a:xfrm>
              <a:off x="3000873" y="3802559"/>
              <a:ext cx="67832" cy="114632"/>
            </a:xfrm>
            <a:custGeom>
              <a:avLst/>
              <a:gdLst/>
              <a:ahLst/>
              <a:cxnLst/>
              <a:rect l="l" t="t" r="r" b="b"/>
              <a:pathLst>
                <a:path w="2980" h="5036" extrusionOk="0">
                  <a:moveTo>
                    <a:pt x="1142" y="1028"/>
                  </a:moveTo>
                  <a:lnTo>
                    <a:pt x="1142" y="1965"/>
                  </a:lnTo>
                  <a:cubicBezTo>
                    <a:pt x="1062" y="1920"/>
                    <a:pt x="990" y="1876"/>
                    <a:pt x="928" y="1831"/>
                  </a:cubicBezTo>
                  <a:cubicBezTo>
                    <a:pt x="696" y="1626"/>
                    <a:pt x="812" y="1153"/>
                    <a:pt x="1142" y="1028"/>
                  </a:cubicBezTo>
                  <a:close/>
                  <a:moveTo>
                    <a:pt x="1642" y="2714"/>
                  </a:moveTo>
                  <a:cubicBezTo>
                    <a:pt x="2114" y="2848"/>
                    <a:pt x="2141" y="3267"/>
                    <a:pt x="2105" y="3410"/>
                  </a:cubicBezTo>
                  <a:cubicBezTo>
                    <a:pt x="2070" y="3642"/>
                    <a:pt x="1909" y="3883"/>
                    <a:pt x="1642" y="3981"/>
                  </a:cubicBezTo>
                  <a:lnTo>
                    <a:pt x="1642" y="2714"/>
                  </a:lnTo>
                  <a:close/>
                  <a:moveTo>
                    <a:pt x="1388" y="1"/>
                  </a:moveTo>
                  <a:cubicBezTo>
                    <a:pt x="1250" y="1"/>
                    <a:pt x="1142" y="111"/>
                    <a:pt x="1142" y="252"/>
                  </a:cubicBezTo>
                  <a:lnTo>
                    <a:pt x="1142" y="511"/>
                  </a:lnTo>
                  <a:cubicBezTo>
                    <a:pt x="366" y="636"/>
                    <a:pt x="0" y="1724"/>
                    <a:pt x="625" y="2224"/>
                  </a:cubicBezTo>
                  <a:cubicBezTo>
                    <a:pt x="749" y="2322"/>
                    <a:pt x="919" y="2420"/>
                    <a:pt x="1142" y="2518"/>
                  </a:cubicBezTo>
                  <a:lnTo>
                    <a:pt x="1142" y="4017"/>
                  </a:lnTo>
                  <a:cubicBezTo>
                    <a:pt x="946" y="4008"/>
                    <a:pt x="812" y="3954"/>
                    <a:pt x="589" y="3812"/>
                  </a:cubicBezTo>
                  <a:cubicBezTo>
                    <a:pt x="542" y="3783"/>
                    <a:pt x="496" y="3771"/>
                    <a:pt x="453" y="3771"/>
                  </a:cubicBezTo>
                  <a:cubicBezTo>
                    <a:pt x="238" y="3771"/>
                    <a:pt x="91" y="4075"/>
                    <a:pt x="321" y="4231"/>
                  </a:cubicBezTo>
                  <a:cubicBezTo>
                    <a:pt x="642" y="4436"/>
                    <a:pt x="856" y="4499"/>
                    <a:pt x="1142" y="4516"/>
                  </a:cubicBezTo>
                  <a:lnTo>
                    <a:pt x="1142" y="4775"/>
                  </a:lnTo>
                  <a:cubicBezTo>
                    <a:pt x="1142" y="4909"/>
                    <a:pt x="1231" y="5025"/>
                    <a:pt x="1356" y="5034"/>
                  </a:cubicBezTo>
                  <a:cubicBezTo>
                    <a:pt x="1366" y="5035"/>
                    <a:pt x="1377" y="5036"/>
                    <a:pt x="1387" y="5036"/>
                  </a:cubicBezTo>
                  <a:cubicBezTo>
                    <a:pt x="1525" y="5036"/>
                    <a:pt x="1642" y="4926"/>
                    <a:pt x="1642" y="4793"/>
                  </a:cubicBezTo>
                  <a:lnTo>
                    <a:pt x="1642" y="4499"/>
                  </a:lnTo>
                  <a:cubicBezTo>
                    <a:pt x="2801" y="4258"/>
                    <a:pt x="2980" y="2634"/>
                    <a:pt x="1856" y="2268"/>
                  </a:cubicBezTo>
                  <a:cubicBezTo>
                    <a:pt x="1784" y="2242"/>
                    <a:pt x="1713" y="2215"/>
                    <a:pt x="1642" y="2179"/>
                  </a:cubicBezTo>
                  <a:lnTo>
                    <a:pt x="1642" y="1002"/>
                  </a:lnTo>
                  <a:cubicBezTo>
                    <a:pt x="1829" y="1046"/>
                    <a:pt x="1936" y="1144"/>
                    <a:pt x="1945" y="1144"/>
                  </a:cubicBezTo>
                  <a:cubicBezTo>
                    <a:pt x="2000" y="1191"/>
                    <a:pt x="2058" y="1211"/>
                    <a:pt x="2113" y="1211"/>
                  </a:cubicBezTo>
                  <a:cubicBezTo>
                    <a:pt x="2309" y="1211"/>
                    <a:pt x="2465" y="960"/>
                    <a:pt x="2284" y="778"/>
                  </a:cubicBezTo>
                  <a:cubicBezTo>
                    <a:pt x="2266" y="770"/>
                    <a:pt x="2025" y="555"/>
                    <a:pt x="1642" y="493"/>
                  </a:cubicBezTo>
                  <a:lnTo>
                    <a:pt x="1642" y="261"/>
                  </a:lnTo>
                  <a:cubicBezTo>
                    <a:pt x="1642" y="136"/>
                    <a:pt x="1543" y="20"/>
                    <a:pt x="1418" y="2"/>
                  </a:cubicBezTo>
                  <a:cubicBezTo>
                    <a:pt x="1408" y="1"/>
                    <a:pt x="1398" y="1"/>
                    <a:pt x="1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3" name="Google Shape;14923;p116"/>
          <p:cNvGrpSpPr/>
          <p:nvPr/>
        </p:nvGrpSpPr>
        <p:grpSpPr>
          <a:xfrm>
            <a:off x="3450250" y="3599336"/>
            <a:ext cx="388488" cy="388488"/>
            <a:chOff x="3450250" y="3599336"/>
            <a:chExt cx="388488" cy="388488"/>
          </a:xfrm>
        </p:grpSpPr>
        <p:sp>
          <p:nvSpPr>
            <p:cNvPr id="14924" name="Google Shape;14924;p116"/>
            <p:cNvSpPr/>
            <p:nvPr/>
          </p:nvSpPr>
          <p:spPr>
            <a:xfrm>
              <a:off x="3738196" y="3638737"/>
              <a:ext cx="43886" cy="11381"/>
            </a:xfrm>
            <a:custGeom>
              <a:avLst/>
              <a:gdLst/>
              <a:ahLst/>
              <a:cxnLst/>
              <a:rect l="l" t="t" r="r" b="b"/>
              <a:pathLst>
                <a:path w="1928" h="500" extrusionOk="0">
                  <a:moveTo>
                    <a:pt x="268" y="0"/>
                  </a:moveTo>
                  <a:cubicBezTo>
                    <a:pt x="116" y="0"/>
                    <a:pt x="0" y="134"/>
                    <a:pt x="18" y="286"/>
                  </a:cubicBezTo>
                  <a:cubicBezTo>
                    <a:pt x="27" y="410"/>
                    <a:pt x="143" y="500"/>
                    <a:pt x="277" y="500"/>
                  </a:cubicBezTo>
                  <a:lnTo>
                    <a:pt x="1597" y="500"/>
                  </a:lnTo>
                  <a:cubicBezTo>
                    <a:pt x="1927" y="491"/>
                    <a:pt x="1927" y="9"/>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5" name="Google Shape;14925;p116"/>
            <p:cNvSpPr/>
            <p:nvPr/>
          </p:nvSpPr>
          <p:spPr>
            <a:xfrm>
              <a:off x="3736557" y="3660043"/>
              <a:ext cx="71110" cy="11404"/>
            </a:xfrm>
            <a:custGeom>
              <a:avLst/>
              <a:gdLst/>
              <a:ahLst/>
              <a:cxnLst/>
              <a:rect l="l" t="t" r="r" b="b"/>
              <a:pathLst>
                <a:path w="3124" h="501" extrusionOk="0">
                  <a:moveTo>
                    <a:pt x="340" y="1"/>
                  </a:moveTo>
                  <a:cubicBezTo>
                    <a:pt x="10" y="10"/>
                    <a:pt x="1" y="491"/>
                    <a:pt x="340" y="500"/>
                  </a:cubicBezTo>
                  <a:lnTo>
                    <a:pt x="2793" y="500"/>
                  </a:lnTo>
                  <a:cubicBezTo>
                    <a:pt x="3123" y="491"/>
                    <a:pt x="3123" y="10"/>
                    <a:pt x="2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6" name="Google Shape;14926;p116"/>
            <p:cNvSpPr/>
            <p:nvPr/>
          </p:nvSpPr>
          <p:spPr>
            <a:xfrm>
              <a:off x="3738196" y="3923223"/>
              <a:ext cx="43886" cy="11381"/>
            </a:xfrm>
            <a:custGeom>
              <a:avLst/>
              <a:gdLst/>
              <a:ahLst/>
              <a:cxnLst/>
              <a:rect l="l" t="t" r="r" b="b"/>
              <a:pathLst>
                <a:path w="1928" h="500" extrusionOk="0">
                  <a:moveTo>
                    <a:pt x="268" y="0"/>
                  </a:moveTo>
                  <a:cubicBezTo>
                    <a:pt x="116" y="0"/>
                    <a:pt x="0" y="134"/>
                    <a:pt x="18" y="286"/>
                  </a:cubicBezTo>
                  <a:cubicBezTo>
                    <a:pt x="27" y="411"/>
                    <a:pt x="143" y="500"/>
                    <a:pt x="277" y="500"/>
                  </a:cubicBezTo>
                  <a:lnTo>
                    <a:pt x="1597" y="500"/>
                  </a:lnTo>
                  <a:cubicBezTo>
                    <a:pt x="1927" y="491"/>
                    <a:pt x="1927" y="9"/>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7" name="Google Shape;14927;p116"/>
            <p:cNvSpPr/>
            <p:nvPr/>
          </p:nvSpPr>
          <p:spPr>
            <a:xfrm>
              <a:off x="3738196" y="3944552"/>
              <a:ext cx="68037" cy="11381"/>
            </a:xfrm>
            <a:custGeom>
              <a:avLst/>
              <a:gdLst/>
              <a:ahLst/>
              <a:cxnLst/>
              <a:rect l="l" t="t" r="r" b="b"/>
              <a:pathLst>
                <a:path w="2989" h="500" extrusionOk="0">
                  <a:moveTo>
                    <a:pt x="268" y="0"/>
                  </a:moveTo>
                  <a:cubicBezTo>
                    <a:pt x="116" y="0"/>
                    <a:pt x="0" y="125"/>
                    <a:pt x="18" y="277"/>
                  </a:cubicBezTo>
                  <a:cubicBezTo>
                    <a:pt x="27" y="411"/>
                    <a:pt x="143" y="500"/>
                    <a:pt x="277" y="500"/>
                  </a:cubicBezTo>
                  <a:lnTo>
                    <a:pt x="2712" y="500"/>
                  </a:lnTo>
                  <a:cubicBezTo>
                    <a:pt x="2837" y="500"/>
                    <a:pt x="2953" y="411"/>
                    <a:pt x="2971" y="277"/>
                  </a:cubicBezTo>
                  <a:cubicBezTo>
                    <a:pt x="2989" y="125"/>
                    <a:pt x="2864" y="0"/>
                    <a:pt x="2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8" name="Google Shape;14928;p116"/>
            <p:cNvSpPr/>
            <p:nvPr/>
          </p:nvSpPr>
          <p:spPr>
            <a:xfrm>
              <a:off x="3478066" y="3649481"/>
              <a:ext cx="53424" cy="11404"/>
            </a:xfrm>
            <a:custGeom>
              <a:avLst/>
              <a:gdLst/>
              <a:ahLst/>
              <a:cxnLst/>
              <a:rect l="l" t="t" r="r" b="b"/>
              <a:pathLst>
                <a:path w="2347" h="501" extrusionOk="0">
                  <a:moveTo>
                    <a:pt x="268" y="1"/>
                  </a:moveTo>
                  <a:cubicBezTo>
                    <a:pt x="116" y="1"/>
                    <a:pt x="1" y="126"/>
                    <a:pt x="18" y="277"/>
                  </a:cubicBezTo>
                  <a:cubicBezTo>
                    <a:pt x="36" y="402"/>
                    <a:pt x="152" y="501"/>
                    <a:pt x="277" y="501"/>
                  </a:cubicBezTo>
                  <a:lnTo>
                    <a:pt x="2017" y="501"/>
                  </a:lnTo>
                  <a:cubicBezTo>
                    <a:pt x="2347" y="492"/>
                    <a:pt x="2347" y="10"/>
                    <a:pt x="2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9" name="Google Shape;14929;p116"/>
            <p:cNvSpPr/>
            <p:nvPr/>
          </p:nvSpPr>
          <p:spPr>
            <a:xfrm>
              <a:off x="3476655" y="3673655"/>
              <a:ext cx="87135" cy="11404"/>
            </a:xfrm>
            <a:custGeom>
              <a:avLst/>
              <a:gdLst/>
              <a:ahLst/>
              <a:cxnLst/>
              <a:rect l="l" t="t" r="r" b="b"/>
              <a:pathLst>
                <a:path w="3828" h="501" extrusionOk="0">
                  <a:moveTo>
                    <a:pt x="330" y="1"/>
                  </a:moveTo>
                  <a:cubicBezTo>
                    <a:pt x="0" y="9"/>
                    <a:pt x="0" y="491"/>
                    <a:pt x="330" y="500"/>
                  </a:cubicBezTo>
                  <a:lnTo>
                    <a:pt x="3497" y="500"/>
                  </a:lnTo>
                  <a:cubicBezTo>
                    <a:pt x="3827" y="491"/>
                    <a:pt x="3827" y="9"/>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0" name="Google Shape;14930;p116"/>
            <p:cNvSpPr/>
            <p:nvPr/>
          </p:nvSpPr>
          <p:spPr>
            <a:xfrm>
              <a:off x="3476655" y="3697214"/>
              <a:ext cx="87135" cy="11381"/>
            </a:xfrm>
            <a:custGeom>
              <a:avLst/>
              <a:gdLst/>
              <a:ahLst/>
              <a:cxnLst/>
              <a:rect l="l" t="t" r="r" b="b"/>
              <a:pathLst>
                <a:path w="3828" h="500" extrusionOk="0">
                  <a:moveTo>
                    <a:pt x="330" y="0"/>
                  </a:moveTo>
                  <a:cubicBezTo>
                    <a:pt x="0" y="9"/>
                    <a:pt x="0" y="491"/>
                    <a:pt x="330" y="500"/>
                  </a:cubicBezTo>
                  <a:lnTo>
                    <a:pt x="3497" y="500"/>
                  </a:lnTo>
                  <a:cubicBezTo>
                    <a:pt x="3827" y="491"/>
                    <a:pt x="3827" y="9"/>
                    <a:pt x="3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1" name="Google Shape;14931;p116"/>
            <p:cNvSpPr/>
            <p:nvPr/>
          </p:nvSpPr>
          <p:spPr>
            <a:xfrm>
              <a:off x="3452686" y="3599336"/>
              <a:ext cx="386052" cy="388488"/>
            </a:xfrm>
            <a:custGeom>
              <a:avLst/>
              <a:gdLst/>
              <a:ahLst/>
              <a:cxnLst/>
              <a:rect l="l" t="t" r="r" b="b"/>
              <a:pathLst>
                <a:path w="16960" h="17067" extrusionOk="0">
                  <a:moveTo>
                    <a:pt x="16308" y="500"/>
                  </a:moveTo>
                  <a:cubicBezTo>
                    <a:pt x="16388" y="500"/>
                    <a:pt x="16460" y="571"/>
                    <a:pt x="16460" y="652"/>
                  </a:cubicBezTo>
                  <a:lnTo>
                    <a:pt x="16460" y="4113"/>
                  </a:lnTo>
                  <a:cubicBezTo>
                    <a:pt x="16460" y="4202"/>
                    <a:pt x="16388" y="4265"/>
                    <a:pt x="16308" y="4265"/>
                  </a:cubicBezTo>
                  <a:lnTo>
                    <a:pt x="11972" y="4265"/>
                  </a:lnTo>
                  <a:cubicBezTo>
                    <a:pt x="11892" y="4265"/>
                    <a:pt x="11821" y="4202"/>
                    <a:pt x="11821" y="4113"/>
                  </a:cubicBezTo>
                  <a:lnTo>
                    <a:pt x="11821" y="652"/>
                  </a:lnTo>
                  <a:cubicBezTo>
                    <a:pt x="11821" y="571"/>
                    <a:pt x="11892" y="500"/>
                    <a:pt x="11972" y="500"/>
                  </a:cubicBezTo>
                  <a:close/>
                  <a:moveTo>
                    <a:pt x="3703" y="9064"/>
                  </a:moveTo>
                  <a:cubicBezTo>
                    <a:pt x="3792" y="9064"/>
                    <a:pt x="3854" y="9136"/>
                    <a:pt x="3854" y="9216"/>
                  </a:cubicBezTo>
                  <a:lnTo>
                    <a:pt x="3854" y="11714"/>
                  </a:lnTo>
                  <a:cubicBezTo>
                    <a:pt x="3854" y="11794"/>
                    <a:pt x="3792" y="11865"/>
                    <a:pt x="3703" y="11865"/>
                  </a:cubicBezTo>
                  <a:lnTo>
                    <a:pt x="2623" y="11865"/>
                  </a:lnTo>
                  <a:cubicBezTo>
                    <a:pt x="1838" y="11865"/>
                    <a:pt x="1205" y="11223"/>
                    <a:pt x="1223" y="10438"/>
                  </a:cubicBezTo>
                  <a:cubicBezTo>
                    <a:pt x="1231" y="9689"/>
                    <a:pt x="1892" y="9064"/>
                    <a:pt x="2650" y="9064"/>
                  </a:cubicBezTo>
                  <a:close/>
                  <a:moveTo>
                    <a:pt x="4291" y="11999"/>
                  </a:moveTo>
                  <a:cubicBezTo>
                    <a:pt x="4470" y="12062"/>
                    <a:pt x="4639" y="12115"/>
                    <a:pt x="4809" y="12187"/>
                  </a:cubicBezTo>
                  <a:cubicBezTo>
                    <a:pt x="4818" y="12222"/>
                    <a:pt x="4818" y="12267"/>
                    <a:pt x="4818" y="12311"/>
                  </a:cubicBezTo>
                  <a:cubicBezTo>
                    <a:pt x="4824" y="12648"/>
                    <a:pt x="4542" y="12876"/>
                    <a:pt x="4250" y="12876"/>
                  </a:cubicBezTo>
                  <a:cubicBezTo>
                    <a:pt x="4110" y="12876"/>
                    <a:pt x="3967" y="12823"/>
                    <a:pt x="3854" y="12704"/>
                  </a:cubicBezTo>
                  <a:lnTo>
                    <a:pt x="3854" y="12338"/>
                  </a:lnTo>
                  <a:cubicBezTo>
                    <a:pt x="4051" y="12294"/>
                    <a:pt x="4202" y="12169"/>
                    <a:pt x="4291" y="11999"/>
                  </a:cubicBezTo>
                  <a:close/>
                  <a:moveTo>
                    <a:pt x="8261" y="7253"/>
                  </a:moveTo>
                  <a:lnTo>
                    <a:pt x="8261" y="13667"/>
                  </a:lnTo>
                  <a:cubicBezTo>
                    <a:pt x="7637" y="13105"/>
                    <a:pt x="6370" y="12151"/>
                    <a:pt x="4363" y="11500"/>
                  </a:cubicBezTo>
                  <a:lnTo>
                    <a:pt x="4363" y="9403"/>
                  </a:lnTo>
                  <a:cubicBezTo>
                    <a:pt x="6370" y="8814"/>
                    <a:pt x="7637" y="7833"/>
                    <a:pt x="8261" y="7253"/>
                  </a:cubicBezTo>
                  <a:close/>
                  <a:moveTo>
                    <a:pt x="2222" y="12302"/>
                  </a:moveTo>
                  <a:cubicBezTo>
                    <a:pt x="2380" y="12341"/>
                    <a:pt x="2670" y="12346"/>
                    <a:pt x="2932" y="12346"/>
                  </a:cubicBezTo>
                  <a:cubicBezTo>
                    <a:pt x="3018" y="12346"/>
                    <a:pt x="3101" y="12345"/>
                    <a:pt x="3176" y="12345"/>
                  </a:cubicBezTo>
                  <a:cubicBezTo>
                    <a:pt x="3244" y="12345"/>
                    <a:pt x="3305" y="12345"/>
                    <a:pt x="3355" y="12347"/>
                  </a:cubicBezTo>
                  <a:lnTo>
                    <a:pt x="3355" y="13899"/>
                  </a:lnTo>
                  <a:cubicBezTo>
                    <a:pt x="3355" y="14212"/>
                    <a:pt x="3105" y="14470"/>
                    <a:pt x="2793" y="14470"/>
                  </a:cubicBezTo>
                  <a:cubicBezTo>
                    <a:pt x="2480" y="14470"/>
                    <a:pt x="2222" y="14212"/>
                    <a:pt x="2222" y="13899"/>
                  </a:cubicBezTo>
                  <a:lnTo>
                    <a:pt x="2222" y="12302"/>
                  </a:lnTo>
                  <a:close/>
                  <a:moveTo>
                    <a:pt x="16308" y="13435"/>
                  </a:moveTo>
                  <a:cubicBezTo>
                    <a:pt x="16388" y="13435"/>
                    <a:pt x="16460" y="13498"/>
                    <a:pt x="16460" y="13578"/>
                  </a:cubicBezTo>
                  <a:lnTo>
                    <a:pt x="16460" y="16415"/>
                  </a:lnTo>
                  <a:cubicBezTo>
                    <a:pt x="16460" y="16495"/>
                    <a:pt x="16388" y="16567"/>
                    <a:pt x="16308" y="16567"/>
                  </a:cubicBezTo>
                  <a:lnTo>
                    <a:pt x="11972" y="16567"/>
                  </a:lnTo>
                  <a:cubicBezTo>
                    <a:pt x="11892" y="16567"/>
                    <a:pt x="11821" y="16495"/>
                    <a:pt x="11821" y="16415"/>
                  </a:cubicBezTo>
                  <a:lnTo>
                    <a:pt x="11821" y="13578"/>
                  </a:lnTo>
                  <a:cubicBezTo>
                    <a:pt x="11821" y="13498"/>
                    <a:pt x="11892" y="13435"/>
                    <a:pt x="11972" y="13435"/>
                  </a:cubicBezTo>
                  <a:close/>
                  <a:moveTo>
                    <a:pt x="11972" y="0"/>
                  </a:moveTo>
                  <a:cubicBezTo>
                    <a:pt x="11616" y="0"/>
                    <a:pt x="11321" y="295"/>
                    <a:pt x="11321" y="652"/>
                  </a:cubicBezTo>
                  <a:lnTo>
                    <a:pt x="11321" y="4113"/>
                  </a:lnTo>
                  <a:cubicBezTo>
                    <a:pt x="11321" y="4479"/>
                    <a:pt x="11616" y="4764"/>
                    <a:pt x="11972" y="4764"/>
                  </a:cubicBezTo>
                  <a:lnTo>
                    <a:pt x="13890" y="4764"/>
                  </a:lnTo>
                  <a:lnTo>
                    <a:pt x="13890" y="7771"/>
                  </a:lnTo>
                  <a:lnTo>
                    <a:pt x="9760" y="7771"/>
                  </a:lnTo>
                  <a:lnTo>
                    <a:pt x="9760" y="6388"/>
                  </a:lnTo>
                  <a:cubicBezTo>
                    <a:pt x="9742" y="5902"/>
                    <a:pt x="9376" y="5659"/>
                    <a:pt x="9011" y="5659"/>
                  </a:cubicBezTo>
                  <a:cubicBezTo>
                    <a:pt x="8645" y="5659"/>
                    <a:pt x="8279" y="5902"/>
                    <a:pt x="8261" y="6388"/>
                  </a:cubicBezTo>
                  <a:lnTo>
                    <a:pt x="8261" y="6575"/>
                  </a:lnTo>
                  <a:cubicBezTo>
                    <a:pt x="7985" y="6870"/>
                    <a:pt x="6700" y="8172"/>
                    <a:pt x="4300" y="8886"/>
                  </a:cubicBezTo>
                  <a:cubicBezTo>
                    <a:pt x="4193" y="8681"/>
                    <a:pt x="3979" y="8529"/>
                    <a:pt x="3720" y="8529"/>
                  </a:cubicBezTo>
                  <a:lnTo>
                    <a:pt x="2623" y="8529"/>
                  </a:lnTo>
                  <a:cubicBezTo>
                    <a:pt x="634" y="8547"/>
                    <a:pt x="0" y="11187"/>
                    <a:pt x="1722" y="12115"/>
                  </a:cubicBezTo>
                  <a:lnTo>
                    <a:pt x="1722" y="13882"/>
                  </a:lnTo>
                  <a:cubicBezTo>
                    <a:pt x="1749" y="14585"/>
                    <a:pt x="2267" y="14935"/>
                    <a:pt x="2786" y="14935"/>
                  </a:cubicBezTo>
                  <a:cubicBezTo>
                    <a:pt x="3306" y="14935"/>
                    <a:pt x="3827" y="14583"/>
                    <a:pt x="3854" y="13882"/>
                  </a:cubicBezTo>
                  <a:lnTo>
                    <a:pt x="3854" y="13293"/>
                  </a:lnTo>
                  <a:cubicBezTo>
                    <a:pt x="3983" y="13349"/>
                    <a:pt x="4118" y="13375"/>
                    <a:pt x="4250" y="13375"/>
                  </a:cubicBezTo>
                  <a:cubicBezTo>
                    <a:pt x="4784" y="13375"/>
                    <a:pt x="5289" y="12949"/>
                    <a:pt x="5317" y="12392"/>
                  </a:cubicBezTo>
                  <a:cubicBezTo>
                    <a:pt x="7057" y="13159"/>
                    <a:pt x="8020" y="14096"/>
                    <a:pt x="8252" y="14354"/>
                  </a:cubicBezTo>
                  <a:cubicBezTo>
                    <a:pt x="8229" y="14896"/>
                    <a:pt x="8622" y="15178"/>
                    <a:pt x="9013" y="15178"/>
                  </a:cubicBezTo>
                  <a:cubicBezTo>
                    <a:pt x="9374" y="15178"/>
                    <a:pt x="9734" y="14936"/>
                    <a:pt x="9760" y="14435"/>
                  </a:cubicBezTo>
                  <a:lnTo>
                    <a:pt x="9760" y="13971"/>
                  </a:lnTo>
                  <a:cubicBezTo>
                    <a:pt x="9756" y="13806"/>
                    <a:pt x="9633" y="13723"/>
                    <a:pt x="9510" y="13723"/>
                  </a:cubicBezTo>
                  <a:cubicBezTo>
                    <a:pt x="9388" y="13723"/>
                    <a:pt x="9265" y="13806"/>
                    <a:pt x="9260" y="13971"/>
                  </a:cubicBezTo>
                  <a:lnTo>
                    <a:pt x="9260" y="14435"/>
                  </a:lnTo>
                  <a:cubicBezTo>
                    <a:pt x="9256" y="14600"/>
                    <a:pt x="9133" y="14682"/>
                    <a:pt x="9011" y="14682"/>
                  </a:cubicBezTo>
                  <a:cubicBezTo>
                    <a:pt x="8888" y="14682"/>
                    <a:pt x="8765" y="14600"/>
                    <a:pt x="8761" y="14435"/>
                  </a:cubicBezTo>
                  <a:lnTo>
                    <a:pt x="8761" y="6361"/>
                  </a:lnTo>
                  <a:cubicBezTo>
                    <a:pt x="8765" y="6199"/>
                    <a:pt x="8887" y="6117"/>
                    <a:pt x="9010" y="6117"/>
                  </a:cubicBezTo>
                  <a:cubicBezTo>
                    <a:pt x="9131" y="6117"/>
                    <a:pt x="9252" y="6197"/>
                    <a:pt x="9260" y="6361"/>
                  </a:cubicBezTo>
                  <a:lnTo>
                    <a:pt x="9260" y="12793"/>
                  </a:lnTo>
                  <a:cubicBezTo>
                    <a:pt x="9260" y="12927"/>
                    <a:pt x="9350" y="13043"/>
                    <a:pt x="9475" y="13052"/>
                  </a:cubicBezTo>
                  <a:cubicBezTo>
                    <a:pt x="9485" y="13053"/>
                    <a:pt x="9495" y="13054"/>
                    <a:pt x="9505" y="13054"/>
                  </a:cubicBezTo>
                  <a:cubicBezTo>
                    <a:pt x="9644" y="13054"/>
                    <a:pt x="9760" y="12944"/>
                    <a:pt x="9760" y="12811"/>
                  </a:cubicBezTo>
                  <a:lnTo>
                    <a:pt x="9760" y="11000"/>
                  </a:lnTo>
                  <a:lnTo>
                    <a:pt x="13890" y="11000"/>
                  </a:lnTo>
                  <a:lnTo>
                    <a:pt x="13890" y="12936"/>
                  </a:lnTo>
                  <a:lnTo>
                    <a:pt x="11972" y="12936"/>
                  </a:lnTo>
                  <a:cubicBezTo>
                    <a:pt x="11616" y="12936"/>
                    <a:pt x="11321" y="13221"/>
                    <a:pt x="11321" y="13578"/>
                  </a:cubicBezTo>
                  <a:lnTo>
                    <a:pt x="11321" y="16415"/>
                  </a:lnTo>
                  <a:cubicBezTo>
                    <a:pt x="11321" y="16772"/>
                    <a:pt x="11616" y="17066"/>
                    <a:pt x="11972" y="17066"/>
                  </a:cubicBezTo>
                  <a:lnTo>
                    <a:pt x="16308" y="17066"/>
                  </a:lnTo>
                  <a:cubicBezTo>
                    <a:pt x="16665" y="17066"/>
                    <a:pt x="16959" y="16772"/>
                    <a:pt x="16959" y="16415"/>
                  </a:cubicBezTo>
                  <a:lnTo>
                    <a:pt x="16959" y="13578"/>
                  </a:lnTo>
                  <a:cubicBezTo>
                    <a:pt x="16959" y="13221"/>
                    <a:pt x="16665" y="12936"/>
                    <a:pt x="16308" y="12936"/>
                  </a:cubicBezTo>
                  <a:lnTo>
                    <a:pt x="14390" y="12936"/>
                  </a:lnTo>
                  <a:lnTo>
                    <a:pt x="14390" y="10750"/>
                  </a:lnTo>
                  <a:cubicBezTo>
                    <a:pt x="14390" y="10608"/>
                    <a:pt x="14283" y="10500"/>
                    <a:pt x="14140" y="10500"/>
                  </a:cubicBezTo>
                  <a:lnTo>
                    <a:pt x="9760" y="10500"/>
                  </a:lnTo>
                  <a:lnTo>
                    <a:pt x="9760" y="8270"/>
                  </a:lnTo>
                  <a:lnTo>
                    <a:pt x="14140" y="8270"/>
                  </a:lnTo>
                  <a:cubicBezTo>
                    <a:pt x="14283" y="8270"/>
                    <a:pt x="14390" y="8154"/>
                    <a:pt x="14390" y="8011"/>
                  </a:cubicBezTo>
                  <a:lnTo>
                    <a:pt x="14390" y="4764"/>
                  </a:lnTo>
                  <a:lnTo>
                    <a:pt x="16308" y="4764"/>
                  </a:lnTo>
                  <a:cubicBezTo>
                    <a:pt x="16665" y="4764"/>
                    <a:pt x="16959" y="4479"/>
                    <a:pt x="16959" y="4113"/>
                  </a:cubicBezTo>
                  <a:lnTo>
                    <a:pt x="16959" y="652"/>
                  </a:lnTo>
                  <a:cubicBezTo>
                    <a:pt x="16959" y="295"/>
                    <a:pt x="16665" y="0"/>
                    <a:pt x="16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2" name="Google Shape;14932;p116"/>
            <p:cNvSpPr/>
            <p:nvPr/>
          </p:nvSpPr>
          <p:spPr>
            <a:xfrm>
              <a:off x="3450250" y="3619025"/>
              <a:ext cx="164709" cy="159064"/>
            </a:xfrm>
            <a:custGeom>
              <a:avLst/>
              <a:gdLst/>
              <a:ahLst/>
              <a:cxnLst/>
              <a:rect l="l" t="t" r="r" b="b"/>
              <a:pathLst>
                <a:path w="7236" h="6988" extrusionOk="0">
                  <a:moveTo>
                    <a:pt x="652" y="1"/>
                  </a:moveTo>
                  <a:cubicBezTo>
                    <a:pt x="286" y="1"/>
                    <a:pt x="0" y="295"/>
                    <a:pt x="0" y="652"/>
                  </a:cubicBezTo>
                  <a:lnTo>
                    <a:pt x="0" y="4622"/>
                  </a:lnTo>
                  <a:cubicBezTo>
                    <a:pt x="0" y="4979"/>
                    <a:pt x="286" y="5264"/>
                    <a:pt x="652" y="5264"/>
                  </a:cubicBezTo>
                  <a:lnTo>
                    <a:pt x="3364" y="5264"/>
                  </a:lnTo>
                  <a:lnTo>
                    <a:pt x="3364" y="6727"/>
                  </a:lnTo>
                  <a:cubicBezTo>
                    <a:pt x="3364" y="6852"/>
                    <a:pt x="3462" y="6968"/>
                    <a:pt x="3587" y="6986"/>
                  </a:cubicBezTo>
                  <a:cubicBezTo>
                    <a:pt x="3597" y="6987"/>
                    <a:pt x="3607" y="6988"/>
                    <a:pt x="3617" y="6988"/>
                  </a:cubicBezTo>
                  <a:cubicBezTo>
                    <a:pt x="3755" y="6988"/>
                    <a:pt x="3863" y="6877"/>
                    <a:pt x="3863" y="6736"/>
                  </a:cubicBezTo>
                  <a:lnTo>
                    <a:pt x="3863" y="5264"/>
                  </a:lnTo>
                  <a:lnTo>
                    <a:pt x="6584" y="5264"/>
                  </a:lnTo>
                  <a:cubicBezTo>
                    <a:pt x="6941" y="5264"/>
                    <a:pt x="7235" y="4979"/>
                    <a:pt x="7235" y="4622"/>
                  </a:cubicBezTo>
                  <a:lnTo>
                    <a:pt x="7235" y="268"/>
                  </a:lnTo>
                  <a:cubicBezTo>
                    <a:pt x="7235" y="117"/>
                    <a:pt x="7110" y="1"/>
                    <a:pt x="6968" y="1"/>
                  </a:cubicBezTo>
                  <a:lnTo>
                    <a:pt x="5897" y="1"/>
                  </a:lnTo>
                  <a:cubicBezTo>
                    <a:pt x="5861" y="1"/>
                    <a:pt x="5835" y="10"/>
                    <a:pt x="5817" y="36"/>
                  </a:cubicBezTo>
                  <a:cubicBezTo>
                    <a:pt x="5621" y="251"/>
                    <a:pt x="5763" y="500"/>
                    <a:pt x="5969" y="500"/>
                  </a:cubicBezTo>
                  <a:lnTo>
                    <a:pt x="6584" y="500"/>
                  </a:lnTo>
                  <a:cubicBezTo>
                    <a:pt x="6664" y="500"/>
                    <a:pt x="6736" y="572"/>
                    <a:pt x="6736" y="652"/>
                  </a:cubicBezTo>
                  <a:lnTo>
                    <a:pt x="6736" y="4622"/>
                  </a:lnTo>
                  <a:cubicBezTo>
                    <a:pt x="6736" y="4702"/>
                    <a:pt x="6664" y="4765"/>
                    <a:pt x="6584" y="4765"/>
                  </a:cubicBezTo>
                  <a:lnTo>
                    <a:pt x="652" y="4765"/>
                  </a:lnTo>
                  <a:cubicBezTo>
                    <a:pt x="562" y="4765"/>
                    <a:pt x="500" y="4702"/>
                    <a:pt x="500" y="4622"/>
                  </a:cubicBezTo>
                  <a:lnTo>
                    <a:pt x="500" y="652"/>
                  </a:lnTo>
                  <a:cubicBezTo>
                    <a:pt x="500" y="572"/>
                    <a:pt x="562" y="500"/>
                    <a:pt x="652" y="500"/>
                  </a:cubicBezTo>
                  <a:lnTo>
                    <a:pt x="4818" y="500"/>
                  </a:lnTo>
                  <a:cubicBezTo>
                    <a:pt x="4943" y="500"/>
                    <a:pt x="5059" y="411"/>
                    <a:pt x="5067" y="286"/>
                  </a:cubicBezTo>
                  <a:cubicBezTo>
                    <a:pt x="5094" y="135"/>
                    <a:pt x="4969" y="1"/>
                    <a:pt x="4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3" name="Google Shape;14933;p116"/>
          <p:cNvGrpSpPr/>
          <p:nvPr/>
        </p:nvGrpSpPr>
        <p:grpSpPr>
          <a:xfrm>
            <a:off x="4060649" y="3599540"/>
            <a:ext cx="429551" cy="387941"/>
            <a:chOff x="4060649" y="3599540"/>
            <a:chExt cx="429551" cy="387941"/>
          </a:xfrm>
        </p:grpSpPr>
        <p:sp>
          <p:nvSpPr>
            <p:cNvPr id="14934" name="Google Shape;14934;p116"/>
            <p:cNvSpPr/>
            <p:nvPr/>
          </p:nvSpPr>
          <p:spPr>
            <a:xfrm>
              <a:off x="4092039" y="3599540"/>
              <a:ext cx="398162" cy="308864"/>
            </a:xfrm>
            <a:custGeom>
              <a:avLst/>
              <a:gdLst/>
              <a:ahLst/>
              <a:cxnLst/>
              <a:rect l="l" t="t" r="r" b="b"/>
              <a:pathLst>
                <a:path w="17492" h="13569" extrusionOk="0">
                  <a:moveTo>
                    <a:pt x="6419" y="1035"/>
                  </a:moveTo>
                  <a:lnTo>
                    <a:pt x="6419" y="1035"/>
                  </a:lnTo>
                  <a:cubicBezTo>
                    <a:pt x="6116" y="1312"/>
                    <a:pt x="5830" y="1642"/>
                    <a:pt x="5563" y="2017"/>
                  </a:cubicBezTo>
                  <a:cubicBezTo>
                    <a:pt x="5491" y="2132"/>
                    <a:pt x="5411" y="2240"/>
                    <a:pt x="5340" y="2364"/>
                  </a:cubicBezTo>
                  <a:cubicBezTo>
                    <a:pt x="5117" y="2302"/>
                    <a:pt x="4902" y="2240"/>
                    <a:pt x="4697" y="2177"/>
                  </a:cubicBezTo>
                  <a:cubicBezTo>
                    <a:pt x="5197" y="1704"/>
                    <a:pt x="5786" y="1321"/>
                    <a:pt x="6419" y="1035"/>
                  </a:cubicBezTo>
                  <a:close/>
                  <a:moveTo>
                    <a:pt x="11486" y="1026"/>
                  </a:moveTo>
                  <a:lnTo>
                    <a:pt x="11486" y="1026"/>
                  </a:lnTo>
                  <a:cubicBezTo>
                    <a:pt x="12120" y="1303"/>
                    <a:pt x="12717" y="1686"/>
                    <a:pt x="13235" y="2177"/>
                  </a:cubicBezTo>
                  <a:cubicBezTo>
                    <a:pt x="13021" y="2240"/>
                    <a:pt x="12806" y="2302"/>
                    <a:pt x="12575" y="2364"/>
                  </a:cubicBezTo>
                  <a:cubicBezTo>
                    <a:pt x="12280" y="1865"/>
                    <a:pt x="11888" y="1383"/>
                    <a:pt x="11486" y="1026"/>
                  </a:cubicBezTo>
                  <a:close/>
                  <a:moveTo>
                    <a:pt x="8078" y="634"/>
                  </a:moveTo>
                  <a:lnTo>
                    <a:pt x="8078" y="634"/>
                  </a:lnTo>
                  <a:cubicBezTo>
                    <a:pt x="7775" y="1124"/>
                    <a:pt x="7543" y="1856"/>
                    <a:pt x="7374" y="2695"/>
                  </a:cubicBezTo>
                  <a:cubicBezTo>
                    <a:pt x="6838" y="2650"/>
                    <a:pt x="6330" y="2579"/>
                    <a:pt x="5857" y="2480"/>
                  </a:cubicBezTo>
                  <a:cubicBezTo>
                    <a:pt x="6446" y="1562"/>
                    <a:pt x="7213" y="901"/>
                    <a:pt x="8078" y="634"/>
                  </a:cubicBezTo>
                  <a:close/>
                  <a:moveTo>
                    <a:pt x="9836" y="634"/>
                  </a:moveTo>
                  <a:lnTo>
                    <a:pt x="9836" y="634"/>
                  </a:lnTo>
                  <a:cubicBezTo>
                    <a:pt x="10701" y="901"/>
                    <a:pt x="11477" y="1562"/>
                    <a:pt x="12066" y="2480"/>
                  </a:cubicBezTo>
                  <a:cubicBezTo>
                    <a:pt x="11584" y="2579"/>
                    <a:pt x="11076" y="2650"/>
                    <a:pt x="10549" y="2695"/>
                  </a:cubicBezTo>
                  <a:cubicBezTo>
                    <a:pt x="10380" y="1856"/>
                    <a:pt x="10139" y="1124"/>
                    <a:pt x="9836" y="634"/>
                  </a:cubicBezTo>
                  <a:close/>
                  <a:moveTo>
                    <a:pt x="8957" y="500"/>
                  </a:moveTo>
                  <a:cubicBezTo>
                    <a:pt x="8959" y="500"/>
                    <a:pt x="8960" y="500"/>
                    <a:pt x="8961" y="500"/>
                  </a:cubicBezTo>
                  <a:cubicBezTo>
                    <a:pt x="9149" y="500"/>
                    <a:pt x="9461" y="803"/>
                    <a:pt x="9755" y="1669"/>
                  </a:cubicBezTo>
                  <a:cubicBezTo>
                    <a:pt x="9863" y="1981"/>
                    <a:pt x="9961" y="2338"/>
                    <a:pt x="10041" y="2739"/>
                  </a:cubicBezTo>
                  <a:cubicBezTo>
                    <a:pt x="9689" y="2761"/>
                    <a:pt x="9323" y="2773"/>
                    <a:pt x="8957" y="2773"/>
                  </a:cubicBezTo>
                  <a:cubicBezTo>
                    <a:pt x="8591" y="2773"/>
                    <a:pt x="8225" y="2761"/>
                    <a:pt x="7873" y="2739"/>
                  </a:cubicBezTo>
                  <a:cubicBezTo>
                    <a:pt x="8007" y="2010"/>
                    <a:pt x="8486" y="500"/>
                    <a:pt x="8957" y="500"/>
                  </a:cubicBezTo>
                  <a:close/>
                  <a:moveTo>
                    <a:pt x="10139" y="3230"/>
                  </a:moveTo>
                  <a:cubicBezTo>
                    <a:pt x="10210" y="3622"/>
                    <a:pt x="10264" y="4050"/>
                    <a:pt x="10309" y="4497"/>
                  </a:cubicBezTo>
                  <a:cubicBezTo>
                    <a:pt x="9916" y="4265"/>
                    <a:pt x="9452" y="4122"/>
                    <a:pt x="8961" y="4122"/>
                  </a:cubicBezTo>
                  <a:cubicBezTo>
                    <a:pt x="8471" y="4122"/>
                    <a:pt x="8007" y="4265"/>
                    <a:pt x="7614" y="4497"/>
                  </a:cubicBezTo>
                  <a:cubicBezTo>
                    <a:pt x="7659" y="4050"/>
                    <a:pt x="7713" y="3622"/>
                    <a:pt x="7784" y="3230"/>
                  </a:cubicBezTo>
                  <a:cubicBezTo>
                    <a:pt x="8168" y="3257"/>
                    <a:pt x="8564" y="3270"/>
                    <a:pt x="8961" y="3270"/>
                  </a:cubicBezTo>
                  <a:cubicBezTo>
                    <a:pt x="9358" y="3270"/>
                    <a:pt x="9755" y="3257"/>
                    <a:pt x="10139" y="3230"/>
                  </a:cubicBezTo>
                  <a:close/>
                  <a:moveTo>
                    <a:pt x="4305" y="2579"/>
                  </a:moveTo>
                  <a:cubicBezTo>
                    <a:pt x="4554" y="2668"/>
                    <a:pt x="4813" y="2748"/>
                    <a:pt x="5090" y="2819"/>
                  </a:cubicBezTo>
                  <a:cubicBezTo>
                    <a:pt x="4546" y="3899"/>
                    <a:pt x="4242" y="5183"/>
                    <a:pt x="4207" y="6531"/>
                  </a:cubicBezTo>
                  <a:lnTo>
                    <a:pt x="2690" y="6531"/>
                  </a:lnTo>
                  <a:cubicBezTo>
                    <a:pt x="2752" y="5014"/>
                    <a:pt x="3350" y="3631"/>
                    <a:pt x="4305" y="2579"/>
                  </a:cubicBezTo>
                  <a:close/>
                  <a:moveTo>
                    <a:pt x="5589" y="2935"/>
                  </a:moveTo>
                  <a:cubicBezTo>
                    <a:pt x="6125" y="3051"/>
                    <a:pt x="6687" y="3141"/>
                    <a:pt x="7284" y="3194"/>
                  </a:cubicBezTo>
                  <a:cubicBezTo>
                    <a:pt x="7186" y="3756"/>
                    <a:pt x="7115" y="4345"/>
                    <a:pt x="7070" y="4925"/>
                  </a:cubicBezTo>
                  <a:cubicBezTo>
                    <a:pt x="6660" y="5344"/>
                    <a:pt x="6383" y="5906"/>
                    <a:pt x="6321" y="6531"/>
                  </a:cubicBezTo>
                  <a:lnTo>
                    <a:pt x="4706" y="6531"/>
                  </a:lnTo>
                  <a:cubicBezTo>
                    <a:pt x="4742" y="5183"/>
                    <a:pt x="5063" y="3943"/>
                    <a:pt x="5589" y="2935"/>
                  </a:cubicBezTo>
                  <a:close/>
                  <a:moveTo>
                    <a:pt x="12325" y="2944"/>
                  </a:moveTo>
                  <a:cubicBezTo>
                    <a:pt x="12851" y="3943"/>
                    <a:pt x="13181" y="5183"/>
                    <a:pt x="13217" y="6531"/>
                  </a:cubicBezTo>
                  <a:lnTo>
                    <a:pt x="11593" y="6531"/>
                  </a:lnTo>
                  <a:cubicBezTo>
                    <a:pt x="11540" y="5906"/>
                    <a:pt x="11263" y="5344"/>
                    <a:pt x="10844" y="4925"/>
                  </a:cubicBezTo>
                  <a:cubicBezTo>
                    <a:pt x="10799" y="4345"/>
                    <a:pt x="10737" y="3756"/>
                    <a:pt x="10639" y="3194"/>
                  </a:cubicBezTo>
                  <a:cubicBezTo>
                    <a:pt x="11227" y="3141"/>
                    <a:pt x="11798" y="3051"/>
                    <a:pt x="12325" y="2944"/>
                  </a:cubicBezTo>
                  <a:close/>
                  <a:moveTo>
                    <a:pt x="8961" y="6029"/>
                  </a:moveTo>
                  <a:cubicBezTo>
                    <a:pt x="9327" y="6029"/>
                    <a:pt x="9693" y="6276"/>
                    <a:pt x="9711" y="6771"/>
                  </a:cubicBezTo>
                  <a:cubicBezTo>
                    <a:pt x="9718" y="7200"/>
                    <a:pt x="9343" y="7524"/>
                    <a:pt x="8952" y="7524"/>
                  </a:cubicBezTo>
                  <a:cubicBezTo>
                    <a:pt x="8847" y="7524"/>
                    <a:pt x="8741" y="7500"/>
                    <a:pt x="8640" y="7449"/>
                  </a:cubicBezTo>
                  <a:lnTo>
                    <a:pt x="9104" y="6986"/>
                  </a:lnTo>
                  <a:cubicBezTo>
                    <a:pt x="9202" y="6887"/>
                    <a:pt x="9202" y="6727"/>
                    <a:pt x="9104" y="6629"/>
                  </a:cubicBezTo>
                  <a:cubicBezTo>
                    <a:pt x="9055" y="6580"/>
                    <a:pt x="8990" y="6555"/>
                    <a:pt x="8926" y="6555"/>
                  </a:cubicBezTo>
                  <a:cubicBezTo>
                    <a:pt x="8861" y="6555"/>
                    <a:pt x="8796" y="6580"/>
                    <a:pt x="8747" y="6629"/>
                  </a:cubicBezTo>
                  <a:lnTo>
                    <a:pt x="8283" y="7093"/>
                  </a:lnTo>
                  <a:cubicBezTo>
                    <a:pt x="8239" y="6994"/>
                    <a:pt x="8212" y="6887"/>
                    <a:pt x="8212" y="6771"/>
                  </a:cubicBezTo>
                  <a:cubicBezTo>
                    <a:pt x="8230" y="6276"/>
                    <a:pt x="8596" y="6029"/>
                    <a:pt x="8961" y="6029"/>
                  </a:cubicBezTo>
                  <a:close/>
                  <a:moveTo>
                    <a:pt x="8950" y="4621"/>
                  </a:moveTo>
                  <a:cubicBezTo>
                    <a:pt x="8954" y="4621"/>
                    <a:pt x="8958" y="4621"/>
                    <a:pt x="8961" y="4621"/>
                  </a:cubicBezTo>
                  <a:cubicBezTo>
                    <a:pt x="11807" y="4737"/>
                    <a:pt x="11807" y="8814"/>
                    <a:pt x="8961" y="8921"/>
                  </a:cubicBezTo>
                  <a:cubicBezTo>
                    <a:pt x="8453" y="8921"/>
                    <a:pt x="7998" y="8743"/>
                    <a:pt x="7632" y="8457"/>
                  </a:cubicBezTo>
                  <a:lnTo>
                    <a:pt x="8275" y="7815"/>
                  </a:lnTo>
                  <a:cubicBezTo>
                    <a:pt x="8484" y="7960"/>
                    <a:pt x="8717" y="8025"/>
                    <a:pt x="8947" y="8025"/>
                  </a:cubicBezTo>
                  <a:cubicBezTo>
                    <a:pt x="9596" y="8025"/>
                    <a:pt x="10217" y="7503"/>
                    <a:pt x="10210" y="6771"/>
                  </a:cubicBezTo>
                  <a:cubicBezTo>
                    <a:pt x="10210" y="6084"/>
                    <a:pt x="9648" y="5522"/>
                    <a:pt x="8961" y="5522"/>
                  </a:cubicBezTo>
                  <a:cubicBezTo>
                    <a:pt x="8958" y="5522"/>
                    <a:pt x="8954" y="5522"/>
                    <a:pt x="8950" y="5522"/>
                  </a:cubicBezTo>
                  <a:cubicBezTo>
                    <a:pt x="7967" y="5522"/>
                    <a:pt x="7367" y="6659"/>
                    <a:pt x="7918" y="7458"/>
                  </a:cubicBezTo>
                  <a:lnTo>
                    <a:pt x="7275" y="8101"/>
                  </a:lnTo>
                  <a:cubicBezTo>
                    <a:pt x="6163" y="6739"/>
                    <a:pt x="7173" y="4621"/>
                    <a:pt x="8950" y="4621"/>
                  </a:cubicBezTo>
                  <a:close/>
                  <a:moveTo>
                    <a:pt x="6321" y="7030"/>
                  </a:moveTo>
                  <a:cubicBezTo>
                    <a:pt x="6374" y="7574"/>
                    <a:pt x="6588" y="8065"/>
                    <a:pt x="6919" y="8466"/>
                  </a:cubicBezTo>
                  <a:lnTo>
                    <a:pt x="5331" y="10054"/>
                  </a:lnTo>
                  <a:cubicBezTo>
                    <a:pt x="4956" y="9171"/>
                    <a:pt x="4733" y="8136"/>
                    <a:pt x="4706" y="7030"/>
                  </a:cubicBezTo>
                  <a:close/>
                  <a:moveTo>
                    <a:pt x="7614" y="9046"/>
                  </a:moveTo>
                  <a:lnTo>
                    <a:pt x="7614" y="9046"/>
                  </a:lnTo>
                  <a:cubicBezTo>
                    <a:pt x="8002" y="9292"/>
                    <a:pt x="8482" y="9414"/>
                    <a:pt x="8961" y="9414"/>
                  </a:cubicBezTo>
                  <a:cubicBezTo>
                    <a:pt x="9441" y="9414"/>
                    <a:pt x="9920" y="9292"/>
                    <a:pt x="10309" y="9046"/>
                  </a:cubicBezTo>
                  <a:lnTo>
                    <a:pt x="10309" y="9046"/>
                  </a:lnTo>
                  <a:cubicBezTo>
                    <a:pt x="10264" y="9492"/>
                    <a:pt x="10202" y="9921"/>
                    <a:pt x="10139" y="10322"/>
                  </a:cubicBezTo>
                  <a:cubicBezTo>
                    <a:pt x="9755" y="10295"/>
                    <a:pt x="9358" y="10282"/>
                    <a:pt x="8961" y="10282"/>
                  </a:cubicBezTo>
                  <a:cubicBezTo>
                    <a:pt x="8564" y="10282"/>
                    <a:pt x="8168" y="10295"/>
                    <a:pt x="7784" y="10322"/>
                  </a:cubicBezTo>
                  <a:cubicBezTo>
                    <a:pt x="7713" y="9921"/>
                    <a:pt x="7659" y="9492"/>
                    <a:pt x="7614" y="9046"/>
                  </a:cubicBezTo>
                  <a:close/>
                  <a:moveTo>
                    <a:pt x="7106" y="8984"/>
                  </a:moveTo>
                  <a:cubicBezTo>
                    <a:pt x="7151" y="9448"/>
                    <a:pt x="7204" y="9912"/>
                    <a:pt x="7284" y="10358"/>
                  </a:cubicBezTo>
                  <a:cubicBezTo>
                    <a:pt x="6687" y="10420"/>
                    <a:pt x="6125" y="10500"/>
                    <a:pt x="5598" y="10616"/>
                  </a:cubicBezTo>
                  <a:cubicBezTo>
                    <a:pt x="5580" y="10590"/>
                    <a:pt x="5563" y="10563"/>
                    <a:pt x="5554" y="10536"/>
                  </a:cubicBezTo>
                  <a:lnTo>
                    <a:pt x="7106" y="8984"/>
                  </a:lnTo>
                  <a:close/>
                  <a:moveTo>
                    <a:pt x="13217" y="7030"/>
                  </a:moveTo>
                  <a:cubicBezTo>
                    <a:pt x="13181" y="8377"/>
                    <a:pt x="12851" y="9626"/>
                    <a:pt x="12325" y="10625"/>
                  </a:cubicBezTo>
                  <a:cubicBezTo>
                    <a:pt x="11798" y="10509"/>
                    <a:pt x="11227" y="10420"/>
                    <a:pt x="10639" y="10367"/>
                  </a:cubicBezTo>
                  <a:cubicBezTo>
                    <a:pt x="10737" y="9805"/>
                    <a:pt x="10799" y="9216"/>
                    <a:pt x="10844" y="8636"/>
                  </a:cubicBezTo>
                  <a:cubicBezTo>
                    <a:pt x="11263" y="8217"/>
                    <a:pt x="11540" y="7655"/>
                    <a:pt x="11593" y="7030"/>
                  </a:cubicBezTo>
                  <a:close/>
                  <a:moveTo>
                    <a:pt x="4207" y="7030"/>
                  </a:moveTo>
                  <a:cubicBezTo>
                    <a:pt x="4233" y="8252"/>
                    <a:pt x="4492" y="9421"/>
                    <a:pt x="4947" y="10438"/>
                  </a:cubicBezTo>
                  <a:lnTo>
                    <a:pt x="4447" y="10938"/>
                  </a:lnTo>
                  <a:cubicBezTo>
                    <a:pt x="4403" y="10955"/>
                    <a:pt x="4349" y="10973"/>
                    <a:pt x="4305" y="10991"/>
                  </a:cubicBezTo>
                  <a:cubicBezTo>
                    <a:pt x="3350" y="9929"/>
                    <a:pt x="2752" y="8547"/>
                    <a:pt x="2690" y="7030"/>
                  </a:cubicBezTo>
                  <a:close/>
                  <a:moveTo>
                    <a:pt x="15233" y="7030"/>
                  </a:moveTo>
                  <a:cubicBezTo>
                    <a:pt x="15171" y="8547"/>
                    <a:pt x="14564" y="9929"/>
                    <a:pt x="13609" y="10991"/>
                  </a:cubicBezTo>
                  <a:cubicBezTo>
                    <a:pt x="13360" y="10902"/>
                    <a:pt x="13101" y="10822"/>
                    <a:pt x="12824" y="10741"/>
                  </a:cubicBezTo>
                  <a:cubicBezTo>
                    <a:pt x="13368" y="9662"/>
                    <a:pt x="13681" y="8377"/>
                    <a:pt x="13716" y="7030"/>
                  </a:cubicBezTo>
                  <a:close/>
                  <a:moveTo>
                    <a:pt x="5348" y="11187"/>
                  </a:moveTo>
                  <a:cubicBezTo>
                    <a:pt x="5634" y="11678"/>
                    <a:pt x="6026" y="12160"/>
                    <a:pt x="6419" y="12517"/>
                  </a:cubicBezTo>
                  <a:cubicBezTo>
                    <a:pt x="5786" y="12231"/>
                    <a:pt x="5206" y="11847"/>
                    <a:pt x="4706" y="11384"/>
                  </a:cubicBezTo>
                  <a:lnTo>
                    <a:pt x="4715" y="11366"/>
                  </a:lnTo>
                  <a:cubicBezTo>
                    <a:pt x="4920" y="11303"/>
                    <a:pt x="5125" y="11241"/>
                    <a:pt x="5348" y="11187"/>
                  </a:cubicBezTo>
                  <a:close/>
                  <a:moveTo>
                    <a:pt x="12575" y="11187"/>
                  </a:moveTo>
                  <a:cubicBezTo>
                    <a:pt x="12798" y="11241"/>
                    <a:pt x="13012" y="11303"/>
                    <a:pt x="13226" y="11375"/>
                  </a:cubicBezTo>
                  <a:cubicBezTo>
                    <a:pt x="12717" y="11839"/>
                    <a:pt x="12137" y="12231"/>
                    <a:pt x="11495" y="12517"/>
                  </a:cubicBezTo>
                  <a:cubicBezTo>
                    <a:pt x="11807" y="12240"/>
                    <a:pt x="12093" y="11910"/>
                    <a:pt x="12351" y="11526"/>
                  </a:cubicBezTo>
                  <a:cubicBezTo>
                    <a:pt x="12432" y="11419"/>
                    <a:pt x="12503" y="11303"/>
                    <a:pt x="12575" y="11187"/>
                  </a:cubicBezTo>
                  <a:close/>
                  <a:moveTo>
                    <a:pt x="7374" y="10857"/>
                  </a:moveTo>
                  <a:cubicBezTo>
                    <a:pt x="7543" y="11687"/>
                    <a:pt x="7775" y="12427"/>
                    <a:pt x="8078" y="12918"/>
                  </a:cubicBezTo>
                  <a:cubicBezTo>
                    <a:pt x="7213" y="12650"/>
                    <a:pt x="6446" y="11990"/>
                    <a:pt x="5857" y="11071"/>
                  </a:cubicBezTo>
                  <a:cubicBezTo>
                    <a:pt x="6339" y="10973"/>
                    <a:pt x="6847" y="10902"/>
                    <a:pt x="7374" y="10857"/>
                  </a:cubicBezTo>
                  <a:close/>
                  <a:moveTo>
                    <a:pt x="10549" y="10857"/>
                  </a:moveTo>
                  <a:cubicBezTo>
                    <a:pt x="11076" y="10902"/>
                    <a:pt x="11584" y="10973"/>
                    <a:pt x="12057" y="11071"/>
                  </a:cubicBezTo>
                  <a:cubicBezTo>
                    <a:pt x="11477" y="11990"/>
                    <a:pt x="10701" y="12650"/>
                    <a:pt x="9836" y="12918"/>
                  </a:cubicBezTo>
                  <a:cubicBezTo>
                    <a:pt x="10139" y="12427"/>
                    <a:pt x="10371" y="11687"/>
                    <a:pt x="10549" y="10857"/>
                  </a:cubicBezTo>
                  <a:close/>
                  <a:moveTo>
                    <a:pt x="8957" y="10779"/>
                  </a:moveTo>
                  <a:cubicBezTo>
                    <a:pt x="9323" y="10779"/>
                    <a:pt x="9689" y="10790"/>
                    <a:pt x="10041" y="10813"/>
                  </a:cubicBezTo>
                  <a:cubicBezTo>
                    <a:pt x="9916" y="11544"/>
                    <a:pt x="9434" y="13052"/>
                    <a:pt x="8961" y="13052"/>
                  </a:cubicBezTo>
                  <a:cubicBezTo>
                    <a:pt x="8765" y="13052"/>
                    <a:pt x="8453" y="12740"/>
                    <a:pt x="8159" y="11874"/>
                  </a:cubicBezTo>
                  <a:cubicBezTo>
                    <a:pt x="8052" y="11571"/>
                    <a:pt x="7962" y="11205"/>
                    <a:pt x="7873" y="10813"/>
                  </a:cubicBezTo>
                  <a:cubicBezTo>
                    <a:pt x="8225" y="10790"/>
                    <a:pt x="8591" y="10779"/>
                    <a:pt x="8957" y="10779"/>
                  </a:cubicBezTo>
                  <a:close/>
                  <a:moveTo>
                    <a:pt x="8989" y="0"/>
                  </a:moveTo>
                  <a:cubicBezTo>
                    <a:pt x="8980" y="0"/>
                    <a:pt x="8971" y="0"/>
                    <a:pt x="8961" y="0"/>
                  </a:cubicBezTo>
                  <a:cubicBezTo>
                    <a:pt x="8954" y="0"/>
                    <a:pt x="8947" y="0"/>
                    <a:pt x="8939" y="0"/>
                  </a:cubicBezTo>
                  <a:cubicBezTo>
                    <a:pt x="3057" y="0"/>
                    <a:pt x="1" y="7151"/>
                    <a:pt x="4001" y="11384"/>
                  </a:cubicBezTo>
                  <a:lnTo>
                    <a:pt x="3422" y="11963"/>
                  </a:lnTo>
                  <a:cubicBezTo>
                    <a:pt x="3323" y="12062"/>
                    <a:pt x="3323" y="12213"/>
                    <a:pt x="3422" y="12311"/>
                  </a:cubicBezTo>
                  <a:cubicBezTo>
                    <a:pt x="3471" y="12360"/>
                    <a:pt x="3535" y="12385"/>
                    <a:pt x="3600" y="12385"/>
                  </a:cubicBezTo>
                  <a:cubicBezTo>
                    <a:pt x="3665" y="12385"/>
                    <a:pt x="3729" y="12360"/>
                    <a:pt x="3778" y="12311"/>
                  </a:cubicBezTo>
                  <a:lnTo>
                    <a:pt x="4349" y="11740"/>
                  </a:lnTo>
                  <a:cubicBezTo>
                    <a:pt x="5762" y="13017"/>
                    <a:pt x="7354" y="13568"/>
                    <a:pt x="8892" y="13568"/>
                  </a:cubicBezTo>
                  <a:cubicBezTo>
                    <a:pt x="13433" y="13568"/>
                    <a:pt x="17491" y="8763"/>
                    <a:pt x="14992" y="3685"/>
                  </a:cubicBezTo>
                  <a:cubicBezTo>
                    <a:pt x="14940" y="3592"/>
                    <a:pt x="14859" y="3553"/>
                    <a:pt x="14778" y="3553"/>
                  </a:cubicBezTo>
                  <a:cubicBezTo>
                    <a:pt x="14613" y="3553"/>
                    <a:pt x="14450" y="3718"/>
                    <a:pt x="14546" y="3917"/>
                  </a:cubicBezTo>
                  <a:cubicBezTo>
                    <a:pt x="14965" y="4737"/>
                    <a:pt x="15197" y="5612"/>
                    <a:pt x="15233" y="6531"/>
                  </a:cubicBezTo>
                  <a:lnTo>
                    <a:pt x="13716" y="6531"/>
                  </a:lnTo>
                  <a:cubicBezTo>
                    <a:pt x="13681" y="5183"/>
                    <a:pt x="13368" y="3899"/>
                    <a:pt x="12824" y="2819"/>
                  </a:cubicBezTo>
                  <a:cubicBezTo>
                    <a:pt x="13101" y="2748"/>
                    <a:pt x="13368" y="2668"/>
                    <a:pt x="13618" y="2579"/>
                  </a:cubicBezTo>
                  <a:cubicBezTo>
                    <a:pt x="13734" y="2703"/>
                    <a:pt x="13841" y="2828"/>
                    <a:pt x="13948" y="2971"/>
                  </a:cubicBezTo>
                  <a:cubicBezTo>
                    <a:pt x="13996" y="3036"/>
                    <a:pt x="14074" y="3073"/>
                    <a:pt x="14152" y="3073"/>
                  </a:cubicBezTo>
                  <a:cubicBezTo>
                    <a:pt x="14193" y="3073"/>
                    <a:pt x="14233" y="3064"/>
                    <a:pt x="14270" y="3042"/>
                  </a:cubicBezTo>
                  <a:cubicBezTo>
                    <a:pt x="14403" y="2962"/>
                    <a:pt x="14439" y="2793"/>
                    <a:pt x="14350" y="2668"/>
                  </a:cubicBezTo>
                  <a:cubicBezTo>
                    <a:pt x="13089" y="1016"/>
                    <a:pt x="11076" y="0"/>
                    <a:pt x="8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5" name="Google Shape;14935;p116"/>
            <p:cNvSpPr/>
            <p:nvPr/>
          </p:nvSpPr>
          <p:spPr>
            <a:xfrm>
              <a:off x="4060649" y="3888670"/>
              <a:ext cx="102636" cy="98812"/>
            </a:xfrm>
            <a:custGeom>
              <a:avLst/>
              <a:gdLst/>
              <a:ahLst/>
              <a:cxnLst/>
              <a:rect l="l" t="t" r="r" b="b"/>
              <a:pathLst>
                <a:path w="4509" h="4341" extrusionOk="0">
                  <a:moveTo>
                    <a:pt x="2829" y="1224"/>
                  </a:moveTo>
                  <a:lnTo>
                    <a:pt x="1955" y="2098"/>
                  </a:lnTo>
                  <a:cubicBezTo>
                    <a:pt x="1857" y="2196"/>
                    <a:pt x="1857" y="2357"/>
                    <a:pt x="1955" y="2455"/>
                  </a:cubicBezTo>
                  <a:cubicBezTo>
                    <a:pt x="1999" y="2504"/>
                    <a:pt x="2062" y="2529"/>
                    <a:pt x="2125" y="2529"/>
                  </a:cubicBezTo>
                  <a:cubicBezTo>
                    <a:pt x="2189" y="2529"/>
                    <a:pt x="2254" y="2504"/>
                    <a:pt x="2303" y="2455"/>
                  </a:cubicBezTo>
                  <a:lnTo>
                    <a:pt x="3177" y="1581"/>
                  </a:lnTo>
                  <a:lnTo>
                    <a:pt x="3177" y="2072"/>
                  </a:lnTo>
                  <a:cubicBezTo>
                    <a:pt x="3177" y="2286"/>
                    <a:pt x="3097" y="2482"/>
                    <a:pt x="2963" y="2634"/>
                  </a:cubicBezTo>
                  <a:lnTo>
                    <a:pt x="1981" y="3704"/>
                  </a:lnTo>
                  <a:lnTo>
                    <a:pt x="1839" y="3115"/>
                  </a:lnTo>
                  <a:cubicBezTo>
                    <a:pt x="1767" y="2848"/>
                    <a:pt x="1562" y="2634"/>
                    <a:pt x="1295" y="2571"/>
                  </a:cubicBezTo>
                  <a:lnTo>
                    <a:pt x="706" y="2419"/>
                  </a:lnTo>
                  <a:lnTo>
                    <a:pt x="1767" y="1447"/>
                  </a:lnTo>
                  <a:cubicBezTo>
                    <a:pt x="1919" y="1304"/>
                    <a:pt x="2124" y="1224"/>
                    <a:pt x="2329" y="1224"/>
                  </a:cubicBezTo>
                  <a:close/>
                  <a:moveTo>
                    <a:pt x="4153" y="1"/>
                  </a:moveTo>
                  <a:cubicBezTo>
                    <a:pt x="4095" y="1"/>
                    <a:pt x="4035" y="22"/>
                    <a:pt x="3980" y="73"/>
                  </a:cubicBezTo>
                  <a:lnTo>
                    <a:pt x="3320" y="724"/>
                  </a:lnTo>
                  <a:lnTo>
                    <a:pt x="2320" y="724"/>
                  </a:lnTo>
                  <a:cubicBezTo>
                    <a:pt x="1981" y="724"/>
                    <a:pt x="1660" y="849"/>
                    <a:pt x="1411" y="1081"/>
                  </a:cubicBezTo>
                  <a:lnTo>
                    <a:pt x="153" y="2223"/>
                  </a:lnTo>
                  <a:cubicBezTo>
                    <a:pt x="37" y="2330"/>
                    <a:pt x="1" y="2509"/>
                    <a:pt x="81" y="2660"/>
                  </a:cubicBezTo>
                  <a:cubicBezTo>
                    <a:pt x="126" y="2758"/>
                    <a:pt x="215" y="2821"/>
                    <a:pt x="322" y="2848"/>
                  </a:cubicBezTo>
                  <a:lnTo>
                    <a:pt x="1152" y="3053"/>
                  </a:lnTo>
                  <a:cubicBezTo>
                    <a:pt x="1241" y="3080"/>
                    <a:pt x="1312" y="3142"/>
                    <a:pt x="1330" y="3231"/>
                  </a:cubicBezTo>
                  <a:lnTo>
                    <a:pt x="1544" y="4070"/>
                  </a:lnTo>
                  <a:cubicBezTo>
                    <a:pt x="1583" y="4241"/>
                    <a:pt x="1741" y="4341"/>
                    <a:pt x="1901" y="4341"/>
                  </a:cubicBezTo>
                  <a:cubicBezTo>
                    <a:pt x="1999" y="4341"/>
                    <a:pt x="2097" y="4303"/>
                    <a:pt x="2169" y="4221"/>
                  </a:cubicBezTo>
                  <a:lnTo>
                    <a:pt x="3329" y="2973"/>
                  </a:lnTo>
                  <a:cubicBezTo>
                    <a:pt x="3552" y="2732"/>
                    <a:pt x="3676" y="2411"/>
                    <a:pt x="3676" y="2072"/>
                  </a:cubicBezTo>
                  <a:lnTo>
                    <a:pt x="3676" y="1081"/>
                  </a:lnTo>
                  <a:lnTo>
                    <a:pt x="4337" y="430"/>
                  </a:lnTo>
                  <a:cubicBezTo>
                    <a:pt x="4509" y="244"/>
                    <a:pt x="4347" y="1"/>
                    <a:pt x="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6" name="Google Shape;14936;p116"/>
          <p:cNvGrpSpPr/>
          <p:nvPr/>
        </p:nvGrpSpPr>
        <p:grpSpPr>
          <a:xfrm>
            <a:off x="4673507" y="3599336"/>
            <a:ext cx="388283" cy="388488"/>
            <a:chOff x="4673507" y="3599336"/>
            <a:chExt cx="388283" cy="388488"/>
          </a:xfrm>
        </p:grpSpPr>
        <p:sp>
          <p:nvSpPr>
            <p:cNvPr id="14937" name="Google Shape;14937;p116"/>
            <p:cNvSpPr/>
            <p:nvPr/>
          </p:nvSpPr>
          <p:spPr>
            <a:xfrm>
              <a:off x="4673507" y="3599336"/>
              <a:ext cx="388283" cy="388488"/>
            </a:xfrm>
            <a:custGeom>
              <a:avLst/>
              <a:gdLst/>
              <a:ahLst/>
              <a:cxnLst/>
              <a:rect l="l" t="t" r="r" b="b"/>
              <a:pathLst>
                <a:path w="17058" h="17067" extrusionOk="0">
                  <a:moveTo>
                    <a:pt x="15943" y="500"/>
                  </a:moveTo>
                  <a:cubicBezTo>
                    <a:pt x="16282" y="500"/>
                    <a:pt x="16558" y="777"/>
                    <a:pt x="16558" y="1116"/>
                  </a:cubicBezTo>
                  <a:lnTo>
                    <a:pt x="16558" y="2668"/>
                  </a:lnTo>
                  <a:lnTo>
                    <a:pt x="7530" y="2668"/>
                  </a:lnTo>
                  <a:lnTo>
                    <a:pt x="7530" y="1116"/>
                  </a:lnTo>
                  <a:cubicBezTo>
                    <a:pt x="7530" y="777"/>
                    <a:pt x="7807" y="500"/>
                    <a:pt x="8146" y="500"/>
                  </a:cubicBezTo>
                  <a:close/>
                  <a:moveTo>
                    <a:pt x="6486" y="5201"/>
                  </a:moveTo>
                  <a:cubicBezTo>
                    <a:pt x="6683" y="5210"/>
                    <a:pt x="6834" y="5371"/>
                    <a:pt x="6825" y="5558"/>
                  </a:cubicBezTo>
                  <a:lnTo>
                    <a:pt x="6825" y="6343"/>
                  </a:lnTo>
                  <a:cubicBezTo>
                    <a:pt x="6834" y="6513"/>
                    <a:pt x="6950" y="6647"/>
                    <a:pt x="7111" y="6682"/>
                  </a:cubicBezTo>
                  <a:cubicBezTo>
                    <a:pt x="7601" y="6789"/>
                    <a:pt x="8074" y="6986"/>
                    <a:pt x="8502" y="7262"/>
                  </a:cubicBezTo>
                  <a:cubicBezTo>
                    <a:pt x="8559" y="7300"/>
                    <a:pt x="8624" y="7319"/>
                    <a:pt x="8689" y="7319"/>
                  </a:cubicBezTo>
                  <a:cubicBezTo>
                    <a:pt x="8776" y="7319"/>
                    <a:pt x="8864" y="7284"/>
                    <a:pt x="8931" y="7218"/>
                  </a:cubicBezTo>
                  <a:lnTo>
                    <a:pt x="9484" y="6656"/>
                  </a:lnTo>
                  <a:cubicBezTo>
                    <a:pt x="9555" y="6589"/>
                    <a:pt x="9644" y="6555"/>
                    <a:pt x="9732" y="6555"/>
                  </a:cubicBezTo>
                  <a:cubicBezTo>
                    <a:pt x="9821" y="6555"/>
                    <a:pt x="9908" y="6589"/>
                    <a:pt x="9974" y="6656"/>
                  </a:cubicBezTo>
                  <a:lnTo>
                    <a:pt x="10420" y="7093"/>
                  </a:lnTo>
                  <a:cubicBezTo>
                    <a:pt x="10554" y="7226"/>
                    <a:pt x="10554" y="7458"/>
                    <a:pt x="10420" y="7583"/>
                  </a:cubicBezTo>
                  <a:lnTo>
                    <a:pt x="9858" y="8145"/>
                  </a:lnTo>
                  <a:cubicBezTo>
                    <a:pt x="9742" y="8261"/>
                    <a:pt x="9725" y="8440"/>
                    <a:pt x="9814" y="8574"/>
                  </a:cubicBezTo>
                  <a:cubicBezTo>
                    <a:pt x="10090" y="9002"/>
                    <a:pt x="10278" y="9466"/>
                    <a:pt x="10385" y="9965"/>
                  </a:cubicBezTo>
                  <a:cubicBezTo>
                    <a:pt x="10420" y="10126"/>
                    <a:pt x="10724" y="10233"/>
                    <a:pt x="10724" y="10233"/>
                  </a:cubicBezTo>
                  <a:lnTo>
                    <a:pt x="11518" y="10233"/>
                  </a:lnTo>
                  <a:cubicBezTo>
                    <a:pt x="11705" y="10233"/>
                    <a:pt x="11866" y="10384"/>
                    <a:pt x="11866" y="10581"/>
                  </a:cubicBezTo>
                  <a:lnTo>
                    <a:pt x="11866" y="11187"/>
                  </a:lnTo>
                  <a:cubicBezTo>
                    <a:pt x="11866" y="11375"/>
                    <a:pt x="11705" y="11535"/>
                    <a:pt x="11518" y="11535"/>
                  </a:cubicBezTo>
                  <a:lnTo>
                    <a:pt x="10733" y="11535"/>
                  </a:lnTo>
                  <a:cubicBezTo>
                    <a:pt x="10572" y="11535"/>
                    <a:pt x="10429" y="11642"/>
                    <a:pt x="10394" y="11803"/>
                  </a:cubicBezTo>
                  <a:cubicBezTo>
                    <a:pt x="10287" y="12302"/>
                    <a:pt x="10090" y="12766"/>
                    <a:pt x="9814" y="13195"/>
                  </a:cubicBezTo>
                  <a:cubicBezTo>
                    <a:pt x="9725" y="13328"/>
                    <a:pt x="9751" y="13507"/>
                    <a:pt x="9867" y="13623"/>
                  </a:cubicBezTo>
                  <a:lnTo>
                    <a:pt x="10420" y="14185"/>
                  </a:lnTo>
                  <a:cubicBezTo>
                    <a:pt x="10492" y="14247"/>
                    <a:pt x="10528" y="14336"/>
                    <a:pt x="10528" y="14426"/>
                  </a:cubicBezTo>
                  <a:cubicBezTo>
                    <a:pt x="10528" y="14524"/>
                    <a:pt x="10492" y="14613"/>
                    <a:pt x="10420" y="14675"/>
                  </a:cubicBezTo>
                  <a:lnTo>
                    <a:pt x="9983" y="15113"/>
                  </a:lnTo>
                  <a:cubicBezTo>
                    <a:pt x="9916" y="15180"/>
                    <a:pt x="9827" y="15213"/>
                    <a:pt x="9738" y="15213"/>
                  </a:cubicBezTo>
                  <a:cubicBezTo>
                    <a:pt x="9649" y="15213"/>
                    <a:pt x="9560" y="15180"/>
                    <a:pt x="9493" y="15113"/>
                  </a:cubicBezTo>
                  <a:lnTo>
                    <a:pt x="8931" y="14551"/>
                  </a:lnTo>
                  <a:cubicBezTo>
                    <a:pt x="8862" y="14487"/>
                    <a:pt x="8772" y="14452"/>
                    <a:pt x="8681" y="14452"/>
                  </a:cubicBezTo>
                  <a:cubicBezTo>
                    <a:pt x="8617" y="14452"/>
                    <a:pt x="8552" y="14469"/>
                    <a:pt x="8494" y="14506"/>
                  </a:cubicBezTo>
                  <a:cubicBezTo>
                    <a:pt x="8065" y="14783"/>
                    <a:pt x="7601" y="14979"/>
                    <a:pt x="7102" y="15086"/>
                  </a:cubicBezTo>
                  <a:cubicBezTo>
                    <a:pt x="6941" y="15122"/>
                    <a:pt x="6825" y="15255"/>
                    <a:pt x="6825" y="15425"/>
                  </a:cubicBezTo>
                  <a:lnTo>
                    <a:pt x="6825" y="16219"/>
                  </a:lnTo>
                  <a:cubicBezTo>
                    <a:pt x="6825" y="16406"/>
                    <a:pt x="6674" y="16567"/>
                    <a:pt x="6486" y="16567"/>
                  </a:cubicBezTo>
                  <a:lnTo>
                    <a:pt x="5880" y="16567"/>
                  </a:lnTo>
                  <a:cubicBezTo>
                    <a:pt x="5683" y="16567"/>
                    <a:pt x="5532" y="16406"/>
                    <a:pt x="5532" y="16219"/>
                  </a:cubicBezTo>
                  <a:lnTo>
                    <a:pt x="5532" y="15380"/>
                  </a:lnTo>
                  <a:cubicBezTo>
                    <a:pt x="5532" y="15220"/>
                    <a:pt x="5416" y="15077"/>
                    <a:pt x="5255" y="15041"/>
                  </a:cubicBezTo>
                  <a:cubicBezTo>
                    <a:pt x="4765" y="14934"/>
                    <a:pt x="4292" y="14747"/>
                    <a:pt x="3864" y="14479"/>
                  </a:cubicBezTo>
                  <a:cubicBezTo>
                    <a:pt x="3807" y="14441"/>
                    <a:pt x="3742" y="14423"/>
                    <a:pt x="3677" y="14423"/>
                  </a:cubicBezTo>
                  <a:cubicBezTo>
                    <a:pt x="3590" y="14423"/>
                    <a:pt x="3502" y="14457"/>
                    <a:pt x="3435" y="14524"/>
                  </a:cubicBezTo>
                  <a:lnTo>
                    <a:pt x="2873" y="15077"/>
                  </a:lnTo>
                  <a:cubicBezTo>
                    <a:pt x="2806" y="15144"/>
                    <a:pt x="2717" y="15177"/>
                    <a:pt x="2628" y="15177"/>
                  </a:cubicBezTo>
                  <a:cubicBezTo>
                    <a:pt x="2539" y="15177"/>
                    <a:pt x="2450" y="15144"/>
                    <a:pt x="2383" y="15077"/>
                  </a:cubicBezTo>
                  <a:lnTo>
                    <a:pt x="1945" y="14640"/>
                  </a:lnTo>
                  <a:cubicBezTo>
                    <a:pt x="1812" y="14515"/>
                    <a:pt x="1812" y="14283"/>
                    <a:pt x="1945" y="14158"/>
                  </a:cubicBezTo>
                  <a:lnTo>
                    <a:pt x="2499" y="13605"/>
                  </a:lnTo>
                  <a:cubicBezTo>
                    <a:pt x="2615" y="13489"/>
                    <a:pt x="2641" y="13311"/>
                    <a:pt x="2552" y="13177"/>
                  </a:cubicBezTo>
                  <a:cubicBezTo>
                    <a:pt x="2276" y="12757"/>
                    <a:pt x="2079" y="12294"/>
                    <a:pt x="1972" y="11803"/>
                  </a:cubicBezTo>
                  <a:cubicBezTo>
                    <a:pt x="1937" y="11642"/>
                    <a:pt x="1794" y="11535"/>
                    <a:pt x="1633" y="11535"/>
                  </a:cubicBezTo>
                  <a:lnTo>
                    <a:pt x="839" y="11535"/>
                  </a:lnTo>
                  <a:cubicBezTo>
                    <a:pt x="652" y="11535"/>
                    <a:pt x="500" y="11375"/>
                    <a:pt x="500" y="11187"/>
                  </a:cubicBezTo>
                  <a:lnTo>
                    <a:pt x="500" y="10581"/>
                  </a:lnTo>
                  <a:cubicBezTo>
                    <a:pt x="500" y="10384"/>
                    <a:pt x="652" y="10233"/>
                    <a:pt x="839" y="10233"/>
                  </a:cubicBezTo>
                  <a:lnTo>
                    <a:pt x="1633" y="10233"/>
                  </a:lnTo>
                  <a:cubicBezTo>
                    <a:pt x="1633" y="10233"/>
                    <a:pt x="1937" y="10126"/>
                    <a:pt x="1972" y="9965"/>
                  </a:cubicBezTo>
                  <a:cubicBezTo>
                    <a:pt x="2079" y="9466"/>
                    <a:pt x="2276" y="9002"/>
                    <a:pt x="2543" y="8574"/>
                  </a:cubicBezTo>
                  <a:cubicBezTo>
                    <a:pt x="2632" y="8440"/>
                    <a:pt x="2615" y="8261"/>
                    <a:pt x="2499" y="8145"/>
                  </a:cubicBezTo>
                  <a:lnTo>
                    <a:pt x="1945" y="7583"/>
                  </a:lnTo>
                  <a:cubicBezTo>
                    <a:pt x="1803" y="7458"/>
                    <a:pt x="1803" y="7226"/>
                    <a:pt x="1945" y="7093"/>
                  </a:cubicBezTo>
                  <a:lnTo>
                    <a:pt x="2383" y="6656"/>
                  </a:lnTo>
                  <a:cubicBezTo>
                    <a:pt x="2450" y="6589"/>
                    <a:pt x="2539" y="6555"/>
                    <a:pt x="2628" y="6555"/>
                  </a:cubicBezTo>
                  <a:cubicBezTo>
                    <a:pt x="2717" y="6555"/>
                    <a:pt x="2806" y="6589"/>
                    <a:pt x="2873" y="6656"/>
                  </a:cubicBezTo>
                  <a:lnTo>
                    <a:pt x="3426" y="7218"/>
                  </a:lnTo>
                  <a:cubicBezTo>
                    <a:pt x="3493" y="7284"/>
                    <a:pt x="3581" y="7319"/>
                    <a:pt x="3670" y="7319"/>
                  </a:cubicBezTo>
                  <a:cubicBezTo>
                    <a:pt x="3736" y="7319"/>
                    <a:pt x="3803" y="7300"/>
                    <a:pt x="3864" y="7262"/>
                  </a:cubicBezTo>
                  <a:cubicBezTo>
                    <a:pt x="4292" y="6986"/>
                    <a:pt x="4756" y="6789"/>
                    <a:pt x="5246" y="6682"/>
                  </a:cubicBezTo>
                  <a:cubicBezTo>
                    <a:pt x="5407" y="6647"/>
                    <a:pt x="5523" y="6513"/>
                    <a:pt x="5532" y="6343"/>
                  </a:cubicBezTo>
                  <a:lnTo>
                    <a:pt x="5532" y="5558"/>
                  </a:lnTo>
                  <a:cubicBezTo>
                    <a:pt x="5523" y="5371"/>
                    <a:pt x="5674" y="5210"/>
                    <a:pt x="5871" y="5201"/>
                  </a:cubicBezTo>
                  <a:close/>
                  <a:moveTo>
                    <a:pt x="8181" y="0"/>
                  </a:moveTo>
                  <a:cubicBezTo>
                    <a:pt x="7566" y="0"/>
                    <a:pt x="7066" y="500"/>
                    <a:pt x="7066" y="1116"/>
                  </a:cubicBezTo>
                  <a:lnTo>
                    <a:pt x="7066" y="4907"/>
                  </a:lnTo>
                  <a:cubicBezTo>
                    <a:pt x="6915" y="4782"/>
                    <a:pt x="6718" y="4702"/>
                    <a:pt x="6504" y="4702"/>
                  </a:cubicBezTo>
                  <a:lnTo>
                    <a:pt x="5880" y="4702"/>
                  </a:lnTo>
                  <a:cubicBezTo>
                    <a:pt x="5407" y="4702"/>
                    <a:pt x="5032" y="5076"/>
                    <a:pt x="5032" y="5549"/>
                  </a:cubicBezTo>
                  <a:lnTo>
                    <a:pt x="5032" y="6245"/>
                  </a:lnTo>
                  <a:cubicBezTo>
                    <a:pt x="4559" y="6361"/>
                    <a:pt x="4113" y="6540"/>
                    <a:pt x="3703" y="6789"/>
                  </a:cubicBezTo>
                  <a:lnTo>
                    <a:pt x="3230" y="6317"/>
                  </a:lnTo>
                  <a:cubicBezTo>
                    <a:pt x="3065" y="6156"/>
                    <a:pt x="2847" y="6076"/>
                    <a:pt x="2628" y="6076"/>
                  </a:cubicBezTo>
                  <a:cubicBezTo>
                    <a:pt x="2409" y="6076"/>
                    <a:pt x="2191" y="6156"/>
                    <a:pt x="2026" y="6317"/>
                  </a:cubicBezTo>
                  <a:lnTo>
                    <a:pt x="1589" y="6754"/>
                  </a:lnTo>
                  <a:cubicBezTo>
                    <a:pt x="1259" y="7066"/>
                    <a:pt x="1259" y="7637"/>
                    <a:pt x="1589" y="7949"/>
                  </a:cubicBezTo>
                  <a:lnTo>
                    <a:pt x="2061" y="8413"/>
                  </a:lnTo>
                  <a:cubicBezTo>
                    <a:pt x="1812" y="8823"/>
                    <a:pt x="1624" y="9269"/>
                    <a:pt x="1508" y="9733"/>
                  </a:cubicBezTo>
                  <a:lnTo>
                    <a:pt x="839" y="9733"/>
                  </a:lnTo>
                  <a:cubicBezTo>
                    <a:pt x="375" y="9733"/>
                    <a:pt x="1" y="10108"/>
                    <a:pt x="1" y="10581"/>
                  </a:cubicBezTo>
                  <a:lnTo>
                    <a:pt x="1" y="11187"/>
                  </a:lnTo>
                  <a:cubicBezTo>
                    <a:pt x="1" y="11651"/>
                    <a:pt x="375" y="12035"/>
                    <a:pt x="839" y="12035"/>
                  </a:cubicBezTo>
                  <a:lnTo>
                    <a:pt x="1508" y="12035"/>
                  </a:lnTo>
                  <a:cubicBezTo>
                    <a:pt x="1624" y="12499"/>
                    <a:pt x="1812" y="12936"/>
                    <a:pt x="2061" y="13346"/>
                  </a:cubicBezTo>
                  <a:lnTo>
                    <a:pt x="1589" y="13819"/>
                  </a:lnTo>
                  <a:cubicBezTo>
                    <a:pt x="1259" y="14131"/>
                    <a:pt x="1259" y="14693"/>
                    <a:pt x="1589" y="15006"/>
                  </a:cubicBezTo>
                  <a:lnTo>
                    <a:pt x="2026" y="15443"/>
                  </a:lnTo>
                  <a:cubicBezTo>
                    <a:pt x="2191" y="15608"/>
                    <a:pt x="2409" y="15690"/>
                    <a:pt x="2628" y="15690"/>
                  </a:cubicBezTo>
                  <a:cubicBezTo>
                    <a:pt x="2847" y="15690"/>
                    <a:pt x="3065" y="15608"/>
                    <a:pt x="3230" y="15443"/>
                  </a:cubicBezTo>
                  <a:lnTo>
                    <a:pt x="3703" y="14979"/>
                  </a:lnTo>
                  <a:cubicBezTo>
                    <a:pt x="4113" y="15229"/>
                    <a:pt x="4559" y="15407"/>
                    <a:pt x="5032" y="15523"/>
                  </a:cubicBezTo>
                  <a:lnTo>
                    <a:pt x="5032" y="16219"/>
                  </a:lnTo>
                  <a:cubicBezTo>
                    <a:pt x="5032" y="16683"/>
                    <a:pt x="5407" y="17066"/>
                    <a:pt x="5880" y="17066"/>
                  </a:cubicBezTo>
                  <a:lnTo>
                    <a:pt x="6486" y="17066"/>
                  </a:lnTo>
                  <a:cubicBezTo>
                    <a:pt x="6950" y="17066"/>
                    <a:pt x="7325" y="16683"/>
                    <a:pt x="7325" y="16219"/>
                  </a:cubicBezTo>
                  <a:lnTo>
                    <a:pt x="7325" y="15550"/>
                  </a:lnTo>
                  <a:cubicBezTo>
                    <a:pt x="7798" y="15434"/>
                    <a:pt x="8235" y="15255"/>
                    <a:pt x="8645" y="15006"/>
                  </a:cubicBezTo>
                  <a:lnTo>
                    <a:pt x="9118" y="15478"/>
                  </a:lnTo>
                  <a:cubicBezTo>
                    <a:pt x="9279" y="15643"/>
                    <a:pt x="9493" y="15726"/>
                    <a:pt x="9708" y="15726"/>
                  </a:cubicBezTo>
                  <a:cubicBezTo>
                    <a:pt x="9923" y="15726"/>
                    <a:pt x="10139" y="15643"/>
                    <a:pt x="10305" y="15478"/>
                  </a:cubicBezTo>
                  <a:lnTo>
                    <a:pt x="10742" y="15032"/>
                  </a:lnTo>
                  <a:cubicBezTo>
                    <a:pt x="10902" y="14872"/>
                    <a:pt x="10991" y="14667"/>
                    <a:pt x="10991" y="14435"/>
                  </a:cubicBezTo>
                  <a:cubicBezTo>
                    <a:pt x="10991" y="13989"/>
                    <a:pt x="10679" y="13783"/>
                    <a:pt x="10403" y="13498"/>
                  </a:cubicBezTo>
                  <a:lnTo>
                    <a:pt x="16799" y="13498"/>
                  </a:lnTo>
                  <a:cubicBezTo>
                    <a:pt x="16942" y="13498"/>
                    <a:pt x="17058" y="13382"/>
                    <a:pt x="17058" y="13239"/>
                  </a:cubicBezTo>
                  <a:lnTo>
                    <a:pt x="17058" y="4969"/>
                  </a:lnTo>
                  <a:cubicBezTo>
                    <a:pt x="17058" y="4952"/>
                    <a:pt x="17058" y="4934"/>
                    <a:pt x="17049" y="4925"/>
                  </a:cubicBezTo>
                  <a:cubicBezTo>
                    <a:pt x="16969" y="4845"/>
                    <a:pt x="16884" y="4812"/>
                    <a:pt x="16808" y="4812"/>
                  </a:cubicBezTo>
                  <a:cubicBezTo>
                    <a:pt x="16669" y="4812"/>
                    <a:pt x="16558" y="4921"/>
                    <a:pt x="16558" y="5059"/>
                  </a:cubicBezTo>
                  <a:lnTo>
                    <a:pt x="16558" y="12383"/>
                  </a:lnTo>
                  <a:cubicBezTo>
                    <a:pt x="16558" y="12722"/>
                    <a:pt x="16282" y="12998"/>
                    <a:pt x="15943" y="12998"/>
                  </a:cubicBezTo>
                  <a:lnTo>
                    <a:pt x="10501" y="12998"/>
                  </a:lnTo>
                  <a:cubicBezTo>
                    <a:pt x="10652" y="12695"/>
                    <a:pt x="10768" y="12365"/>
                    <a:pt x="10849" y="12035"/>
                  </a:cubicBezTo>
                  <a:lnTo>
                    <a:pt x="11518" y="12035"/>
                  </a:lnTo>
                  <a:cubicBezTo>
                    <a:pt x="11982" y="12035"/>
                    <a:pt x="12365" y="11651"/>
                    <a:pt x="12365" y="11187"/>
                  </a:cubicBezTo>
                  <a:lnTo>
                    <a:pt x="12365" y="10581"/>
                  </a:lnTo>
                  <a:cubicBezTo>
                    <a:pt x="12365" y="10108"/>
                    <a:pt x="11982" y="9733"/>
                    <a:pt x="11518" y="9733"/>
                  </a:cubicBezTo>
                  <a:lnTo>
                    <a:pt x="10840" y="9733"/>
                  </a:lnTo>
                  <a:cubicBezTo>
                    <a:pt x="10724" y="9260"/>
                    <a:pt x="10545" y="8814"/>
                    <a:pt x="10296" y="8404"/>
                  </a:cubicBezTo>
                  <a:lnTo>
                    <a:pt x="10768" y="7931"/>
                  </a:lnTo>
                  <a:cubicBezTo>
                    <a:pt x="11098" y="7619"/>
                    <a:pt x="11098" y="7048"/>
                    <a:pt x="10768" y="6736"/>
                  </a:cubicBezTo>
                  <a:lnTo>
                    <a:pt x="10322" y="6299"/>
                  </a:lnTo>
                  <a:cubicBezTo>
                    <a:pt x="10157" y="6134"/>
                    <a:pt x="9941" y="6051"/>
                    <a:pt x="9725" y="6051"/>
                  </a:cubicBezTo>
                  <a:cubicBezTo>
                    <a:pt x="9508" y="6051"/>
                    <a:pt x="9292" y="6134"/>
                    <a:pt x="9127" y="6299"/>
                  </a:cubicBezTo>
                  <a:lnTo>
                    <a:pt x="8654" y="6763"/>
                  </a:lnTo>
                  <a:cubicBezTo>
                    <a:pt x="8297" y="6557"/>
                    <a:pt x="7923" y="6388"/>
                    <a:pt x="7530" y="6272"/>
                  </a:cubicBezTo>
                  <a:lnTo>
                    <a:pt x="7530" y="3167"/>
                  </a:lnTo>
                  <a:lnTo>
                    <a:pt x="16558" y="3167"/>
                  </a:lnTo>
                  <a:lnTo>
                    <a:pt x="16558" y="3872"/>
                  </a:lnTo>
                  <a:cubicBezTo>
                    <a:pt x="16563" y="4037"/>
                    <a:pt x="16685" y="4120"/>
                    <a:pt x="16808" y="4120"/>
                  </a:cubicBezTo>
                  <a:cubicBezTo>
                    <a:pt x="16931" y="4120"/>
                    <a:pt x="17053" y="4037"/>
                    <a:pt x="17058" y="3872"/>
                  </a:cubicBezTo>
                  <a:lnTo>
                    <a:pt x="17058" y="1116"/>
                  </a:lnTo>
                  <a:cubicBezTo>
                    <a:pt x="17058" y="500"/>
                    <a:pt x="16558" y="0"/>
                    <a:pt x="15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8" name="Google Shape;14938;p116"/>
            <p:cNvSpPr/>
            <p:nvPr/>
          </p:nvSpPr>
          <p:spPr>
            <a:xfrm>
              <a:off x="4872314" y="3617614"/>
              <a:ext cx="35760" cy="35555"/>
            </a:xfrm>
            <a:custGeom>
              <a:avLst/>
              <a:gdLst/>
              <a:ahLst/>
              <a:cxnLst/>
              <a:rect l="l" t="t" r="r" b="b"/>
              <a:pathLst>
                <a:path w="1571" h="1562" extrusionOk="0">
                  <a:moveTo>
                    <a:pt x="785" y="498"/>
                  </a:moveTo>
                  <a:cubicBezTo>
                    <a:pt x="924"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3" y="1303"/>
                    <a:pt x="404" y="1562"/>
                    <a:pt x="785" y="1562"/>
                  </a:cubicBezTo>
                  <a:cubicBezTo>
                    <a:pt x="1167" y="1562"/>
                    <a:pt x="1548" y="1303"/>
                    <a:pt x="1571" y="785"/>
                  </a:cubicBezTo>
                  <a:cubicBezTo>
                    <a:pt x="1571" y="348"/>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9" name="Google Shape;14939;p116"/>
            <p:cNvSpPr/>
            <p:nvPr/>
          </p:nvSpPr>
          <p:spPr>
            <a:xfrm>
              <a:off x="4916792" y="3617614"/>
              <a:ext cx="35760" cy="35555"/>
            </a:xfrm>
            <a:custGeom>
              <a:avLst/>
              <a:gdLst/>
              <a:ahLst/>
              <a:cxnLst/>
              <a:rect l="l" t="t" r="r" b="b"/>
              <a:pathLst>
                <a:path w="1571" h="1562" extrusionOk="0">
                  <a:moveTo>
                    <a:pt x="785" y="498"/>
                  </a:moveTo>
                  <a:cubicBezTo>
                    <a:pt x="923"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2" y="1303"/>
                    <a:pt x="406" y="1562"/>
                    <a:pt x="789" y="1562"/>
                  </a:cubicBezTo>
                  <a:cubicBezTo>
                    <a:pt x="1171" y="1562"/>
                    <a:pt x="1552" y="1303"/>
                    <a:pt x="1570" y="785"/>
                  </a:cubicBezTo>
                  <a:cubicBezTo>
                    <a:pt x="1570" y="348"/>
                    <a:pt x="1222"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0" name="Google Shape;14940;p116"/>
            <p:cNvSpPr/>
            <p:nvPr/>
          </p:nvSpPr>
          <p:spPr>
            <a:xfrm>
              <a:off x="4961452" y="3617614"/>
              <a:ext cx="35555" cy="35555"/>
            </a:xfrm>
            <a:custGeom>
              <a:avLst/>
              <a:gdLst/>
              <a:ahLst/>
              <a:cxnLst/>
              <a:rect l="l" t="t" r="r" b="b"/>
              <a:pathLst>
                <a:path w="1562" h="1562" extrusionOk="0">
                  <a:moveTo>
                    <a:pt x="781" y="498"/>
                  </a:moveTo>
                  <a:cubicBezTo>
                    <a:pt x="920" y="498"/>
                    <a:pt x="1058" y="594"/>
                    <a:pt x="1062" y="785"/>
                  </a:cubicBezTo>
                  <a:cubicBezTo>
                    <a:pt x="1062" y="937"/>
                    <a:pt x="937" y="1062"/>
                    <a:pt x="777" y="1062"/>
                  </a:cubicBezTo>
                  <a:cubicBezTo>
                    <a:pt x="625" y="1062"/>
                    <a:pt x="500" y="937"/>
                    <a:pt x="500" y="785"/>
                  </a:cubicBezTo>
                  <a:cubicBezTo>
                    <a:pt x="505" y="594"/>
                    <a:pt x="643" y="498"/>
                    <a:pt x="781" y="498"/>
                  </a:cubicBezTo>
                  <a:close/>
                  <a:moveTo>
                    <a:pt x="777" y="0"/>
                  </a:moveTo>
                  <a:cubicBezTo>
                    <a:pt x="349" y="0"/>
                    <a:pt x="1" y="348"/>
                    <a:pt x="1" y="785"/>
                  </a:cubicBezTo>
                  <a:cubicBezTo>
                    <a:pt x="19" y="1303"/>
                    <a:pt x="400" y="1562"/>
                    <a:pt x="781" y="1562"/>
                  </a:cubicBezTo>
                  <a:cubicBezTo>
                    <a:pt x="1163" y="1562"/>
                    <a:pt x="1544" y="1303"/>
                    <a:pt x="1562" y="785"/>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1" name="Google Shape;14941;p116"/>
            <p:cNvSpPr/>
            <p:nvPr/>
          </p:nvSpPr>
          <p:spPr>
            <a:xfrm>
              <a:off x="4729184" y="3773560"/>
              <a:ext cx="159588" cy="148161"/>
            </a:xfrm>
            <a:custGeom>
              <a:avLst/>
              <a:gdLst/>
              <a:ahLst/>
              <a:cxnLst/>
              <a:rect l="l" t="t" r="r" b="b"/>
              <a:pathLst>
                <a:path w="7011" h="6509" extrusionOk="0">
                  <a:moveTo>
                    <a:pt x="5120" y="857"/>
                  </a:moveTo>
                  <a:cubicBezTo>
                    <a:pt x="5932" y="1339"/>
                    <a:pt x="6476" y="2231"/>
                    <a:pt x="6476" y="3239"/>
                  </a:cubicBezTo>
                  <a:cubicBezTo>
                    <a:pt x="6476" y="4069"/>
                    <a:pt x="6110" y="4818"/>
                    <a:pt x="5530" y="5318"/>
                  </a:cubicBezTo>
                  <a:cubicBezTo>
                    <a:pt x="5280" y="5237"/>
                    <a:pt x="5120" y="5005"/>
                    <a:pt x="5120" y="4738"/>
                  </a:cubicBezTo>
                  <a:lnTo>
                    <a:pt x="5120" y="857"/>
                  </a:lnTo>
                  <a:close/>
                  <a:moveTo>
                    <a:pt x="3715" y="1"/>
                  </a:moveTo>
                  <a:cubicBezTo>
                    <a:pt x="2125" y="1"/>
                    <a:pt x="534" y="1080"/>
                    <a:pt x="454" y="3239"/>
                  </a:cubicBezTo>
                  <a:cubicBezTo>
                    <a:pt x="454" y="4051"/>
                    <a:pt x="757" y="4836"/>
                    <a:pt x="1302" y="5434"/>
                  </a:cubicBezTo>
                  <a:cubicBezTo>
                    <a:pt x="1352" y="5490"/>
                    <a:pt x="1424" y="5521"/>
                    <a:pt x="1497" y="5521"/>
                  </a:cubicBezTo>
                  <a:cubicBezTo>
                    <a:pt x="1540" y="5521"/>
                    <a:pt x="1583" y="5510"/>
                    <a:pt x="1623" y="5487"/>
                  </a:cubicBezTo>
                  <a:cubicBezTo>
                    <a:pt x="1757" y="5407"/>
                    <a:pt x="1783" y="5219"/>
                    <a:pt x="1676" y="5103"/>
                  </a:cubicBezTo>
                  <a:cubicBezTo>
                    <a:pt x="0" y="3231"/>
                    <a:pt x="1468" y="477"/>
                    <a:pt x="3692" y="477"/>
                  </a:cubicBezTo>
                  <a:cubicBezTo>
                    <a:pt x="3990" y="477"/>
                    <a:pt x="4301" y="527"/>
                    <a:pt x="4620" y="634"/>
                  </a:cubicBezTo>
                  <a:lnTo>
                    <a:pt x="4620" y="4738"/>
                  </a:lnTo>
                  <a:cubicBezTo>
                    <a:pt x="4620" y="5103"/>
                    <a:pt x="4790" y="5434"/>
                    <a:pt x="5075" y="5639"/>
                  </a:cubicBezTo>
                  <a:cubicBezTo>
                    <a:pt x="4675" y="5875"/>
                    <a:pt x="4192" y="5996"/>
                    <a:pt x="3708" y="5996"/>
                  </a:cubicBezTo>
                  <a:cubicBezTo>
                    <a:pt x="3297" y="5996"/>
                    <a:pt x="2885" y="5908"/>
                    <a:pt x="2524" y="5728"/>
                  </a:cubicBezTo>
                  <a:cubicBezTo>
                    <a:pt x="2484" y="5711"/>
                    <a:pt x="2447" y="5703"/>
                    <a:pt x="2411" y="5703"/>
                  </a:cubicBezTo>
                  <a:cubicBezTo>
                    <a:pt x="2176" y="5703"/>
                    <a:pt x="2053" y="6051"/>
                    <a:pt x="2310" y="6183"/>
                  </a:cubicBezTo>
                  <a:cubicBezTo>
                    <a:pt x="2756" y="6406"/>
                    <a:pt x="3224" y="6508"/>
                    <a:pt x="3685" y="6508"/>
                  </a:cubicBezTo>
                  <a:cubicBezTo>
                    <a:pt x="5400" y="6508"/>
                    <a:pt x="7010" y="5095"/>
                    <a:pt x="6975" y="3239"/>
                  </a:cubicBezTo>
                  <a:cubicBezTo>
                    <a:pt x="6895" y="1080"/>
                    <a:pt x="5305"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2" name="Google Shape;14942;p116"/>
            <p:cNvSpPr/>
            <p:nvPr/>
          </p:nvSpPr>
          <p:spPr>
            <a:xfrm>
              <a:off x="4977295" y="3696395"/>
              <a:ext cx="53219" cy="11404"/>
            </a:xfrm>
            <a:custGeom>
              <a:avLst/>
              <a:gdLst/>
              <a:ahLst/>
              <a:cxnLst/>
              <a:rect l="l" t="t" r="r" b="b"/>
              <a:pathLst>
                <a:path w="2338" h="501" extrusionOk="0">
                  <a:moveTo>
                    <a:pt x="331" y="1"/>
                  </a:moveTo>
                  <a:cubicBezTo>
                    <a:pt x="1" y="10"/>
                    <a:pt x="1" y="491"/>
                    <a:pt x="331" y="500"/>
                  </a:cubicBezTo>
                  <a:lnTo>
                    <a:pt x="2070" y="500"/>
                  </a:lnTo>
                  <a:cubicBezTo>
                    <a:pt x="2222" y="500"/>
                    <a:pt x="2338" y="375"/>
                    <a:pt x="2320" y="224"/>
                  </a:cubicBezTo>
                  <a:cubicBezTo>
                    <a:pt x="2302" y="99"/>
                    <a:pt x="2186"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3" name="Google Shape;14943;p116"/>
            <p:cNvSpPr/>
            <p:nvPr/>
          </p:nvSpPr>
          <p:spPr>
            <a:xfrm>
              <a:off x="4991704" y="3779865"/>
              <a:ext cx="40244" cy="11381"/>
            </a:xfrm>
            <a:custGeom>
              <a:avLst/>
              <a:gdLst/>
              <a:ahLst/>
              <a:cxnLst/>
              <a:rect l="l" t="t" r="r" b="b"/>
              <a:pathLst>
                <a:path w="1768" h="500" extrusionOk="0">
                  <a:moveTo>
                    <a:pt x="331" y="0"/>
                  </a:moveTo>
                  <a:cubicBezTo>
                    <a:pt x="1" y="9"/>
                    <a:pt x="1" y="491"/>
                    <a:pt x="331" y="500"/>
                  </a:cubicBezTo>
                  <a:lnTo>
                    <a:pt x="1437" y="500"/>
                  </a:lnTo>
                  <a:cubicBezTo>
                    <a:pt x="1767" y="491"/>
                    <a:pt x="1767" y="9"/>
                    <a:pt x="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4" name="Google Shape;14944;p116"/>
            <p:cNvSpPr/>
            <p:nvPr/>
          </p:nvSpPr>
          <p:spPr>
            <a:xfrm>
              <a:off x="4946224" y="3719954"/>
              <a:ext cx="85724" cy="11404"/>
            </a:xfrm>
            <a:custGeom>
              <a:avLst/>
              <a:gdLst/>
              <a:ahLst/>
              <a:cxnLst/>
              <a:rect l="l" t="t" r="r" b="b"/>
              <a:pathLst>
                <a:path w="3766" h="501" extrusionOk="0">
                  <a:moveTo>
                    <a:pt x="277" y="1"/>
                  </a:moveTo>
                  <a:cubicBezTo>
                    <a:pt x="152" y="1"/>
                    <a:pt x="36" y="90"/>
                    <a:pt x="19" y="224"/>
                  </a:cubicBezTo>
                  <a:cubicBezTo>
                    <a:pt x="1" y="375"/>
                    <a:pt x="117" y="500"/>
                    <a:pt x="268" y="500"/>
                  </a:cubicBezTo>
                  <a:lnTo>
                    <a:pt x="3435" y="500"/>
                  </a:lnTo>
                  <a:cubicBezTo>
                    <a:pt x="3765" y="491"/>
                    <a:pt x="3765" y="9"/>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5" name="Google Shape;14945;p116"/>
            <p:cNvSpPr/>
            <p:nvPr/>
          </p:nvSpPr>
          <p:spPr>
            <a:xfrm>
              <a:off x="4946224" y="3743513"/>
              <a:ext cx="85724" cy="11381"/>
            </a:xfrm>
            <a:custGeom>
              <a:avLst/>
              <a:gdLst/>
              <a:ahLst/>
              <a:cxnLst/>
              <a:rect l="l" t="t" r="r" b="b"/>
              <a:pathLst>
                <a:path w="3766" h="500" extrusionOk="0">
                  <a:moveTo>
                    <a:pt x="277" y="0"/>
                  </a:moveTo>
                  <a:cubicBezTo>
                    <a:pt x="152" y="0"/>
                    <a:pt x="36" y="90"/>
                    <a:pt x="19" y="214"/>
                  </a:cubicBezTo>
                  <a:cubicBezTo>
                    <a:pt x="1" y="366"/>
                    <a:pt x="117" y="500"/>
                    <a:pt x="268" y="500"/>
                  </a:cubicBezTo>
                  <a:lnTo>
                    <a:pt x="3435" y="500"/>
                  </a:lnTo>
                  <a:cubicBezTo>
                    <a:pt x="3765" y="491"/>
                    <a:pt x="3765"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6" name="Google Shape;14946;p116"/>
          <p:cNvGrpSpPr/>
          <p:nvPr/>
        </p:nvGrpSpPr>
        <p:grpSpPr>
          <a:xfrm>
            <a:off x="5284930" y="3615588"/>
            <a:ext cx="388488" cy="355983"/>
            <a:chOff x="5284930" y="3615588"/>
            <a:chExt cx="388488" cy="355983"/>
          </a:xfrm>
        </p:grpSpPr>
        <p:sp>
          <p:nvSpPr>
            <p:cNvPr id="14947" name="Google Shape;14947;p116"/>
            <p:cNvSpPr/>
            <p:nvPr/>
          </p:nvSpPr>
          <p:spPr>
            <a:xfrm>
              <a:off x="5284930" y="3615588"/>
              <a:ext cx="388488" cy="355983"/>
            </a:xfrm>
            <a:custGeom>
              <a:avLst/>
              <a:gdLst/>
              <a:ahLst/>
              <a:cxnLst/>
              <a:rect l="l" t="t" r="r" b="b"/>
              <a:pathLst>
                <a:path w="17067" h="15639" extrusionOk="0">
                  <a:moveTo>
                    <a:pt x="15952" y="500"/>
                  </a:moveTo>
                  <a:cubicBezTo>
                    <a:pt x="16291" y="500"/>
                    <a:pt x="16567" y="776"/>
                    <a:pt x="16567" y="1115"/>
                  </a:cubicBezTo>
                  <a:lnTo>
                    <a:pt x="16567" y="2667"/>
                  </a:lnTo>
                  <a:lnTo>
                    <a:pt x="16103" y="2667"/>
                  </a:lnTo>
                  <a:cubicBezTo>
                    <a:pt x="16077" y="1829"/>
                    <a:pt x="15399" y="1160"/>
                    <a:pt x="14569" y="1160"/>
                  </a:cubicBezTo>
                  <a:lnTo>
                    <a:pt x="13302" y="1160"/>
                  </a:lnTo>
                  <a:cubicBezTo>
                    <a:pt x="13177" y="1160"/>
                    <a:pt x="13061" y="1258"/>
                    <a:pt x="13044" y="1383"/>
                  </a:cubicBezTo>
                  <a:cubicBezTo>
                    <a:pt x="13026" y="1535"/>
                    <a:pt x="13151" y="1659"/>
                    <a:pt x="13293" y="1659"/>
                  </a:cubicBezTo>
                  <a:lnTo>
                    <a:pt x="14551" y="1659"/>
                  </a:lnTo>
                  <a:cubicBezTo>
                    <a:pt x="15131" y="1659"/>
                    <a:pt x="15604" y="2132"/>
                    <a:pt x="15604" y="2712"/>
                  </a:cubicBezTo>
                  <a:lnTo>
                    <a:pt x="15604" y="5736"/>
                  </a:lnTo>
                  <a:cubicBezTo>
                    <a:pt x="15604" y="5736"/>
                    <a:pt x="15143" y="6763"/>
                    <a:pt x="14573" y="6763"/>
                  </a:cubicBezTo>
                  <a:cubicBezTo>
                    <a:pt x="14566" y="6763"/>
                    <a:pt x="14558" y="6763"/>
                    <a:pt x="14551" y="6762"/>
                  </a:cubicBezTo>
                  <a:lnTo>
                    <a:pt x="13784" y="6762"/>
                  </a:lnTo>
                  <a:cubicBezTo>
                    <a:pt x="13579" y="6780"/>
                    <a:pt x="13391" y="6967"/>
                    <a:pt x="13400" y="7182"/>
                  </a:cubicBezTo>
                  <a:cubicBezTo>
                    <a:pt x="13400" y="7467"/>
                    <a:pt x="13445" y="7690"/>
                    <a:pt x="13490" y="7877"/>
                  </a:cubicBezTo>
                  <a:cubicBezTo>
                    <a:pt x="13026" y="7663"/>
                    <a:pt x="12776" y="7297"/>
                    <a:pt x="12713" y="7074"/>
                  </a:cubicBezTo>
                  <a:cubicBezTo>
                    <a:pt x="12670" y="6911"/>
                    <a:pt x="12528" y="6797"/>
                    <a:pt x="12366" y="6797"/>
                  </a:cubicBezTo>
                  <a:cubicBezTo>
                    <a:pt x="12360" y="6797"/>
                    <a:pt x="12354" y="6798"/>
                    <a:pt x="12348" y="6798"/>
                  </a:cubicBezTo>
                  <a:lnTo>
                    <a:pt x="9752" y="6798"/>
                  </a:lnTo>
                  <a:cubicBezTo>
                    <a:pt x="9172" y="6789"/>
                    <a:pt x="8699" y="5736"/>
                    <a:pt x="8699" y="5736"/>
                  </a:cubicBezTo>
                  <a:lnTo>
                    <a:pt x="8699" y="2712"/>
                  </a:lnTo>
                  <a:cubicBezTo>
                    <a:pt x="8699" y="2132"/>
                    <a:pt x="9172" y="1659"/>
                    <a:pt x="9752" y="1659"/>
                  </a:cubicBezTo>
                  <a:lnTo>
                    <a:pt x="12107" y="1659"/>
                  </a:lnTo>
                  <a:cubicBezTo>
                    <a:pt x="12437" y="1651"/>
                    <a:pt x="12437" y="1178"/>
                    <a:pt x="12107" y="1160"/>
                  </a:cubicBezTo>
                  <a:lnTo>
                    <a:pt x="9752" y="1160"/>
                  </a:lnTo>
                  <a:cubicBezTo>
                    <a:pt x="8913" y="1160"/>
                    <a:pt x="8226" y="1829"/>
                    <a:pt x="8208" y="2667"/>
                  </a:cubicBezTo>
                  <a:lnTo>
                    <a:pt x="501" y="2667"/>
                  </a:lnTo>
                  <a:lnTo>
                    <a:pt x="501" y="1115"/>
                  </a:lnTo>
                  <a:cubicBezTo>
                    <a:pt x="501" y="776"/>
                    <a:pt x="777" y="500"/>
                    <a:pt x="1116" y="500"/>
                  </a:cubicBezTo>
                  <a:close/>
                  <a:moveTo>
                    <a:pt x="7620" y="8796"/>
                  </a:moveTo>
                  <a:cubicBezTo>
                    <a:pt x="8199" y="8796"/>
                    <a:pt x="8672" y="9260"/>
                    <a:pt x="8672" y="9840"/>
                  </a:cubicBezTo>
                  <a:lnTo>
                    <a:pt x="8672" y="12855"/>
                  </a:lnTo>
                  <a:cubicBezTo>
                    <a:pt x="8672" y="13426"/>
                    <a:pt x="8199" y="13899"/>
                    <a:pt x="7620" y="13899"/>
                  </a:cubicBezTo>
                  <a:lnTo>
                    <a:pt x="5041" y="13899"/>
                  </a:lnTo>
                  <a:cubicBezTo>
                    <a:pt x="5041" y="13899"/>
                    <a:pt x="4711" y="14042"/>
                    <a:pt x="4667" y="14211"/>
                  </a:cubicBezTo>
                  <a:cubicBezTo>
                    <a:pt x="4613" y="14434"/>
                    <a:pt x="4354" y="14800"/>
                    <a:pt x="3891" y="15014"/>
                  </a:cubicBezTo>
                  <a:cubicBezTo>
                    <a:pt x="3944" y="14827"/>
                    <a:pt x="3980" y="14604"/>
                    <a:pt x="3989" y="14309"/>
                  </a:cubicBezTo>
                  <a:cubicBezTo>
                    <a:pt x="3989" y="14109"/>
                    <a:pt x="3818" y="13925"/>
                    <a:pt x="3611" y="13925"/>
                  </a:cubicBezTo>
                  <a:cubicBezTo>
                    <a:pt x="3606" y="13925"/>
                    <a:pt x="3601" y="13926"/>
                    <a:pt x="3596" y="13926"/>
                  </a:cubicBezTo>
                  <a:lnTo>
                    <a:pt x="2829" y="13926"/>
                  </a:lnTo>
                  <a:cubicBezTo>
                    <a:pt x="2249" y="13926"/>
                    <a:pt x="1767" y="12873"/>
                    <a:pt x="1767" y="12873"/>
                  </a:cubicBezTo>
                  <a:lnTo>
                    <a:pt x="1767" y="9840"/>
                  </a:lnTo>
                  <a:cubicBezTo>
                    <a:pt x="1767" y="9260"/>
                    <a:pt x="2240" y="8796"/>
                    <a:pt x="2820" y="8796"/>
                  </a:cubicBezTo>
                  <a:close/>
                  <a:moveTo>
                    <a:pt x="269" y="0"/>
                  </a:moveTo>
                  <a:cubicBezTo>
                    <a:pt x="117" y="0"/>
                    <a:pt x="1" y="116"/>
                    <a:pt x="1" y="259"/>
                  </a:cubicBezTo>
                  <a:lnTo>
                    <a:pt x="1" y="6780"/>
                  </a:lnTo>
                  <a:cubicBezTo>
                    <a:pt x="1" y="6798"/>
                    <a:pt x="10" y="6816"/>
                    <a:pt x="19" y="6825"/>
                  </a:cubicBezTo>
                  <a:cubicBezTo>
                    <a:pt x="96" y="6902"/>
                    <a:pt x="178" y="6935"/>
                    <a:pt x="252" y="6935"/>
                  </a:cubicBezTo>
                  <a:cubicBezTo>
                    <a:pt x="391" y="6935"/>
                    <a:pt x="501" y="6822"/>
                    <a:pt x="501" y="6682"/>
                  </a:cubicBezTo>
                  <a:lnTo>
                    <a:pt x="501" y="3194"/>
                  </a:lnTo>
                  <a:lnTo>
                    <a:pt x="8199" y="3194"/>
                  </a:lnTo>
                  <a:lnTo>
                    <a:pt x="8199" y="5754"/>
                  </a:lnTo>
                  <a:cubicBezTo>
                    <a:pt x="8199" y="6602"/>
                    <a:pt x="8895" y="7297"/>
                    <a:pt x="9752" y="7297"/>
                  </a:cubicBezTo>
                  <a:lnTo>
                    <a:pt x="12285" y="7297"/>
                  </a:lnTo>
                  <a:cubicBezTo>
                    <a:pt x="12455" y="7788"/>
                    <a:pt x="13008" y="8341"/>
                    <a:pt x="13820" y="8502"/>
                  </a:cubicBezTo>
                  <a:cubicBezTo>
                    <a:pt x="13840" y="8506"/>
                    <a:pt x="13861" y="8508"/>
                    <a:pt x="13881" y="8508"/>
                  </a:cubicBezTo>
                  <a:cubicBezTo>
                    <a:pt x="14100" y="8508"/>
                    <a:pt x="14254" y="8252"/>
                    <a:pt x="14123" y="8056"/>
                  </a:cubicBezTo>
                  <a:cubicBezTo>
                    <a:pt x="14069" y="7975"/>
                    <a:pt x="13945" y="7735"/>
                    <a:pt x="13918" y="7297"/>
                  </a:cubicBezTo>
                  <a:lnTo>
                    <a:pt x="14560" y="7297"/>
                  </a:lnTo>
                  <a:cubicBezTo>
                    <a:pt x="15408" y="7297"/>
                    <a:pt x="16103" y="6602"/>
                    <a:pt x="16103" y="5754"/>
                  </a:cubicBezTo>
                  <a:lnTo>
                    <a:pt x="16103" y="3194"/>
                  </a:lnTo>
                  <a:lnTo>
                    <a:pt x="16567" y="3194"/>
                  </a:lnTo>
                  <a:lnTo>
                    <a:pt x="16567" y="12382"/>
                  </a:lnTo>
                  <a:cubicBezTo>
                    <a:pt x="16567" y="12721"/>
                    <a:pt x="16291" y="12998"/>
                    <a:pt x="15952" y="12998"/>
                  </a:cubicBezTo>
                  <a:lnTo>
                    <a:pt x="9163" y="12998"/>
                  </a:lnTo>
                  <a:cubicBezTo>
                    <a:pt x="9163" y="12953"/>
                    <a:pt x="9172" y="12909"/>
                    <a:pt x="9172" y="12864"/>
                  </a:cubicBezTo>
                  <a:lnTo>
                    <a:pt x="9172" y="9840"/>
                  </a:lnTo>
                  <a:cubicBezTo>
                    <a:pt x="9172" y="8992"/>
                    <a:pt x="8476" y="8297"/>
                    <a:pt x="7620" y="8297"/>
                  </a:cubicBezTo>
                  <a:lnTo>
                    <a:pt x="2802" y="8297"/>
                  </a:lnTo>
                  <a:cubicBezTo>
                    <a:pt x="1955" y="8297"/>
                    <a:pt x="1268" y="8992"/>
                    <a:pt x="1268" y="9840"/>
                  </a:cubicBezTo>
                  <a:lnTo>
                    <a:pt x="1268" y="12864"/>
                  </a:lnTo>
                  <a:cubicBezTo>
                    <a:pt x="1268" y="12909"/>
                    <a:pt x="1277" y="12953"/>
                    <a:pt x="1277" y="12998"/>
                  </a:cubicBezTo>
                  <a:lnTo>
                    <a:pt x="1116" y="12998"/>
                  </a:lnTo>
                  <a:cubicBezTo>
                    <a:pt x="777" y="12998"/>
                    <a:pt x="501" y="12721"/>
                    <a:pt x="501" y="12382"/>
                  </a:cubicBezTo>
                  <a:lnTo>
                    <a:pt x="501" y="7851"/>
                  </a:lnTo>
                  <a:cubicBezTo>
                    <a:pt x="501" y="7851"/>
                    <a:pt x="393" y="7601"/>
                    <a:pt x="260" y="7601"/>
                  </a:cubicBezTo>
                  <a:cubicBezTo>
                    <a:pt x="117" y="7601"/>
                    <a:pt x="10" y="7717"/>
                    <a:pt x="1" y="7851"/>
                  </a:cubicBezTo>
                  <a:lnTo>
                    <a:pt x="1" y="12391"/>
                  </a:lnTo>
                  <a:cubicBezTo>
                    <a:pt x="10" y="13007"/>
                    <a:pt x="509" y="13507"/>
                    <a:pt x="1125" y="13533"/>
                  </a:cubicBezTo>
                  <a:lnTo>
                    <a:pt x="1419" y="13533"/>
                  </a:lnTo>
                  <a:cubicBezTo>
                    <a:pt x="1660" y="14042"/>
                    <a:pt x="2204" y="14425"/>
                    <a:pt x="2829" y="14425"/>
                  </a:cubicBezTo>
                  <a:lnTo>
                    <a:pt x="3480" y="14425"/>
                  </a:lnTo>
                  <a:cubicBezTo>
                    <a:pt x="3453" y="14863"/>
                    <a:pt x="3329" y="15103"/>
                    <a:pt x="3275" y="15184"/>
                  </a:cubicBezTo>
                  <a:cubicBezTo>
                    <a:pt x="3145" y="15378"/>
                    <a:pt x="3295" y="15638"/>
                    <a:pt x="3510" y="15638"/>
                  </a:cubicBezTo>
                  <a:cubicBezTo>
                    <a:pt x="3532" y="15638"/>
                    <a:pt x="3555" y="15635"/>
                    <a:pt x="3578" y="15630"/>
                  </a:cubicBezTo>
                  <a:cubicBezTo>
                    <a:pt x="4390" y="15469"/>
                    <a:pt x="4961" y="14916"/>
                    <a:pt x="5131" y="14425"/>
                  </a:cubicBezTo>
                  <a:lnTo>
                    <a:pt x="7628" y="14425"/>
                  </a:lnTo>
                  <a:cubicBezTo>
                    <a:pt x="8262" y="14425"/>
                    <a:pt x="9047" y="13533"/>
                    <a:pt x="9047" y="13533"/>
                  </a:cubicBezTo>
                  <a:lnTo>
                    <a:pt x="15952" y="13533"/>
                  </a:lnTo>
                  <a:cubicBezTo>
                    <a:pt x="16567" y="13533"/>
                    <a:pt x="17067" y="13025"/>
                    <a:pt x="17067" y="12409"/>
                  </a:cubicBezTo>
                  <a:lnTo>
                    <a:pt x="17067" y="1115"/>
                  </a:lnTo>
                  <a:cubicBezTo>
                    <a:pt x="17067" y="500"/>
                    <a:pt x="16567" y="0"/>
                    <a:pt x="15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8" name="Google Shape;14948;p116"/>
            <p:cNvSpPr/>
            <p:nvPr/>
          </p:nvSpPr>
          <p:spPr>
            <a:xfrm>
              <a:off x="5323513" y="3633661"/>
              <a:ext cx="35783" cy="35555"/>
            </a:xfrm>
            <a:custGeom>
              <a:avLst/>
              <a:gdLst/>
              <a:ahLst/>
              <a:cxnLst/>
              <a:rect l="l" t="t" r="r" b="b"/>
              <a:pathLst>
                <a:path w="1572" h="1562" extrusionOk="0">
                  <a:moveTo>
                    <a:pt x="786" y="504"/>
                  </a:moveTo>
                  <a:cubicBezTo>
                    <a:pt x="924" y="504"/>
                    <a:pt x="1063" y="598"/>
                    <a:pt x="1071" y="785"/>
                  </a:cubicBezTo>
                  <a:cubicBezTo>
                    <a:pt x="1071" y="946"/>
                    <a:pt x="938" y="1071"/>
                    <a:pt x="786" y="1071"/>
                  </a:cubicBezTo>
                  <a:cubicBezTo>
                    <a:pt x="625" y="1071"/>
                    <a:pt x="501" y="946"/>
                    <a:pt x="501" y="785"/>
                  </a:cubicBezTo>
                  <a:cubicBezTo>
                    <a:pt x="509" y="598"/>
                    <a:pt x="648" y="504"/>
                    <a:pt x="786" y="504"/>
                  </a:cubicBezTo>
                  <a:close/>
                  <a:moveTo>
                    <a:pt x="786" y="0"/>
                  </a:moveTo>
                  <a:cubicBezTo>
                    <a:pt x="349" y="0"/>
                    <a:pt x="1" y="357"/>
                    <a:pt x="1" y="785"/>
                  </a:cubicBezTo>
                  <a:cubicBezTo>
                    <a:pt x="23" y="1303"/>
                    <a:pt x="405" y="1561"/>
                    <a:pt x="786" y="1561"/>
                  </a:cubicBezTo>
                  <a:cubicBezTo>
                    <a:pt x="1167" y="1561"/>
                    <a:pt x="1549" y="1303"/>
                    <a:pt x="1571" y="785"/>
                  </a:cubicBezTo>
                  <a:cubicBezTo>
                    <a:pt x="1571"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9" name="Google Shape;14949;p116"/>
            <p:cNvSpPr/>
            <p:nvPr/>
          </p:nvSpPr>
          <p:spPr>
            <a:xfrm>
              <a:off x="5367991" y="3633661"/>
              <a:ext cx="35760" cy="35555"/>
            </a:xfrm>
            <a:custGeom>
              <a:avLst/>
              <a:gdLst/>
              <a:ahLst/>
              <a:cxnLst/>
              <a:rect l="l" t="t" r="r" b="b"/>
              <a:pathLst>
                <a:path w="1571" h="1562" extrusionOk="0">
                  <a:moveTo>
                    <a:pt x="786" y="504"/>
                  </a:moveTo>
                  <a:cubicBezTo>
                    <a:pt x="924" y="504"/>
                    <a:pt x="1062" y="598"/>
                    <a:pt x="1071" y="785"/>
                  </a:cubicBezTo>
                  <a:cubicBezTo>
                    <a:pt x="1071" y="946"/>
                    <a:pt x="946" y="1071"/>
                    <a:pt x="786" y="1071"/>
                  </a:cubicBezTo>
                  <a:cubicBezTo>
                    <a:pt x="634" y="1071"/>
                    <a:pt x="500" y="946"/>
                    <a:pt x="500" y="785"/>
                  </a:cubicBezTo>
                  <a:cubicBezTo>
                    <a:pt x="509" y="598"/>
                    <a:pt x="647" y="504"/>
                    <a:pt x="786" y="504"/>
                  </a:cubicBezTo>
                  <a:close/>
                  <a:moveTo>
                    <a:pt x="786" y="0"/>
                  </a:moveTo>
                  <a:cubicBezTo>
                    <a:pt x="358" y="0"/>
                    <a:pt x="1" y="357"/>
                    <a:pt x="1" y="785"/>
                  </a:cubicBezTo>
                  <a:cubicBezTo>
                    <a:pt x="23" y="1303"/>
                    <a:pt x="404" y="1561"/>
                    <a:pt x="786" y="1561"/>
                  </a:cubicBezTo>
                  <a:cubicBezTo>
                    <a:pt x="1167" y="1561"/>
                    <a:pt x="1548" y="1303"/>
                    <a:pt x="1571" y="785"/>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0" name="Google Shape;14950;p116"/>
            <p:cNvSpPr/>
            <p:nvPr/>
          </p:nvSpPr>
          <p:spPr>
            <a:xfrm>
              <a:off x="5412469" y="3633661"/>
              <a:ext cx="35760" cy="35555"/>
            </a:xfrm>
            <a:custGeom>
              <a:avLst/>
              <a:gdLst/>
              <a:ahLst/>
              <a:cxnLst/>
              <a:rect l="l" t="t" r="r" b="b"/>
              <a:pathLst>
                <a:path w="1571" h="1562" extrusionOk="0">
                  <a:moveTo>
                    <a:pt x="790" y="504"/>
                  </a:moveTo>
                  <a:cubicBezTo>
                    <a:pt x="928" y="504"/>
                    <a:pt x="1066" y="598"/>
                    <a:pt x="1071" y="785"/>
                  </a:cubicBezTo>
                  <a:cubicBezTo>
                    <a:pt x="1071" y="946"/>
                    <a:pt x="946" y="1071"/>
                    <a:pt x="785" y="1071"/>
                  </a:cubicBezTo>
                  <a:cubicBezTo>
                    <a:pt x="634" y="1071"/>
                    <a:pt x="509" y="946"/>
                    <a:pt x="509" y="785"/>
                  </a:cubicBezTo>
                  <a:cubicBezTo>
                    <a:pt x="513" y="598"/>
                    <a:pt x="652" y="504"/>
                    <a:pt x="790" y="504"/>
                  </a:cubicBezTo>
                  <a:close/>
                  <a:moveTo>
                    <a:pt x="785" y="0"/>
                  </a:moveTo>
                  <a:cubicBezTo>
                    <a:pt x="357" y="0"/>
                    <a:pt x="0" y="357"/>
                    <a:pt x="0" y="785"/>
                  </a:cubicBezTo>
                  <a:cubicBezTo>
                    <a:pt x="23" y="1303"/>
                    <a:pt x="406" y="1561"/>
                    <a:pt x="789" y="1561"/>
                  </a:cubicBezTo>
                  <a:cubicBezTo>
                    <a:pt x="1171" y="1561"/>
                    <a:pt x="1553" y="1303"/>
                    <a:pt x="1570" y="785"/>
                  </a:cubicBezTo>
                  <a:cubicBezTo>
                    <a:pt x="1570" y="357"/>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1" name="Google Shape;14951;p116"/>
            <p:cNvSpPr/>
            <p:nvPr/>
          </p:nvSpPr>
          <p:spPr>
            <a:xfrm>
              <a:off x="5507912" y="3679141"/>
              <a:ext cx="53424" cy="11586"/>
            </a:xfrm>
            <a:custGeom>
              <a:avLst/>
              <a:gdLst/>
              <a:ahLst/>
              <a:cxnLst/>
              <a:rect l="l" t="t" r="r" b="b"/>
              <a:pathLst>
                <a:path w="2347" h="509" extrusionOk="0">
                  <a:moveTo>
                    <a:pt x="268" y="0"/>
                  </a:moveTo>
                  <a:cubicBezTo>
                    <a:pt x="116" y="0"/>
                    <a:pt x="0" y="134"/>
                    <a:pt x="18" y="286"/>
                  </a:cubicBezTo>
                  <a:cubicBezTo>
                    <a:pt x="36" y="411"/>
                    <a:pt x="152" y="509"/>
                    <a:pt x="277" y="509"/>
                  </a:cubicBezTo>
                  <a:lnTo>
                    <a:pt x="2008" y="509"/>
                  </a:lnTo>
                  <a:cubicBezTo>
                    <a:pt x="2338" y="491"/>
                    <a:pt x="2347" y="18"/>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2" name="Google Shape;14952;p116"/>
            <p:cNvSpPr/>
            <p:nvPr/>
          </p:nvSpPr>
          <p:spPr>
            <a:xfrm>
              <a:off x="5507912" y="3702700"/>
              <a:ext cx="84290" cy="11381"/>
            </a:xfrm>
            <a:custGeom>
              <a:avLst/>
              <a:gdLst/>
              <a:ahLst/>
              <a:cxnLst/>
              <a:rect l="l" t="t" r="r" b="b"/>
              <a:pathLst>
                <a:path w="3703" h="500" extrusionOk="0">
                  <a:moveTo>
                    <a:pt x="268" y="0"/>
                  </a:moveTo>
                  <a:cubicBezTo>
                    <a:pt x="116" y="0"/>
                    <a:pt x="0" y="134"/>
                    <a:pt x="18" y="286"/>
                  </a:cubicBezTo>
                  <a:cubicBezTo>
                    <a:pt x="36" y="411"/>
                    <a:pt x="152" y="500"/>
                    <a:pt x="277" y="500"/>
                  </a:cubicBezTo>
                  <a:lnTo>
                    <a:pt x="3426" y="500"/>
                  </a:lnTo>
                  <a:cubicBezTo>
                    <a:pt x="3551" y="500"/>
                    <a:pt x="3667" y="411"/>
                    <a:pt x="3685" y="286"/>
                  </a:cubicBezTo>
                  <a:cubicBezTo>
                    <a:pt x="3703" y="134"/>
                    <a:pt x="3587" y="0"/>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3" name="Google Shape;14953;p116"/>
            <p:cNvSpPr/>
            <p:nvPr/>
          </p:nvSpPr>
          <p:spPr>
            <a:xfrm>
              <a:off x="5507912" y="3727056"/>
              <a:ext cx="85701" cy="11404"/>
            </a:xfrm>
            <a:custGeom>
              <a:avLst/>
              <a:gdLst/>
              <a:ahLst/>
              <a:cxnLst/>
              <a:rect l="l" t="t" r="r" b="b"/>
              <a:pathLst>
                <a:path w="3765" h="501" extrusionOk="0">
                  <a:moveTo>
                    <a:pt x="277" y="1"/>
                  </a:moveTo>
                  <a:cubicBezTo>
                    <a:pt x="152" y="1"/>
                    <a:pt x="36" y="90"/>
                    <a:pt x="18" y="215"/>
                  </a:cubicBezTo>
                  <a:cubicBezTo>
                    <a:pt x="0" y="367"/>
                    <a:pt x="116" y="500"/>
                    <a:pt x="268" y="500"/>
                  </a:cubicBezTo>
                  <a:lnTo>
                    <a:pt x="3435" y="500"/>
                  </a:lnTo>
                  <a:cubicBezTo>
                    <a:pt x="3765" y="491"/>
                    <a:pt x="3765"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4" name="Google Shape;14954;p116"/>
            <p:cNvSpPr/>
            <p:nvPr/>
          </p:nvSpPr>
          <p:spPr>
            <a:xfrm>
              <a:off x="5354584" y="3843008"/>
              <a:ext cx="53241" cy="11609"/>
            </a:xfrm>
            <a:custGeom>
              <a:avLst/>
              <a:gdLst/>
              <a:ahLst/>
              <a:cxnLst/>
              <a:rect l="l" t="t" r="r" b="b"/>
              <a:pathLst>
                <a:path w="2339" h="510" extrusionOk="0">
                  <a:moveTo>
                    <a:pt x="269" y="1"/>
                  </a:moveTo>
                  <a:cubicBezTo>
                    <a:pt x="117" y="1"/>
                    <a:pt x="1" y="134"/>
                    <a:pt x="19" y="286"/>
                  </a:cubicBezTo>
                  <a:cubicBezTo>
                    <a:pt x="37" y="411"/>
                    <a:pt x="144" y="509"/>
                    <a:pt x="277" y="509"/>
                  </a:cubicBezTo>
                  <a:lnTo>
                    <a:pt x="2008" y="509"/>
                  </a:lnTo>
                  <a:cubicBezTo>
                    <a:pt x="2338" y="491"/>
                    <a:pt x="2338" y="18"/>
                    <a:pt x="2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5" name="Google Shape;14955;p116"/>
            <p:cNvSpPr/>
            <p:nvPr/>
          </p:nvSpPr>
          <p:spPr>
            <a:xfrm>
              <a:off x="5354584" y="3866567"/>
              <a:ext cx="85724" cy="11404"/>
            </a:xfrm>
            <a:custGeom>
              <a:avLst/>
              <a:gdLst/>
              <a:ahLst/>
              <a:cxnLst/>
              <a:rect l="l" t="t" r="r" b="b"/>
              <a:pathLst>
                <a:path w="3766" h="501" extrusionOk="0">
                  <a:moveTo>
                    <a:pt x="277" y="0"/>
                  </a:moveTo>
                  <a:cubicBezTo>
                    <a:pt x="144" y="0"/>
                    <a:pt x="37" y="99"/>
                    <a:pt x="19" y="223"/>
                  </a:cubicBezTo>
                  <a:cubicBezTo>
                    <a:pt x="1" y="375"/>
                    <a:pt x="117" y="500"/>
                    <a:pt x="269" y="500"/>
                  </a:cubicBezTo>
                  <a:lnTo>
                    <a:pt x="3435" y="500"/>
                  </a:lnTo>
                  <a:cubicBezTo>
                    <a:pt x="3766" y="491"/>
                    <a:pt x="3766"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6" name="Google Shape;14956;p116"/>
            <p:cNvSpPr/>
            <p:nvPr/>
          </p:nvSpPr>
          <p:spPr>
            <a:xfrm>
              <a:off x="5354584" y="3890923"/>
              <a:ext cx="85724" cy="11404"/>
            </a:xfrm>
            <a:custGeom>
              <a:avLst/>
              <a:gdLst/>
              <a:ahLst/>
              <a:cxnLst/>
              <a:rect l="l" t="t" r="r" b="b"/>
              <a:pathLst>
                <a:path w="3766" h="501" extrusionOk="0">
                  <a:moveTo>
                    <a:pt x="277" y="1"/>
                  </a:moveTo>
                  <a:cubicBezTo>
                    <a:pt x="144" y="1"/>
                    <a:pt x="37" y="90"/>
                    <a:pt x="19" y="215"/>
                  </a:cubicBezTo>
                  <a:cubicBezTo>
                    <a:pt x="1" y="367"/>
                    <a:pt x="117" y="501"/>
                    <a:pt x="269" y="501"/>
                  </a:cubicBezTo>
                  <a:lnTo>
                    <a:pt x="3435" y="501"/>
                  </a:lnTo>
                  <a:cubicBezTo>
                    <a:pt x="3766" y="492"/>
                    <a:pt x="3766"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7" name="Google Shape;14957;p116"/>
            <p:cNvSpPr/>
            <p:nvPr/>
          </p:nvSpPr>
          <p:spPr>
            <a:xfrm>
              <a:off x="5521706" y="3843008"/>
              <a:ext cx="100952" cy="37399"/>
            </a:xfrm>
            <a:custGeom>
              <a:avLst/>
              <a:gdLst/>
              <a:ahLst/>
              <a:cxnLst/>
              <a:rect l="l" t="t" r="r" b="b"/>
              <a:pathLst>
                <a:path w="4435" h="1643" extrusionOk="0">
                  <a:moveTo>
                    <a:pt x="3337" y="509"/>
                  </a:moveTo>
                  <a:cubicBezTo>
                    <a:pt x="3498" y="509"/>
                    <a:pt x="3641" y="616"/>
                    <a:pt x="3667" y="777"/>
                  </a:cubicBezTo>
                  <a:cubicBezTo>
                    <a:pt x="3694" y="973"/>
                    <a:pt x="3543" y="1143"/>
                    <a:pt x="3346" y="1143"/>
                  </a:cubicBezTo>
                  <a:lnTo>
                    <a:pt x="1080" y="1143"/>
                  </a:lnTo>
                  <a:cubicBezTo>
                    <a:pt x="893" y="1143"/>
                    <a:pt x="741" y="973"/>
                    <a:pt x="768" y="777"/>
                  </a:cubicBezTo>
                  <a:cubicBezTo>
                    <a:pt x="795" y="616"/>
                    <a:pt x="938" y="509"/>
                    <a:pt x="1098" y="509"/>
                  </a:cubicBezTo>
                  <a:close/>
                  <a:moveTo>
                    <a:pt x="1080" y="1"/>
                  </a:moveTo>
                  <a:cubicBezTo>
                    <a:pt x="1" y="45"/>
                    <a:pt x="1" y="1597"/>
                    <a:pt x="1080" y="1642"/>
                  </a:cubicBezTo>
                  <a:lnTo>
                    <a:pt x="3346" y="1642"/>
                  </a:lnTo>
                  <a:cubicBezTo>
                    <a:pt x="4435" y="1597"/>
                    <a:pt x="4435"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8" name="Google Shape;14958;p116"/>
          <p:cNvGrpSpPr/>
          <p:nvPr/>
        </p:nvGrpSpPr>
        <p:grpSpPr>
          <a:xfrm>
            <a:off x="5896581" y="3599336"/>
            <a:ext cx="388488" cy="388488"/>
            <a:chOff x="5896581" y="3599336"/>
            <a:chExt cx="388488" cy="388488"/>
          </a:xfrm>
        </p:grpSpPr>
        <p:sp>
          <p:nvSpPr>
            <p:cNvPr id="14959" name="Google Shape;14959;p116"/>
            <p:cNvSpPr/>
            <p:nvPr/>
          </p:nvSpPr>
          <p:spPr>
            <a:xfrm>
              <a:off x="5896581" y="3599336"/>
              <a:ext cx="388488" cy="388488"/>
            </a:xfrm>
            <a:custGeom>
              <a:avLst/>
              <a:gdLst/>
              <a:ahLst/>
              <a:cxnLst/>
              <a:rect l="l" t="t" r="r" b="b"/>
              <a:pathLst>
                <a:path w="17067" h="17067" extrusionOk="0">
                  <a:moveTo>
                    <a:pt x="12383" y="500"/>
                  </a:moveTo>
                  <a:cubicBezTo>
                    <a:pt x="12615" y="500"/>
                    <a:pt x="12802" y="687"/>
                    <a:pt x="12802" y="919"/>
                  </a:cubicBezTo>
                  <a:lnTo>
                    <a:pt x="12802" y="2668"/>
                  </a:lnTo>
                  <a:lnTo>
                    <a:pt x="4300" y="2668"/>
                  </a:lnTo>
                  <a:lnTo>
                    <a:pt x="4300" y="919"/>
                  </a:lnTo>
                  <a:cubicBezTo>
                    <a:pt x="4300" y="687"/>
                    <a:pt x="4487" y="500"/>
                    <a:pt x="4719" y="500"/>
                  </a:cubicBezTo>
                  <a:close/>
                  <a:moveTo>
                    <a:pt x="3801" y="6263"/>
                  </a:moveTo>
                  <a:lnTo>
                    <a:pt x="3801" y="13962"/>
                  </a:lnTo>
                  <a:lnTo>
                    <a:pt x="2552" y="13962"/>
                  </a:lnTo>
                  <a:cubicBezTo>
                    <a:pt x="2471" y="13962"/>
                    <a:pt x="2400" y="13899"/>
                    <a:pt x="2400" y="13819"/>
                  </a:cubicBezTo>
                  <a:lnTo>
                    <a:pt x="2400" y="6415"/>
                  </a:lnTo>
                  <a:cubicBezTo>
                    <a:pt x="2400" y="6334"/>
                    <a:pt x="2471" y="6263"/>
                    <a:pt x="2552" y="6263"/>
                  </a:cubicBezTo>
                  <a:close/>
                  <a:moveTo>
                    <a:pt x="12802" y="3167"/>
                  </a:moveTo>
                  <a:lnTo>
                    <a:pt x="12802" y="13962"/>
                  </a:lnTo>
                  <a:lnTo>
                    <a:pt x="4300" y="13962"/>
                  </a:lnTo>
                  <a:lnTo>
                    <a:pt x="4300" y="3167"/>
                  </a:lnTo>
                  <a:close/>
                  <a:moveTo>
                    <a:pt x="14550" y="6263"/>
                  </a:moveTo>
                  <a:cubicBezTo>
                    <a:pt x="14631" y="6263"/>
                    <a:pt x="14702" y="6334"/>
                    <a:pt x="14702" y="6415"/>
                  </a:cubicBezTo>
                  <a:lnTo>
                    <a:pt x="14702" y="13819"/>
                  </a:lnTo>
                  <a:cubicBezTo>
                    <a:pt x="14702" y="13899"/>
                    <a:pt x="14631" y="13962"/>
                    <a:pt x="14550" y="13962"/>
                  </a:cubicBezTo>
                  <a:lnTo>
                    <a:pt x="13301" y="13962"/>
                  </a:lnTo>
                  <a:lnTo>
                    <a:pt x="13301" y="6263"/>
                  </a:lnTo>
                  <a:close/>
                  <a:moveTo>
                    <a:pt x="10027" y="15469"/>
                  </a:moveTo>
                  <a:lnTo>
                    <a:pt x="9929" y="15764"/>
                  </a:lnTo>
                  <a:lnTo>
                    <a:pt x="7173" y="15764"/>
                  </a:lnTo>
                  <a:lnTo>
                    <a:pt x="7066" y="15469"/>
                  </a:lnTo>
                  <a:close/>
                  <a:moveTo>
                    <a:pt x="16567" y="15469"/>
                  </a:moveTo>
                  <a:lnTo>
                    <a:pt x="16567" y="16014"/>
                  </a:lnTo>
                  <a:cubicBezTo>
                    <a:pt x="16567" y="16317"/>
                    <a:pt x="16317" y="16567"/>
                    <a:pt x="16013" y="16567"/>
                  </a:cubicBezTo>
                  <a:lnTo>
                    <a:pt x="1062" y="16567"/>
                  </a:lnTo>
                  <a:cubicBezTo>
                    <a:pt x="750" y="16567"/>
                    <a:pt x="500" y="16317"/>
                    <a:pt x="500" y="16014"/>
                  </a:cubicBezTo>
                  <a:lnTo>
                    <a:pt x="500" y="15469"/>
                  </a:lnTo>
                  <a:lnTo>
                    <a:pt x="6521" y="15469"/>
                  </a:lnTo>
                  <a:lnTo>
                    <a:pt x="6700" y="15987"/>
                  </a:lnTo>
                  <a:cubicBezTo>
                    <a:pt x="6762" y="16156"/>
                    <a:pt x="6914" y="16263"/>
                    <a:pt x="7092" y="16263"/>
                  </a:cubicBezTo>
                  <a:lnTo>
                    <a:pt x="9974" y="16263"/>
                  </a:lnTo>
                  <a:cubicBezTo>
                    <a:pt x="10152" y="16263"/>
                    <a:pt x="10304" y="16156"/>
                    <a:pt x="10366" y="15987"/>
                  </a:cubicBezTo>
                  <a:lnTo>
                    <a:pt x="10545" y="15469"/>
                  </a:lnTo>
                  <a:close/>
                  <a:moveTo>
                    <a:pt x="4719" y="0"/>
                  </a:moveTo>
                  <a:cubicBezTo>
                    <a:pt x="4211" y="0"/>
                    <a:pt x="3801" y="411"/>
                    <a:pt x="3801" y="919"/>
                  </a:cubicBezTo>
                  <a:lnTo>
                    <a:pt x="3801" y="4764"/>
                  </a:lnTo>
                  <a:lnTo>
                    <a:pt x="2177" y="4764"/>
                  </a:lnTo>
                  <a:cubicBezTo>
                    <a:pt x="1472" y="4764"/>
                    <a:pt x="901" y="5335"/>
                    <a:pt x="901" y="6040"/>
                  </a:cubicBezTo>
                  <a:lnTo>
                    <a:pt x="901" y="12053"/>
                  </a:lnTo>
                  <a:cubicBezTo>
                    <a:pt x="906" y="12214"/>
                    <a:pt x="1030" y="12297"/>
                    <a:pt x="1153" y="12297"/>
                  </a:cubicBezTo>
                  <a:cubicBezTo>
                    <a:pt x="1275" y="12297"/>
                    <a:pt x="1396" y="12217"/>
                    <a:pt x="1401" y="12053"/>
                  </a:cubicBezTo>
                  <a:lnTo>
                    <a:pt x="1401" y="6040"/>
                  </a:lnTo>
                  <a:cubicBezTo>
                    <a:pt x="1401" y="5612"/>
                    <a:pt x="1749" y="5264"/>
                    <a:pt x="2177" y="5264"/>
                  </a:cubicBezTo>
                  <a:lnTo>
                    <a:pt x="3801" y="5264"/>
                  </a:lnTo>
                  <a:lnTo>
                    <a:pt x="3801" y="5763"/>
                  </a:lnTo>
                  <a:lnTo>
                    <a:pt x="2552" y="5763"/>
                  </a:lnTo>
                  <a:cubicBezTo>
                    <a:pt x="2195" y="5763"/>
                    <a:pt x="1900" y="6058"/>
                    <a:pt x="1900" y="6415"/>
                  </a:cubicBezTo>
                  <a:lnTo>
                    <a:pt x="1900" y="13819"/>
                  </a:lnTo>
                  <a:cubicBezTo>
                    <a:pt x="1900" y="14176"/>
                    <a:pt x="2195" y="14461"/>
                    <a:pt x="2552" y="14461"/>
                  </a:cubicBezTo>
                  <a:lnTo>
                    <a:pt x="14550" y="14461"/>
                  </a:lnTo>
                  <a:cubicBezTo>
                    <a:pt x="14907" y="14461"/>
                    <a:pt x="15202" y="14176"/>
                    <a:pt x="15202" y="13819"/>
                  </a:cubicBezTo>
                  <a:lnTo>
                    <a:pt x="15202" y="6415"/>
                  </a:lnTo>
                  <a:cubicBezTo>
                    <a:pt x="15202" y="6058"/>
                    <a:pt x="14907" y="5763"/>
                    <a:pt x="14550" y="5763"/>
                  </a:cubicBezTo>
                  <a:lnTo>
                    <a:pt x="13301" y="5763"/>
                  </a:lnTo>
                  <a:lnTo>
                    <a:pt x="13301" y="5264"/>
                  </a:lnTo>
                  <a:lnTo>
                    <a:pt x="14889" y="5264"/>
                  </a:lnTo>
                  <a:cubicBezTo>
                    <a:pt x="15318" y="5264"/>
                    <a:pt x="15666" y="5612"/>
                    <a:pt x="15666" y="6040"/>
                  </a:cubicBezTo>
                  <a:lnTo>
                    <a:pt x="15666" y="14185"/>
                  </a:lnTo>
                  <a:cubicBezTo>
                    <a:pt x="15666" y="14613"/>
                    <a:pt x="15318" y="14970"/>
                    <a:pt x="14889" y="14970"/>
                  </a:cubicBezTo>
                  <a:lnTo>
                    <a:pt x="1659" y="14970"/>
                  </a:lnTo>
                  <a:cubicBezTo>
                    <a:pt x="1517" y="14970"/>
                    <a:pt x="1401" y="14845"/>
                    <a:pt x="1401" y="14702"/>
                  </a:cubicBezTo>
                  <a:lnTo>
                    <a:pt x="1401" y="13150"/>
                  </a:lnTo>
                  <a:cubicBezTo>
                    <a:pt x="1401" y="13123"/>
                    <a:pt x="1392" y="13096"/>
                    <a:pt x="1374" y="13079"/>
                  </a:cubicBezTo>
                  <a:cubicBezTo>
                    <a:pt x="1302" y="13010"/>
                    <a:pt x="1225" y="12981"/>
                    <a:pt x="1155" y="12981"/>
                  </a:cubicBezTo>
                  <a:cubicBezTo>
                    <a:pt x="1015" y="12981"/>
                    <a:pt x="901" y="13094"/>
                    <a:pt x="901" y="13230"/>
                  </a:cubicBezTo>
                  <a:lnTo>
                    <a:pt x="901" y="14185"/>
                  </a:lnTo>
                  <a:cubicBezTo>
                    <a:pt x="901" y="14479"/>
                    <a:pt x="999" y="14747"/>
                    <a:pt x="1169" y="14970"/>
                  </a:cubicBezTo>
                  <a:lnTo>
                    <a:pt x="455" y="14970"/>
                  </a:lnTo>
                  <a:cubicBezTo>
                    <a:pt x="205" y="14970"/>
                    <a:pt x="0" y="15166"/>
                    <a:pt x="0" y="15416"/>
                  </a:cubicBezTo>
                  <a:lnTo>
                    <a:pt x="0" y="16014"/>
                  </a:lnTo>
                  <a:cubicBezTo>
                    <a:pt x="0" y="16593"/>
                    <a:pt x="473" y="17066"/>
                    <a:pt x="1062" y="17066"/>
                  </a:cubicBezTo>
                  <a:lnTo>
                    <a:pt x="16013" y="17066"/>
                  </a:lnTo>
                  <a:cubicBezTo>
                    <a:pt x="16593" y="17066"/>
                    <a:pt x="17066" y="16593"/>
                    <a:pt x="17066" y="16014"/>
                  </a:cubicBezTo>
                  <a:lnTo>
                    <a:pt x="17066" y="15416"/>
                  </a:lnTo>
                  <a:cubicBezTo>
                    <a:pt x="17066" y="15166"/>
                    <a:pt x="16861" y="14970"/>
                    <a:pt x="16620" y="14970"/>
                  </a:cubicBezTo>
                  <a:lnTo>
                    <a:pt x="15897" y="14970"/>
                  </a:lnTo>
                  <a:cubicBezTo>
                    <a:pt x="16067" y="14747"/>
                    <a:pt x="16165" y="14479"/>
                    <a:pt x="16165" y="14185"/>
                  </a:cubicBezTo>
                  <a:lnTo>
                    <a:pt x="16165" y="6040"/>
                  </a:lnTo>
                  <a:cubicBezTo>
                    <a:pt x="16165" y="5335"/>
                    <a:pt x="15594" y="4764"/>
                    <a:pt x="14889" y="4764"/>
                  </a:cubicBezTo>
                  <a:lnTo>
                    <a:pt x="13301" y="4764"/>
                  </a:lnTo>
                  <a:lnTo>
                    <a:pt x="13301" y="919"/>
                  </a:lnTo>
                  <a:cubicBezTo>
                    <a:pt x="13301" y="411"/>
                    <a:pt x="12891" y="0"/>
                    <a:pt x="1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0" name="Google Shape;14960;p116"/>
            <p:cNvSpPr/>
            <p:nvPr/>
          </p:nvSpPr>
          <p:spPr>
            <a:xfrm>
              <a:off x="6011304" y="3617204"/>
              <a:ext cx="35760" cy="35714"/>
            </a:xfrm>
            <a:custGeom>
              <a:avLst/>
              <a:gdLst/>
              <a:ahLst/>
              <a:cxnLst/>
              <a:rect l="l" t="t" r="r" b="b"/>
              <a:pathLst>
                <a:path w="1571" h="1569" extrusionOk="0">
                  <a:moveTo>
                    <a:pt x="790" y="505"/>
                  </a:moveTo>
                  <a:cubicBezTo>
                    <a:pt x="928" y="505"/>
                    <a:pt x="1067" y="598"/>
                    <a:pt x="1071" y="786"/>
                  </a:cubicBezTo>
                  <a:cubicBezTo>
                    <a:pt x="1071" y="946"/>
                    <a:pt x="946" y="1071"/>
                    <a:pt x="786" y="1071"/>
                  </a:cubicBezTo>
                  <a:cubicBezTo>
                    <a:pt x="634" y="1071"/>
                    <a:pt x="509" y="946"/>
                    <a:pt x="509" y="786"/>
                  </a:cubicBezTo>
                  <a:cubicBezTo>
                    <a:pt x="514" y="598"/>
                    <a:pt x="652" y="505"/>
                    <a:pt x="790" y="505"/>
                  </a:cubicBezTo>
                  <a:close/>
                  <a:moveTo>
                    <a:pt x="786" y="0"/>
                  </a:moveTo>
                  <a:cubicBezTo>
                    <a:pt x="357" y="0"/>
                    <a:pt x="1" y="357"/>
                    <a:pt x="1" y="786"/>
                  </a:cubicBezTo>
                  <a:cubicBezTo>
                    <a:pt x="23" y="1307"/>
                    <a:pt x="406" y="1568"/>
                    <a:pt x="789" y="1568"/>
                  </a:cubicBezTo>
                  <a:cubicBezTo>
                    <a:pt x="1171" y="1568"/>
                    <a:pt x="1553" y="1307"/>
                    <a:pt x="1571" y="786"/>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1" name="Google Shape;14961;p116"/>
            <p:cNvSpPr/>
            <p:nvPr/>
          </p:nvSpPr>
          <p:spPr>
            <a:xfrm>
              <a:off x="6055987"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5"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4"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2" name="Google Shape;14962;p116"/>
            <p:cNvSpPr/>
            <p:nvPr/>
          </p:nvSpPr>
          <p:spPr>
            <a:xfrm>
              <a:off x="6100442" y="3617204"/>
              <a:ext cx="35578" cy="35714"/>
            </a:xfrm>
            <a:custGeom>
              <a:avLst/>
              <a:gdLst/>
              <a:ahLst/>
              <a:cxnLst/>
              <a:rect l="l" t="t" r="r" b="b"/>
              <a:pathLst>
                <a:path w="1563" h="1569" extrusionOk="0">
                  <a:moveTo>
                    <a:pt x="781" y="505"/>
                  </a:moveTo>
                  <a:cubicBezTo>
                    <a:pt x="920" y="505"/>
                    <a:pt x="1058" y="598"/>
                    <a:pt x="1062" y="786"/>
                  </a:cubicBezTo>
                  <a:cubicBezTo>
                    <a:pt x="1062" y="946"/>
                    <a:pt x="938"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3" name="Google Shape;14963;p116"/>
            <p:cNvSpPr/>
            <p:nvPr/>
          </p:nvSpPr>
          <p:spPr>
            <a:xfrm>
              <a:off x="6013535" y="3795093"/>
              <a:ext cx="79418" cy="11381"/>
            </a:xfrm>
            <a:custGeom>
              <a:avLst/>
              <a:gdLst/>
              <a:ahLst/>
              <a:cxnLst/>
              <a:rect l="l" t="t" r="r" b="b"/>
              <a:pathLst>
                <a:path w="3489" h="500" extrusionOk="0">
                  <a:moveTo>
                    <a:pt x="331" y="0"/>
                  </a:moveTo>
                  <a:cubicBezTo>
                    <a:pt x="1" y="9"/>
                    <a:pt x="1" y="491"/>
                    <a:pt x="331" y="500"/>
                  </a:cubicBezTo>
                  <a:lnTo>
                    <a:pt x="3212" y="500"/>
                  </a:lnTo>
                  <a:cubicBezTo>
                    <a:pt x="3337" y="500"/>
                    <a:pt x="3453" y="411"/>
                    <a:pt x="3471" y="277"/>
                  </a:cubicBezTo>
                  <a:cubicBezTo>
                    <a:pt x="3489" y="125"/>
                    <a:pt x="3364" y="0"/>
                    <a:pt x="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4" name="Google Shape;14964;p116"/>
            <p:cNvSpPr/>
            <p:nvPr/>
          </p:nvSpPr>
          <p:spPr>
            <a:xfrm>
              <a:off x="6013535" y="3823933"/>
              <a:ext cx="155172" cy="11381"/>
            </a:xfrm>
            <a:custGeom>
              <a:avLst/>
              <a:gdLst/>
              <a:ahLst/>
              <a:cxnLst/>
              <a:rect l="l" t="t" r="r" b="b"/>
              <a:pathLst>
                <a:path w="6817" h="500" extrusionOk="0">
                  <a:moveTo>
                    <a:pt x="331" y="0"/>
                  </a:moveTo>
                  <a:cubicBezTo>
                    <a:pt x="1" y="9"/>
                    <a:pt x="1" y="491"/>
                    <a:pt x="331" y="500"/>
                  </a:cubicBezTo>
                  <a:lnTo>
                    <a:pt x="6486" y="500"/>
                  </a:lnTo>
                  <a:cubicBezTo>
                    <a:pt x="6816" y="491"/>
                    <a:pt x="6816" y="9"/>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5" name="Google Shape;14965;p116"/>
            <p:cNvSpPr/>
            <p:nvPr/>
          </p:nvSpPr>
          <p:spPr>
            <a:xfrm>
              <a:off x="6013535" y="3852750"/>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6" name="Google Shape;14966;p116"/>
            <p:cNvSpPr/>
            <p:nvPr/>
          </p:nvSpPr>
          <p:spPr>
            <a:xfrm>
              <a:off x="6013535" y="3881591"/>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7" name="Google Shape;14967;p116"/>
            <p:cNvSpPr/>
            <p:nvPr/>
          </p:nvSpPr>
          <p:spPr>
            <a:xfrm>
              <a:off x="6015766" y="3690317"/>
              <a:ext cx="150915" cy="75139"/>
            </a:xfrm>
            <a:custGeom>
              <a:avLst/>
              <a:gdLst/>
              <a:ahLst/>
              <a:cxnLst/>
              <a:rect l="l" t="t" r="r" b="b"/>
              <a:pathLst>
                <a:path w="6630" h="3301" extrusionOk="0">
                  <a:moveTo>
                    <a:pt x="518" y="0"/>
                  </a:moveTo>
                  <a:cubicBezTo>
                    <a:pt x="233" y="0"/>
                    <a:pt x="1" y="232"/>
                    <a:pt x="1" y="526"/>
                  </a:cubicBezTo>
                  <a:lnTo>
                    <a:pt x="1" y="2783"/>
                  </a:lnTo>
                  <a:cubicBezTo>
                    <a:pt x="1" y="3069"/>
                    <a:pt x="233" y="3301"/>
                    <a:pt x="518" y="3301"/>
                  </a:cubicBezTo>
                  <a:lnTo>
                    <a:pt x="6112" y="3301"/>
                  </a:lnTo>
                  <a:cubicBezTo>
                    <a:pt x="6397" y="3301"/>
                    <a:pt x="6629" y="3069"/>
                    <a:pt x="6629" y="2783"/>
                  </a:cubicBezTo>
                  <a:lnTo>
                    <a:pt x="6629" y="526"/>
                  </a:lnTo>
                  <a:cubicBezTo>
                    <a:pt x="6629" y="232"/>
                    <a:pt x="6397" y="0"/>
                    <a:pt x="6112" y="0"/>
                  </a:cubicBezTo>
                  <a:lnTo>
                    <a:pt x="4997" y="0"/>
                  </a:lnTo>
                  <a:cubicBezTo>
                    <a:pt x="4667" y="18"/>
                    <a:pt x="4667" y="491"/>
                    <a:pt x="4997" y="500"/>
                  </a:cubicBezTo>
                  <a:lnTo>
                    <a:pt x="6112" y="500"/>
                  </a:lnTo>
                  <a:cubicBezTo>
                    <a:pt x="6121" y="500"/>
                    <a:pt x="6130" y="509"/>
                    <a:pt x="6130" y="526"/>
                  </a:cubicBezTo>
                  <a:lnTo>
                    <a:pt x="6130" y="2783"/>
                  </a:lnTo>
                  <a:cubicBezTo>
                    <a:pt x="6130" y="2792"/>
                    <a:pt x="6121" y="2801"/>
                    <a:pt x="6112" y="2801"/>
                  </a:cubicBezTo>
                  <a:cubicBezTo>
                    <a:pt x="6108" y="2799"/>
                    <a:pt x="6005" y="2798"/>
                    <a:pt x="5828" y="2798"/>
                  </a:cubicBezTo>
                  <a:cubicBezTo>
                    <a:pt x="5151" y="2798"/>
                    <a:pt x="3398" y="2812"/>
                    <a:pt x="2086" y="2812"/>
                  </a:cubicBezTo>
                  <a:cubicBezTo>
                    <a:pt x="1190" y="2812"/>
                    <a:pt x="500" y="2805"/>
                    <a:pt x="500" y="2783"/>
                  </a:cubicBezTo>
                  <a:lnTo>
                    <a:pt x="500" y="526"/>
                  </a:lnTo>
                  <a:cubicBezTo>
                    <a:pt x="500" y="509"/>
                    <a:pt x="509" y="500"/>
                    <a:pt x="518" y="500"/>
                  </a:cubicBezTo>
                  <a:lnTo>
                    <a:pt x="3801" y="500"/>
                  </a:lnTo>
                  <a:cubicBezTo>
                    <a:pt x="3926" y="500"/>
                    <a:pt x="4042" y="410"/>
                    <a:pt x="4060" y="286"/>
                  </a:cubicBezTo>
                  <a:cubicBezTo>
                    <a:pt x="4078" y="134"/>
                    <a:pt x="3962" y="0"/>
                    <a:pt x="3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8" name="Google Shape;14968;p116"/>
          <p:cNvGrpSpPr/>
          <p:nvPr/>
        </p:nvGrpSpPr>
        <p:grpSpPr>
          <a:xfrm>
            <a:off x="6507390" y="3599336"/>
            <a:ext cx="394998" cy="388488"/>
            <a:chOff x="6507390" y="3599336"/>
            <a:chExt cx="394998" cy="388488"/>
          </a:xfrm>
        </p:grpSpPr>
        <p:sp>
          <p:nvSpPr>
            <p:cNvPr id="14969" name="Google Shape;14969;p116"/>
            <p:cNvSpPr/>
            <p:nvPr/>
          </p:nvSpPr>
          <p:spPr>
            <a:xfrm>
              <a:off x="6507390" y="3818652"/>
              <a:ext cx="394998" cy="169171"/>
            </a:xfrm>
            <a:custGeom>
              <a:avLst/>
              <a:gdLst/>
              <a:ahLst/>
              <a:cxnLst/>
              <a:rect l="l" t="t" r="r" b="b"/>
              <a:pathLst>
                <a:path w="17353" h="7432" extrusionOk="0">
                  <a:moveTo>
                    <a:pt x="6192" y="2230"/>
                  </a:moveTo>
                  <a:lnTo>
                    <a:pt x="6192" y="5933"/>
                  </a:lnTo>
                  <a:lnTo>
                    <a:pt x="2418" y="5933"/>
                  </a:lnTo>
                  <a:lnTo>
                    <a:pt x="2418" y="2230"/>
                  </a:lnTo>
                  <a:close/>
                  <a:moveTo>
                    <a:pt x="10456" y="500"/>
                  </a:moveTo>
                  <a:lnTo>
                    <a:pt x="10456" y="5933"/>
                  </a:lnTo>
                  <a:lnTo>
                    <a:pt x="6691" y="5933"/>
                  </a:lnTo>
                  <a:lnTo>
                    <a:pt x="6691" y="500"/>
                  </a:lnTo>
                  <a:close/>
                  <a:moveTo>
                    <a:pt x="14720" y="3461"/>
                  </a:moveTo>
                  <a:lnTo>
                    <a:pt x="14720" y="5933"/>
                  </a:lnTo>
                  <a:lnTo>
                    <a:pt x="10956" y="5933"/>
                  </a:lnTo>
                  <a:lnTo>
                    <a:pt x="10956" y="3461"/>
                  </a:lnTo>
                  <a:close/>
                  <a:moveTo>
                    <a:pt x="6575" y="0"/>
                  </a:moveTo>
                  <a:cubicBezTo>
                    <a:pt x="6361" y="0"/>
                    <a:pt x="6192" y="170"/>
                    <a:pt x="6192" y="384"/>
                  </a:cubicBezTo>
                  <a:lnTo>
                    <a:pt x="6192" y="1731"/>
                  </a:lnTo>
                  <a:lnTo>
                    <a:pt x="2302" y="1731"/>
                  </a:lnTo>
                  <a:cubicBezTo>
                    <a:pt x="2097" y="1731"/>
                    <a:pt x="1919" y="1900"/>
                    <a:pt x="1919" y="2114"/>
                  </a:cubicBezTo>
                  <a:lnTo>
                    <a:pt x="1919" y="5933"/>
                  </a:lnTo>
                  <a:lnTo>
                    <a:pt x="804" y="5933"/>
                  </a:lnTo>
                  <a:cubicBezTo>
                    <a:pt x="420" y="5933"/>
                    <a:pt x="81" y="6218"/>
                    <a:pt x="45" y="6611"/>
                  </a:cubicBezTo>
                  <a:cubicBezTo>
                    <a:pt x="1" y="7057"/>
                    <a:pt x="349" y="7431"/>
                    <a:pt x="786" y="7431"/>
                  </a:cubicBezTo>
                  <a:lnTo>
                    <a:pt x="2472" y="7431"/>
                  </a:lnTo>
                  <a:cubicBezTo>
                    <a:pt x="2606" y="7431"/>
                    <a:pt x="2722" y="7342"/>
                    <a:pt x="2731" y="7208"/>
                  </a:cubicBezTo>
                  <a:cubicBezTo>
                    <a:pt x="2748" y="7057"/>
                    <a:pt x="2632" y="6932"/>
                    <a:pt x="2490" y="6932"/>
                  </a:cubicBezTo>
                  <a:lnTo>
                    <a:pt x="768" y="6932"/>
                  </a:lnTo>
                  <a:cubicBezTo>
                    <a:pt x="447" y="6923"/>
                    <a:pt x="438" y="6441"/>
                    <a:pt x="768" y="6432"/>
                  </a:cubicBezTo>
                  <a:lnTo>
                    <a:pt x="16335" y="6432"/>
                  </a:lnTo>
                  <a:cubicBezTo>
                    <a:pt x="16656" y="6441"/>
                    <a:pt x="16674" y="6914"/>
                    <a:pt x="16335" y="6932"/>
                  </a:cubicBezTo>
                  <a:lnTo>
                    <a:pt x="3667" y="6932"/>
                  </a:lnTo>
                  <a:cubicBezTo>
                    <a:pt x="3337" y="6941"/>
                    <a:pt x="3337" y="7422"/>
                    <a:pt x="3667" y="7431"/>
                  </a:cubicBezTo>
                  <a:lnTo>
                    <a:pt x="16353" y="7431"/>
                  </a:lnTo>
                  <a:cubicBezTo>
                    <a:pt x="17343" y="7396"/>
                    <a:pt x="17352" y="5968"/>
                    <a:pt x="16353" y="5933"/>
                  </a:cubicBezTo>
                  <a:lnTo>
                    <a:pt x="15220" y="5933"/>
                  </a:lnTo>
                  <a:lnTo>
                    <a:pt x="15220" y="3345"/>
                  </a:lnTo>
                  <a:cubicBezTo>
                    <a:pt x="15220" y="3131"/>
                    <a:pt x="15050" y="2962"/>
                    <a:pt x="14836" y="2962"/>
                  </a:cubicBezTo>
                  <a:lnTo>
                    <a:pt x="10956" y="2962"/>
                  </a:lnTo>
                  <a:lnTo>
                    <a:pt x="10956" y="384"/>
                  </a:lnTo>
                  <a:cubicBezTo>
                    <a:pt x="10956" y="170"/>
                    <a:pt x="10786"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0" name="Google Shape;14970;p116"/>
            <p:cNvSpPr/>
            <p:nvPr/>
          </p:nvSpPr>
          <p:spPr>
            <a:xfrm>
              <a:off x="6612576" y="3599336"/>
              <a:ext cx="179141" cy="189680"/>
            </a:xfrm>
            <a:custGeom>
              <a:avLst/>
              <a:gdLst/>
              <a:ahLst/>
              <a:cxnLst/>
              <a:rect l="l" t="t" r="r" b="b"/>
              <a:pathLst>
                <a:path w="7870" h="8333" extrusionOk="0">
                  <a:moveTo>
                    <a:pt x="7370" y="3167"/>
                  </a:moveTo>
                  <a:lnTo>
                    <a:pt x="7370" y="7218"/>
                  </a:lnTo>
                  <a:cubicBezTo>
                    <a:pt x="7370" y="7557"/>
                    <a:pt x="7093" y="7833"/>
                    <a:pt x="6754" y="7833"/>
                  </a:cubicBezTo>
                  <a:lnTo>
                    <a:pt x="1116" y="7833"/>
                  </a:lnTo>
                  <a:cubicBezTo>
                    <a:pt x="777" y="7833"/>
                    <a:pt x="500" y="7557"/>
                    <a:pt x="500" y="7218"/>
                  </a:cubicBezTo>
                  <a:lnTo>
                    <a:pt x="500" y="3167"/>
                  </a:lnTo>
                  <a:close/>
                  <a:moveTo>
                    <a:pt x="1116" y="0"/>
                  </a:moveTo>
                  <a:cubicBezTo>
                    <a:pt x="500" y="0"/>
                    <a:pt x="1" y="500"/>
                    <a:pt x="1" y="1116"/>
                  </a:cubicBezTo>
                  <a:lnTo>
                    <a:pt x="1" y="7218"/>
                  </a:lnTo>
                  <a:cubicBezTo>
                    <a:pt x="1" y="7833"/>
                    <a:pt x="500" y="8333"/>
                    <a:pt x="1116" y="8333"/>
                  </a:cubicBezTo>
                  <a:lnTo>
                    <a:pt x="6754" y="8333"/>
                  </a:lnTo>
                  <a:cubicBezTo>
                    <a:pt x="7370" y="8333"/>
                    <a:pt x="7869" y="7833"/>
                    <a:pt x="7869" y="7218"/>
                  </a:cubicBezTo>
                  <a:lnTo>
                    <a:pt x="7869" y="259"/>
                  </a:lnTo>
                  <a:cubicBezTo>
                    <a:pt x="7869" y="116"/>
                    <a:pt x="7753" y="0"/>
                    <a:pt x="7601" y="0"/>
                  </a:cubicBezTo>
                  <a:lnTo>
                    <a:pt x="5942" y="0"/>
                  </a:lnTo>
                  <a:cubicBezTo>
                    <a:pt x="5924" y="0"/>
                    <a:pt x="5915" y="9"/>
                    <a:pt x="5898" y="18"/>
                  </a:cubicBezTo>
                  <a:cubicBezTo>
                    <a:pt x="5675" y="232"/>
                    <a:pt x="5826" y="500"/>
                    <a:pt x="6040" y="500"/>
                  </a:cubicBezTo>
                  <a:lnTo>
                    <a:pt x="6754" y="500"/>
                  </a:lnTo>
                  <a:cubicBezTo>
                    <a:pt x="7093" y="500"/>
                    <a:pt x="7370" y="777"/>
                    <a:pt x="7370" y="1116"/>
                  </a:cubicBezTo>
                  <a:lnTo>
                    <a:pt x="7370" y="2668"/>
                  </a:lnTo>
                  <a:lnTo>
                    <a:pt x="500" y="2668"/>
                  </a:lnTo>
                  <a:lnTo>
                    <a:pt x="500" y="759"/>
                  </a:lnTo>
                  <a:cubicBezTo>
                    <a:pt x="500" y="616"/>
                    <a:pt x="616" y="500"/>
                    <a:pt x="759" y="500"/>
                  </a:cubicBezTo>
                  <a:lnTo>
                    <a:pt x="4943" y="500"/>
                  </a:lnTo>
                  <a:cubicBezTo>
                    <a:pt x="4970" y="500"/>
                    <a:pt x="4997" y="491"/>
                    <a:pt x="5023" y="464"/>
                  </a:cubicBezTo>
                  <a:cubicBezTo>
                    <a:pt x="5220" y="250"/>
                    <a:pt x="50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1" name="Google Shape;14971;p116"/>
            <p:cNvSpPr/>
            <p:nvPr/>
          </p:nvSpPr>
          <p:spPr>
            <a:xfrm>
              <a:off x="6636750" y="3617614"/>
              <a:ext cx="41451" cy="35760"/>
            </a:xfrm>
            <a:custGeom>
              <a:avLst/>
              <a:gdLst/>
              <a:ahLst/>
              <a:cxnLst/>
              <a:rect l="l" t="t" r="r" b="b"/>
              <a:pathLst>
                <a:path w="1821" h="1571" extrusionOk="0">
                  <a:moveTo>
                    <a:pt x="776" y="500"/>
                  </a:moveTo>
                  <a:cubicBezTo>
                    <a:pt x="937" y="500"/>
                    <a:pt x="1062" y="625"/>
                    <a:pt x="1062" y="785"/>
                  </a:cubicBezTo>
                  <a:cubicBezTo>
                    <a:pt x="1062" y="937"/>
                    <a:pt x="937" y="1071"/>
                    <a:pt x="776" y="1071"/>
                  </a:cubicBezTo>
                  <a:cubicBezTo>
                    <a:pt x="402" y="1053"/>
                    <a:pt x="402" y="518"/>
                    <a:pt x="776" y="500"/>
                  </a:cubicBezTo>
                  <a:close/>
                  <a:moveTo>
                    <a:pt x="776" y="0"/>
                  </a:moveTo>
                  <a:cubicBezTo>
                    <a:pt x="348" y="0"/>
                    <a:pt x="0" y="348"/>
                    <a:pt x="0" y="785"/>
                  </a:cubicBezTo>
                  <a:cubicBezTo>
                    <a:pt x="0" y="1214"/>
                    <a:pt x="348" y="1570"/>
                    <a:pt x="776" y="1570"/>
                  </a:cubicBezTo>
                  <a:cubicBezTo>
                    <a:pt x="1820" y="1526"/>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2" name="Google Shape;14972;p116"/>
            <p:cNvSpPr/>
            <p:nvPr/>
          </p:nvSpPr>
          <p:spPr>
            <a:xfrm>
              <a:off x="6659899" y="3691933"/>
              <a:ext cx="53424" cy="11381"/>
            </a:xfrm>
            <a:custGeom>
              <a:avLst/>
              <a:gdLst/>
              <a:ahLst/>
              <a:cxnLst/>
              <a:rect l="l" t="t" r="r" b="b"/>
              <a:pathLst>
                <a:path w="2347" h="500" extrusionOk="0">
                  <a:moveTo>
                    <a:pt x="277" y="0"/>
                  </a:moveTo>
                  <a:cubicBezTo>
                    <a:pt x="152" y="0"/>
                    <a:pt x="36" y="90"/>
                    <a:pt x="18" y="215"/>
                  </a:cubicBezTo>
                  <a:cubicBezTo>
                    <a:pt x="0" y="366"/>
                    <a:pt x="125" y="500"/>
                    <a:pt x="268" y="500"/>
                  </a:cubicBezTo>
                  <a:lnTo>
                    <a:pt x="2017" y="500"/>
                  </a:lnTo>
                  <a:cubicBezTo>
                    <a:pt x="2347" y="491"/>
                    <a:pt x="2347" y="9"/>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3" name="Google Shape;14973;p116"/>
            <p:cNvSpPr/>
            <p:nvPr/>
          </p:nvSpPr>
          <p:spPr>
            <a:xfrm>
              <a:off x="6658465" y="3715493"/>
              <a:ext cx="87340" cy="11381"/>
            </a:xfrm>
            <a:custGeom>
              <a:avLst/>
              <a:gdLst/>
              <a:ahLst/>
              <a:cxnLst/>
              <a:rect l="l" t="t" r="r" b="b"/>
              <a:pathLst>
                <a:path w="3837" h="500" extrusionOk="0">
                  <a:moveTo>
                    <a:pt x="331" y="0"/>
                  </a:moveTo>
                  <a:cubicBezTo>
                    <a:pt x="1" y="9"/>
                    <a:pt x="1" y="491"/>
                    <a:pt x="331" y="500"/>
                  </a:cubicBezTo>
                  <a:lnTo>
                    <a:pt x="3498" y="500"/>
                  </a:lnTo>
                  <a:cubicBezTo>
                    <a:pt x="3828" y="491"/>
                    <a:pt x="3837" y="9"/>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4" name="Google Shape;14974;p116"/>
            <p:cNvSpPr/>
            <p:nvPr/>
          </p:nvSpPr>
          <p:spPr>
            <a:xfrm>
              <a:off x="6658465" y="3738847"/>
              <a:ext cx="87340" cy="11381"/>
            </a:xfrm>
            <a:custGeom>
              <a:avLst/>
              <a:gdLst/>
              <a:ahLst/>
              <a:cxnLst/>
              <a:rect l="l" t="t" r="r" b="b"/>
              <a:pathLst>
                <a:path w="3837" h="500" extrusionOk="0">
                  <a:moveTo>
                    <a:pt x="331" y="0"/>
                  </a:moveTo>
                  <a:cubicBezTo>
                    <a:pt x="1" y="18"/>
                    <a:pt x="1" y="491"/>
                    <a:pt x="331" y="500"/>
                  </a:cubicBezTo>
                  <a:lnTo>
                    <a:pt x="3498" y="500"/>
                  </a:lnTo>
                  <a:cubicBezTo>
                    <a:pt x="3828" y="491"/>
                    <a:pt x="3837" y="18"/>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5" name="Google Shape;14975;p116"/>
          <p:cNvGrpSpPr/>
          <p:nvPr/>
        </p:nvGrpSpPr>
        <p:grpSpPr>
          <a:xfrm>
            <a:off x="7186236" y="3599336"/>
            <a:ext cx="255691" cy="388488"/>
            <a:chOff x="7186236" y="3599336"/>
            <a:chExt cx="255691" cy="388488"/>
          </a:xfrm>
        </p:grpSpPr>
        <p:sp>
          <p:nvSpPr>
            <p:cNvPr id="14976" name="Google Shape;14976;p116"/>
            <p:cNvSpPr/>
            <p:nvPr/>
          </p:nvSpPr>
          <p:spPr>
            <a:xfrm>
              <a:off x="7186236" y="3599336"/>
              <a:ext cx="255691" cy="388488"/>
            </a:xfrm>
            <a:custGeom>
              <a:avLst/>
              <a:gdLst/>
              <a:ahLst/>
              <a:cxnLst/>
              <a:rect l="l" t="t" r="r" b="b"/>
              <a:pathLst>
                <a:path w="11233" h="17067" extrusionOk="0">
                  <a:moveTo>
                    <a:pt x="10117" y="500"/>
                  </a:moveTo>
                  <a:cubicBezTo>
                    <a:pt x="10456" y="500"/>
                    <a:pt x="10733" y="777"/>
                    <a:pt x="10733" y="1116"/>
                  </a:cubicBezTo>
                  <a:lnTo>
                    <a:pt x="10733" y="2668"/>
                  </a:lnTo>
                  <a:lnTo>
                    <a:pt x="500" y="2668"/>
                  </a:lnTo>
                  <a:lnTo>
                    <a:pt x="500" y="1116"/>
                  </a:lnTo>
                  <a:cubicBezTo>
                    <a:pt x="500" y="777"/>
                    <a:pt x="777" y="500"/>
                    <a:pt x="1116" y="500"/>
                  </a:cubicBezTo>
                  <a:close/>
                  <a:moveTo>
                    <a:pt x="259" y="0"/>
                  </a:moveTo>
                  <a:cubicBezTo>
                    <a:pt x="117" y="0"/>
                    <a:pt x="1" y="116"/>
                    <a:pt x="1" y="259"/>
                  </a:cubicBezTo>
                  <a:lnTo>
                    <a:pt x="1" y="13319"/>
                  </a:lnTo>
                  <a:cubicBezTo>
                    <a:pt x="1" y="13337"/>
                    <a:pt x="1" y="13346"/>
                    <a:pt x="19" y="13355"/>
                  </a:cubicBezTo>
                  <a:cubicBezTo>
                    <a:pt x="95" y="13438"/>
                    <a:pt x="177" y="13472"/>
                    <a:pt x="253" y="13472"/>
                  </a:cubicBezTo>
                  <a:cubicBezTo>
                    <a:pt x="389" y="13472"/>
                    <a:pt x="500" y="13359"/>
                    <a:pt x="500" y="13221"/>
                  </a:cubicBezTo>
                  <a:lnTo>
                    <a:pt x="500" y="3167"/>
                  </a:lnTo>
                  <a:lnTo>
                    <a:pt x="10733" y="3167"/>
                  </a:lnTo>
                  <a:lnTo>
                    <a:pt x="10733" y="15951"/>
                  </a:lnTo>
                  <a:cubicBezTo>
                    <a:pt x="10733" y="16290"/>
                    <a:pt x="10456" y="16567"/>
                    <a:pt x="10117" y="16567"/>
                  </a:cubicBezTo>
                  <a:lnTo>
                    <a:pt x="759" y="16567"/>
                  </a:lnTo>
                  <a:cubicBezTo>
                    <a:pt x="616" y="16567"/>
                    <a:pt x="500" y="16451"/>
                    <a:pt x="500" y="16299"/>
                  </a:cubicBezTo>
                  <a:lnTo>
                    <a:pt x="500" y="14310"/>
                  </a:lnTo>
                  <a:cubicBezTo>
                    <a:pt x="500" y="14274"/>
                    <a:pt x="482" y="14247"/>
                    <a:pt x="465" y="14229"/>
                  </a:cubicBezTo>
                  <a:cubicBezTo>
                    <a:pt x="393" y="14161"/>
                    <a:pt x="317" y="14132"/>
                    <a:pt x="248" y="14132"/>
                  </a:cubicBezTo>
                  <a:cubicBezTo>
                    <a:pt x="111" y="14132"/>
                    <a:pt x="1" y="14245"/>
                    <a:pt x="1" y="14381"/>
                  </a:cubicBezTo>
                  <a:lnTo>
                    <a:pt x="1" y="15951"/>
                  </a:lnTo>
                  <a:cubicBezTo>
                    <a:pt x="1" y="16567"/>
                    <a:pt x="500" y="17066"/>
                    <a:pt x="1116" y="17066"/>
                  </a:cubicBezTo>
                  <a:lnTo>
                    <a:pt x="10117" y="17066"/>
                  </a:lnTo>
                  <a:cubicBezTo>
                    <a:pt x="10733" y="17066"/>
                    <a:pt x="11232" y="16567"/>
                    <a:pt x="11232" y="15951"/>
                  </a:cubicBezTo>
                  <a:lnTo>
                    <a:pt x="11232" y="1116"/>
                  </a:lnTo>
                  <a:cubicBezTo>
                    <a:pt x="11232" y="500"/>
                    <a:pt x="10733" y="0"/>
                    <a:pt x="10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7" name="Google Shape;14977;p116"/>
            <p:cNvSpPr/>
            <p:nvPr/>
          </p:nvSpPr>
          <p:spPr>
            <a:xfrm>
              <a:off x="7234379"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4"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3"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8" name="Google Shape;14978;p116"/>
            <p:cNvSpPr/>
            <p:nvPr/>
          </p:nvSpPr>
          <p:spPr>
            <a:xfrm>
              <a:off x="7278834" y="3617204"/>
              <a:ext cx="35555" cy="35714"/>
            </a:xfrm>
            <a:custGeom>
              <a:avLst/>
              <a:gdLst/>
              <a:ahLst/>
              <a:cxnLst/>
              <a:rect l="l" t="t" r="r" b="b"/>
              <a:pathLst>
                <a:path w="1562" h="1569" extrusionOk="0">
                  <a:moveTo>
                    <a:pt x="781" y="505"/>
                  </a:moveTo>
                  <a:cubicBezTo>
                    <a:pt x="920" y="505"/>
                    <a:pt x="1058" y="598"/>
                    <a:pt x="1062" y="786"/>
                  </a:cubicBezTo>
                  <a:cubicBezTo>
                    <a:pt x="1062" y="946"/>
                    <a:pt x="937"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9" name="Google Shape;14979;p116"/>
            <p:cNvSpPr/>
            <p:nvPr/>
          </p:nvSpPr>
          <p:spPr>
            <a:xfrm>
              <a:off x="7323312" y="3617204"/>
              <a:ext cx="35760" cy="35714"/>
            </a:xfrm>
            <a:custGeom>
              <a:avLst/>
              <a:gdLst/>
              <a:ahLst/>
              <a:cxnLst/>
              <a:rect l="l" t="t" r="r" b="b"/>
              <a:pathLst>
                <a:path w="1571" h="1569" extrusionOk="0">
                  <a:moveTo>
                    <a:pt x="785" y="505"/>
                  </a:moveTo>
                  <a:cubicBezTo>
                    <a:pt x="924" y="505"/>
                    <a:pt x="1062" y="598"/>
                    <a:pt x="1071" y="786"/>
                  </a:cubicBezTo>
                  <a:cubicBezTo>
                    <a:pt x="1071" y="946"/>
                    <a:pt x="937" y="1071"/>
                    <a:pt x="785" y="1071"/>
                  </a:cubicBezTo>
                  <a:cubicBezTo>
                    <a:pt x="625" y="1071"/>
                    <a:pt x="500" y="946"/>
                    <a:pt x="500" y="786"/>
                  </a:cubicBezTo>
                  <a:cubicBezTo>
                    <a:pt x="509" y="598"/>
                    <a:pt x="647" y="505"/>
                    <a:pt x="785" y="505"/>
                  </a:cubicBezTo>
                  <a:close/>
                  <a:moveTo>
                    <a:pt x="785" y="0"/>
                  </a:moveTo>
                  <a:cubicBezTo>
                    <a:pt x="348" y="0"/>
                    <a:pt x="0" y="357"/>
                    <a:pt x="0" y="786"/>
                  </a:cubicBezTo>
                  <a:cubicBezTo>
                    <a:pt x="18" y="1307"/>
                    <a:pt x="400" y="1568"/>
                    <a:pt x="782" y="1568"/>
                  </a:cubicBezTo>
                  <a:cubicBezTo>
                    <a:pt x="1165" y="1568"/>
                    <a:pt x="1548" y="1307"/>
                    <a:pt x="1571" y="786"/>
                  </a:cubicBezTo>
                  <a:cubicBezTo>
                    <a:pt x="1571" y="357"/>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0" name="Google Shape;14980;p116"/>
            <p:cNvSpPr/>
            <p:nvPr/>
          </p:nvSpPr>
          <p:spPr>
            <a:xfrm>
              <a:off x="7213847" y="3697829"/>
              <a:ext cx="191524" cy="170787"/>
            </a:xfrm>
            <a:custGeom>
              <a:avLst/>
              <a:gdLst/>
              <a:ahLst/>
              <a:cxnLst/>
              <a:rect l="l" t="t" r="r" b="b"/>
              <a:pathLst>
                <a:path w="8414" h="7503" extrusionOk="0">
                  <a:moveTo>
                    <a:pt x="1799" y="6109"/>
                  </a:moveTo>
                  <a:cubicBezTo>
                    <a:pt x="2017" y="6109"/>
                    <a:pt x="2236" y="6258"/>
                    <a:pt x="2249" y="6557"/>
                  </a:cubicBezTo>
                  <a:cubicBezTo>
                    <a:pt x="2249" y="6807"/>
                    <a:pt x="2044" y="7003"/>
                    <a:pt x="1803" y="7003"/>
                  </a:cubicBezTo>
                  <a:cubicBezTo>
                    <a:pt x="1553" y="7003"/>
                    <a:pt x="1348" y="6807"/>
                    <a:pt x="1348" y="6557"/>
                  </a:cubicBezTo>
                  <a:cubicBezTo>
                    <a:pt x="1361" y="6258"/>
                    <a:pt x="1580" y="6109"/>
                    <a:pt x="1799" y="6109"/>
                  </a:cubicBezTo>
                  <a:close/>
                  <a:moveTo>
                    <a:pt x="7468" y="6102"/>
                  </a:moveTo>
                  <a:cubicBezTo>
                    <a:pt x="7709" y="6102"/>
                    <a:pt x="7914" y="6307"/>
                    <a:pt x="7914" y="6557"/>
                  </a:cubicBezTo>
                  <a:cubicBezTo>
                    <a:pt x="7914" y="6807"/>
                    <a:pt x="7709" y="7003"/>
                    <a:pt x="7468" y="7003"/>
                  </a:cubicBezTo>
                  <a:cubicBezTo>
                    <a:pt x="6870" y="6985"/>
                    <a:pt x="6870" y="6129"/>
                    <a:pt x="7468" y="6102"/>
                  </a:cubicBezTo>
                  <a:close/>
                  <a:moveTo>
                    <a:pt x="260" y="0"/>
                  </a:moveTo>
                  <a:cubicBezTo>
                    <a:pt x="117" y="0"/>
                    <a:pt x="1" y="116"/>
                    <a:pt x="1" y="250"/>
                  </a:cubicBezTo>
                  <a:cubicBezTo>
                    <a:pt x="1" y="393"/>
                    <a:pt x="117" y="509"/>
                    <a:pt x="251" y="509"/>
                  </a:cubicBezTo>
                  <a:lnTo>
                    <a:pt x="1107" y="509"/>
                  </a:lnTo>
                  <a:cubicBezTo>
                    <a:pt x="1143" y="509"/>
                    <a:pt x="1170" y="535"/>
                    <a:pt x="1179" y="571"/>
                  </a:cubicBezTo>
                  <a:cubicBezTo>
                    <a:pt x="1179" y="571"/>
                    <a:pt x="1232" y="1196"/>
                    <a:pt x="1232" y="1196"/>
                  </a:cubicBezTo>
                  <a:lnTo>
                    <a:pt x="1518" y="4710"/>
                  </a:lnTo>
                  <a:cubicBezTo>
                    <a:pt x="1544" y="5040"/>
                    <a:pt x="1794" y="5299"/>
                    <a:pt x="2097" y="5362"/>
                  </a:cubicBezTo>
                  <a:lnTo>
                    <a:pt x="1973" y="5620"/>
                  </a:lnTo>
                  <a:cubicBezTo>
                    <a:pt x="1915" y="5610"/>
                    <a:pt x="1858" y="5605"/>
                    <a:pt x="1802" y="5605"/>
                  </a:cubicBezTo>
                  <a:cubicBezTo>
                    <a:pt x="1289" y="5605"/>
                    <a:pt x="840" y="6027"/>
                    <a:pt x="848" y="6557"/>
                  </a:cubicBezTo>
                  <a:cubicBezTo>
                    <a:pt x="848" y="7083"/>
                    <a:pt x="1277" y="7503"/>
                    <a:pt x="1803" y="7503"/>
                  </a:cubicBezTo>
                  <a:cubicBezTo>
                    <a:pt x="2677" y="7503"/>
                    <a:pt x="3079" y="6405"/>
                    <a:pt x="2419" y="5834"/>
                  </a:cubicBezTo>
                  <a:lnTo>
                    <a:pt x="2651" y="5371"/>
                  </a:lnTo>
                  <a:lnTo>
                    <a:pt x="6665" y="5371"/>
                  </a:lnTo>
                  <a:lnTo>
                    <a:pt x="6861" y="5817"/>
                  </a:lnTo>
                  <a:cubicBezTo>
                    <a:pt x="6183" y="6370"/>
                    <a:pt x="6576" y="7494"/>
                    <a:pt x="7459" y="7494"/>
                  </a:cubicBezTo>
                  <a:cubicBezTo>
                    <a:pt x="7985" y="7494"/>
                    <a:pt x="8414" y="7074"/>
                    <a:pt x="8414" y="6548"/>
                  </a:cubicBezTo>
                  <a:cubicBezTo>
                    <a:pt x="8414" y="6030"/>
                    <a:pt x="7972" y="5607"/>
                    <a:pt x="7470" y="5607"/>
                  </a:cubicBezTo>
                  <a:cubicBezTo>
                    <a:pt x="7419" y="5607"/>
                    <a:pt x="7368" y="5611"/>
                    <a:pt x="7316" y="5620"/>
                  </a:cubicBezTo>
                  <a:lnTo>
                    <a:pt x="7200" y="5344"/>
                  </a:lnTo>
                  <a:cubicBezTo>
                    <a:pt x="7486" y="5272"/>
                    <a:pt x="7709" y="5023"/>
                    <a:pt x="7736" y="4710"/>
                  </a:cubicBezTo>
                  <a:lnTo>
                    <a:pt x="8021" y="1213"/>
                  </a:lnTo>
                  <a:cubicBezTo>
                    <a:pt x="8030" y="1106"/>
                    <a:pt x="7967" y="999"/>
                    <a:pt x="7869" y="955"/>
                  </a:cubicBezTo>
                  <a:cubicBezTo>
                    <a:pt x="7834" y="946"/>
                    <a:pt x="7798" y="937"/>
                    <a:pt x="7762" y="937"/>
                  </a:cubicBezTo>
                  <a:lnTo>
                    <a:pt x="6942" y="937"/>
                  </a:lnTo>
                  <a:cubicBezTo>
                    <a:pt x="6611" y="946"/>
                    <a:pt x="6611" y="1427"/>
                    <a:pt x="6942" y="1436"/>
                  </a:cubicBezTo>
                  <a:lnTo>
                    <a:pt x="7486" y="1436"/>
                  </a:lnTo>
                  <a:lnTo>
                    <a:pt x="7227" y="4675"/>
                  </a:lnTo>
                  <a:cubicBezTo>
                    <a:pt x="7209" y="4782"/>
                    <a:pt x="7120" y="4871"/>
                    <a:pt x="7004" y="4871"/>
                  </a:cubicBezTo>
                  <a:lnTo>
                    <a:pt x="2240" y="4871"/>
                  </a:lnTo>
                  <a:cubicBezTo>
                    <a:pt x="2133" y="4871"/>
                    <a:pt x="2035" y="4782"/>
                    <a:pt x="2026" y="4675"/>
                  </a:cubicBezTo>
                  <a:lnTo>
                    <a:pt x="1758" y="1436"/>
                  </a:lnTo>
                  <a:lnTo>
                    <a:pt x="5764" y="1436"/>
                  </a:lnTo>
                  <a:cubicBezTo>
                    <a:pt x="6112" y="1427"/>
                    <a:pt x="6112" y="919"/>
                    <a:pt x="5764" y="910"/>
                  </a:cubicBezTo>
                  <a:lnTo>
                    <a:pt x="1705" y="910"/>
                  </a:lnTo>
                  <a:lnTo>
                    <a:pt x="1669" y="518"/>
                  </a:lnTo>
                  <a:cubicBezTo>
                    <a:pt x="1642" y="223"/>
                    <a:pt x="1402" y="9"/>
                    <a:pt x="1116" y="9"/>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1" name="Google Shape;14981;p116"/>
            <p:cNvSpPr/>
            <p:nvPr/>
          </p:nvSpPr>
          <p:spPr>
            <a:xfrm>
              <a:off x="7275784" y="3741146"/>
              <a:ext cx="34144" cy="56656"/>
            </a:xfrm>
            <a:custGeom>
              <a:avLst/>
              <a:gdLst/>
              <a:ahLst/>
              <a:cxnLst/>
              <a:rect l="l" t="t" r="r" b="b"/>
              <a:pathLst>
                <a:path w="1500" h="2489" extrusionOk="0">
                  <a:moveTo>
                    <a:pt x="747" y="499"/>
                  </a:moveTo>
                  <a:cubicBezTo>
                    <a:pt x="868" y="499"/>
                    <a:pt x="991" y="582"/>
                    <a:pt x="1000" y="747"/>
                  </a:cubicBezTo>
                  <a:lnTo>
                    <a:pt x="1000" y="1746"/>
                  </a:lnTo>
                  <a:cubicBezTo>
                    <a:pt x="991" y="1911"/>
                    <a:pt x="868" y="1993"/>
                    <a:pt x="747" y="1993"/>
                  </a:cubicBezTo>
                  <a:cubicBezTo>
                    <a:pt x="625" y="1993"/>
                    <a:pt x="505" y="1911"/>
                    <a:pt x="500" y="1746"/>
                  </a:cubicBezTo>
                  <a:lnTo>
                    <a:pt x="500" y="747"/>
                  </a:lnTo>
                  <a:cubicBezTo>
                    <a:pt x="505" y="582"/>
                    <a:pt x="625" y="499"/>
                    <a:pt x="747" y="499"/>
                  </a:cubicBezTo>
                  <a:close/>
                  <a:moveTo>
                    <a:pt x="744" y="1"/>
                  </a:moveTo>
                  <a:cubicBezTo>
                    <a:pt x="381" y="1"/>
                    <a:pt x="19" y="248"/>
                    <a:pt x="1" y="747"/>
                  </a:cubicBezTo>
                  <a:lnTo>
                    <a:pt x="1" y="1746"/>
                  </a:lnTo>
                  <a:cubicBezTo>
                    <a:pt x="19" y="2241"/>
                    <a:pt x="382" y="2488"/>
                    <a:pt x="747" y="2488"/>
                  </a:cubicBezTo>
                  <a:cubicBezTo>
                    <a:pt x="1112" y="2488"/>
                    <a:pt x="1477" y="2241"/>
                    <a:pt x="1500" y="1746"/>
                  </a:cubicBezTo>
                  <a:lnTo>
                    <a:pt x="1500" y="747"/>
                  </a:lnTo>
                  <a:cubicBezTo>
                    <a:pt x="1477" y="250"/>
                    <a:pt x="1110"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2" name="Google Shape;14982;p116"/>
            <p:cNvSpPr/>
            <p:nvPr/>
          </p:nvSpPr>
          <p:spPr>
            <a:xfrm>
              <a:off x="7327978" y="3741146"/>
              <a:ext cx="34144" cy="56656"/>
            </a:xfrm>
            <a:custGeom>
              <a:avLst/>
              <a:gdLst/>
              <a:ahLst/>
              <a:cxnLst/>
              <a:rect l="l" t="t" r="r" b="b"/>
              <a:pathLst>
                <a:path w="1500" h="2489" extrusionOk="0">
                  <a:moveTo>
                    <a:pt x="753" y="499"/>
                  </a:moveTo>
                  <a:cubicBezTo>
                    <a:pt x="875" y="499"/>
                    <a:pt x="995" y="582"/>
                    <a:pt x="1000" y="747"/>
                  </a:cubicBezTo>
                  <a:lnTo>
                    <a:pt x="1000" y="1746"/>
                  </a:lnTo>
                  <a:cubicBezTo>
                    <a:pt x="995" y="1911"/>
                    <a:pt x="875" y="1993"/>
                    <a:pt x="753" y="1993"/>
                  </a:cubicBezTo>
                  <a:cubicBezTo>
                    <a:pt x="632" y="1993"/>
                    <a:pt x="509" y="1911"/>
                    <a:pt x="500" y="1746"/>
                  </a:cubicBezTo>
                  <a:lnTo>
                    <a:pt x="500" y="747"/>
                  </a:lnTo>
                  <a:cubicBezTo>
                    <a:pt x="509" y="582"/>
                    <a:pt x="632" y="499"/>
                    <a:pt x="753" y="499"/>
                  </a:cubicBezTo>
                  <a:close/>
                  <a:moveTo>
                    <a:pt x="751" y="1"/>
                  </a:moveTo>
                  <a:cubicBezTo>
                    <a:pt x="387" y="1"/>
                    <a:pt x="23" y="248"/>
                    <a:pt x="1" y="747"/>
                  </a:cubicBezTo>
                  <a:lnTo>
                    <a:pt x="1" y="1746"/>
                  </a:lnTo>
                  <a:cubicBezTo>
                    <a:pt x="23" y="2241"/>
                    <a:pt x="389" y="2488"/>
                    <a:pt x="753" y="2488"/>
                  </a:cubicBezTo>
                  <a:cubicBezTo>
                    <a:pt x="1118" y="2488"/>
                    <a:pt x="1482" y="2241"/>
                    <a:pt x="1499" y="1746"/>
                  </a:cubicBezTo>
                  <a:lnTo>
                    <a:pt x="1499" y="747"/>
                  </a:lnTo>
                  <a:cubicBezTo>
                    <a:pt x="1481" y="250"/>
                    <a:pt x="1116"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3" name="Google Shape;14983;p116"/>
            <p:cNvSpPr/>
            <p:nvPr/>
          </p:nvSpPr>
          <p:spPr>
            <a:xfrm>
              <a:off x="7242892" y="3899049"/>
              <a:ext cx="150096" cy="53833"/>
            </a:xfrm>
            <a:custGeom>
              <a:avLst/>
              <a:gdLst/>
              <a:ahLst/>
              <a:cxnLst/>
              <a:rect l="l" t="t" r="r" b="b"/>
              <a:pathLst>
                <a:path w="6594" h="2365" extrusionOk="0">
                  <a:moveTo>
                    <a:pt x="5023" y="500"/>
                  </a:moveTo>
                  <a:cubicBezTo>
                    <a:pt x="5425" y="500"/>
                    <a:pt x="5746" y="839"/>
                    <a:pt x="5710" y="1250"/>
                  </a:cubicBezTo>
                  <a:cubicBezTo>
                    <a:pt x="5674" y="1598"/>
                    <a:pt x="5362" y="1865"/>
                    <a:pt x="5014" y="1865"/>
                  </a:cubicBezTo>
                  <a:lnTo>
                    <a:pt x="1223" y="1865"/>
                  </a:lnTo>
                  <a:cubicBezTo>
                    <a:pt x="322" y="1830"/>
                    <a:pt x="322" y="536"/>
                    <a:pt x="1223" y="500"/>
                  </a:cubicBezTo>
                  <a:close/>
                  <a:moveTo>
                    <a:pt x="1250" y="1"/>
                  </a:moveTo>
                  <a:cubicBezTo>
                    <a:pt x="616" y="1"/>
                    <a:pt x="81" y="483"/>
                    <a:pt x="45" y="1107"/>
                  </a:cubicBezTo>
                  <a:cubicBezTo>
                    <a:pt x="1" y="1794"/>
                    <a:pt x="545" y="2365"/>
                    <a:pt x="1223" y="2365"/>
                  </a:cubicBezTo>
                  <a:lnTo>
                    <a:pt x="5023" y="2365"/>
                  </a:lnTo>
                  <a:cubicBezTo>
                    <a:pt x="6593" y="2302"/>
                    <a:pt x="6593" y="54"/>
                    <a:pt x="5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4" name="Google Shape;14984;p116"/>
          <p:cNvSpPr/>
          <p:nvPr/>
        </p:nvSpPr>
        <p:spPr>
          <a:xfrm>
            <a:off x="8291538" y="360473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88"/>
        <p:cNvGrpSpPr/>
        <p:nvPr/>
      </p:nvGrpSpPr>
      <p:grpSpPr>
        <a:xfrm>
          <a:off x="0" y="0"/>
          <a:ext cx="0" cy="0"/>
          <a:chOff x="0" y="0"/>
          <a:chExt cx="0" cy="0"/>
        </a:xfrm>
      </p:grpSpPr>
      <p:sp>
        <p:nvSpPr>
          <p:cNvPr id="14989" name="Google Shape;14989;p11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990" name="Google Shape;14990;p11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991" name="Google Shape;14991;p11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4992" name="Google Shape;14992;p117"/>
          <p:cNvSpPr txBox="1">
            <a:spLocks noGrp="1"/>
          </p:cNvSpPr>
          <p:nvPr>
            <p:ph type="subTitle" idx="1"/>
          </p:nvPr>
        </p:nvSpPr>
        <p:spPr>
          <a:xfrm>
            <a:off x="873750" y="1284850"/>
            <a:ext cx="3409500" cy="2796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a:t>Here’s an assortment of alternative resources whose style fits the one of this template:</a:t>
            </a:r>
            <a:endParaRPr/>
          </a:p>
          <a:p>
            <a:pPr marL="0" lvl="0" indent="0" algn="l" rtl="0">
              <a:spcBef>
                <a:spcPts val="1000"/>
              </a:spcBef>
              <a:spcAft>
                <a:spcPts val="0"/>
              </a:spcAft>
              <a:buClr>
                <a:schemeClr val="dk1"/>
              </a:buClr>
              <a:buSzPts val="1100"/>
              <a:buFont typeface="Arial"/>
              <a:buNone/>
            </a:pPr>
            <a:r>
              <a:rPr lang="en" sz="2000">
                <a:latin typeface="Nanum Gothic Coding"/>
                <a:ea typeface="Nanum Gothic Coding"/>
                <a:cs typeface="Nanum Gothic Coding"/>
                <a:sym typeface="Nanum Gothic Coding"/>
              </a:rPr>
              <a:t>Photos</a:t>
            </a:r>
            <a:endParaRPr sz="2000">
              <a:latin typeface="Nanum Gothic Coding"/>
              <a:ea typeface="Nanum Gothic Coding"/>
              <a:cs typeface="Nanum Gothic Coding"/>
              <a:sym typeface="Nanum Gothic Coding"/>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3"/>
              </a:rPr>
              <a:t>Job colleagues waving with their hands</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4"/>
              </a:rPr>
              <a:t>Business man holding a presentation in the office for her colleagues</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5"/>
              </a:rPr>
              <a:t>Young business woman working at her desk with laptop</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6"/>
              </a:rPr>
              <a:t>Medium shot women working as team</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7"/>
              </a:rPr>
              <a:t>Business team working together in the office with laptop</a:t>
            </a:r>
            <a:endParaRPr/>
          </a:p>
        </p:txBody>
      </p:sp>
      <p:sp>
        <p:nvSpPr>
          <p:cNvPr id="14993" name="Google Shape;14993;p117"/>
          <p:cNvSpPr txBox="1">
            <a:spLocks noGrp="1"/>
          </p:cNvSpPr>
          <p:nvPr>
            <p:ph type="subTitle" idx="2"/>
          </p:nvPr>
        </p:nvSpPr>
        <p:spPr>
          <a:xfrm>
            <a:off x="4866500" y="1284850"/>
            <a:ext cx="3409500" cy="2796900"/>
          </a:xfrm>
          <a:prstGeom prst="rect">
            <a:avLst/>
          </a:prstGeom>
        </p:spPr>
        <p:txBody>
          <a:bodyPr spcFirstLastPara="1" wrap="square" lIns="91425" tIns="91425" rIns="91425" bIns="91425" anchor="t" anchorCtr="0">
            <a:noAutofit/>
          </a:bodyPr>
          <a:lstStyle/>
          <a:p>
            <a:pPr marL="342900" lvl="0" indent="-203200" algn="l" rtl="0">
              <a:spcBef>
                <a:spcPts val="1000"/>
              </a:spcBef>
              <a:spcAft>
                <a:spcPts val="0"/>
              </a:spcAft>
              <a:buClr>
                <a:schemeClr val="accent1"/>
              </a:buClr>
              <a:buSzPts val="1400"/>
              <a:buChar char="●"/>
            </a:pPr>
            <a:r>
              <a:rPr lang="en">
                <a:solidFill>
                  <a:schemeClr val="hlink"/>
                </a:solidFill>
                <a:uFill>
                  <a:noFill/>
                </a:uFill>
                <a:hlinkClick r:id="rId8"/>
              </a:rPr>
              <a:t>Young people working together in a startup company</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9"/>
              </a:rPr>
              <a:t>Different people high fiving at work</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0"/>
              </a:rPr>
              <a:t>Young woman holding a tablet at work</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1"/>
              </a:rPr>
              <a:t>Young man listening to music on headphones while working</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2"/>
              </a:rPr>
              <a:t>Young business woman working in the office with laptop and headphones</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3"/>
              </a:rPr>
              <a:t>Team meeting at office</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4"/>
              </a:rPr>
              <a:t>Business people in conference room</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5"/>
              </a:rPr>
              <a:t>Businesspeople meeting at office working</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6"/>
              </a:rPr>
              <a:t>Medium shot woman taking notes</a:t>
            </a:r>
            <a:endParaRPr/>
          </a:p>
        </p:txBody>
      </p:sp>
      <p:sp>
        <p:nvSpPr>
          <p:cNvPr id="15000" name="Google Shape;15000;p11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1" name="Google Shape;15001;p117">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002" name="Google Shape;15002;p117">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Next</a:t>
            </a:r>
            <a:endParaRPr dirty="0"/>
          </a:p>
        </p:txBody>
      </p:sp>
      <p:grpSp>
        <p:nvGrpSpPr>
          <p:cNvPr id="15003" name="Google Shape;15003;p117"/>
          <p:cNvGrpSpPr/>
          <p:nvPr/>
        </p:nvGrpSpPr>
        <p:grpSpPr>
          <a:xfrm>
            <a:off x="8290425" y="863900"/>
            <a:ext cx="123525" cy="3239150"/>
            <a:chOff x="8290425" y="863900"/>
            <a:chExt cx="123525" cy="3239150"/>
          </a:xfrm>
        </p:grpSpPr>
        <p:sp>
          <p:nvSpPr>
            <p:cNvPr id="15004" name="Google Shape;15004;p11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5" name="Google Shape;15005;p11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6" name="Google Shape;15006;p11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7" name="Google Shape;15007;p11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8" name="Google Shape;15008;p117"/>
          <p:cNvSpPr/>
          <p:nvPr/>
        </p:nvSpPr>
        <p:spPr>
          <a:xfrm>
            <a:off x="8291538" y="363862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12"/>
        <p:cNvGrpSpPr/>
        <p:nvPr/>
      </p:nvGrpSpPr>
      <p:grpSpPr>
        <a:xfrm>
          <a:off x="0" y="0"/>
          <a:ext cx="0" cy="0"/>
          <a:chOff x="0" y="0"/>
          <a:chExt cx="0" cy="0"/>
        </a:xfrm>
      </p:grpSpPr>
      <p:sp>
        <p:nvSpPr>
          <p:cNvPr id="15013" name="Google Shape;15013;p118">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14" name="Google Shape;15014;p118">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15" name="Google Shape;15015;p11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premium resources</a:t>
            </a:r>
            <a:endParaRPr/>
          </a:p>
        </p:txBody>
      </p:sp>
      <p:sp>
        <p:nvSpPr>
          <p:cNvPr id="15016" name="Google Shape;15016;p118"/>
          <p:cNvSpPr txBox="1">
            <a:spLocks noGrp="1"/>
          </p:cNvSpPr>
          <p:nvPr>
            <p:ph type="subTitle" idx="1"/>
          </p:nvPr>
        </p:nvSpPr>
        <p:spPr>
          <a:xfrm>
            <a:off x="873750" y="1284850"/>
            <a:ext cx="3409500" cy="2796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a:t>Here’s an assortment of alternative resources whose style fits the one of this template:</a:t>
            </a:r>
            <a:endParaRPr/>
          </a:p>
          <a:p>
            <a:pPr marL="0" lvl="0" indent="0" algn="l" rtl="0">
              <a:spcBef>
                <a:spcPts val="1000"/>
              </a:spcBef>
              <a:spcAft>
                <a:spcPts val="0"/>
              </a:spcAft>
              <a:buClr>
                <a:schemeClr val="dk1"/>
              </a:buClr>
              <a:buSzPts val="1100"/>
              <a:buFont typeface="Arial"/>
              <a:buNone/>
            </a:pPr>
            <a:r>
              <a:rPr lang="en" sz="2000">
                <a:latin typeface="Nanum Gothic Coding"/>
                <a:ea typeface="Nanum Gothic Coding"/>
                <a:cs typeface="Nanum Gothic Coding"/>
                <a:sym typeface="Nanum Gothic Coding"/>
              </a:rPr>
              <a:t>Photos</a:t>
            </a:r>
            <a:endParaRPr sz="2000">
              <a:latin typeface="Nanum Gothic Coding"/>
              <a:ea typeface="Nanum Gothic Coding"/>
              <a:cs typeface="Nanum Gothic Coding"/>
              <a:sym typeface="Nanum Gothic Coding"/>
            </a:endParaRPr>
          </a:p>
          <a:p>
            <a:pPr marL="342900" lvl="0" indent="-203200" algn="l" rtl="0">
              <a:spcBef>
                <a:spcPts val="0"/>
              </a:spcBef>
              <a:spcAft>
                <a:spcPts val="0"/>
              </a:spcAft>
              <a:buSzPts val="1400"/>
              <a:buChar char="●"/>
            </a:pPr>
            <a:r>
              <a:rPr lang="en">
                <a:uFill>
                  <a:noFill/>
                </a:uFill>
                <a:hlinkClick r:id="rId3"/>
              </a:rPr>
              <a:t>People taking part of business event I</a:t>
            </a:r>
            <a:endParaRPr/>
          </a:p>
          <a:p>
            <a:pPr marL="342900" lvl="0" indent="-203200" algn="l" rtl="0">
              <a:spcBef>
                <a:spcPts val="0"/>
              </a:spcBef>
              <a:spcAft>
                <a:spcPts val="0"/>
              </a:spcAft>
              <a:buSzPts val="1400"/>
              <a:buChar char="●"/>
            </a:pPr>
            <a:r>
              <a:rPr lang="en">
                <a:uFill>
                  <a:noFill/>
                </a:uFill>
                <a:hlinkClick r:id="rId4"/>
              </a:rPr>
              <a:t>People taking part of business event II</a:t>
            </a:r>
            <a:endParaRPr/>
          </a:p>
          <a:p>
            <a:pPr marL="342900" lvl="0" indent="-203200" algn="l" rtl="0">
              <a:spcBef>
                <a:spcPts val="0"/>
              </a:spcBef>
              <a:spcAft>
                <a:spcPts val="0"/>
              </a:spcAft>
              <a:buSzPts val="1400"/>
              <a:buChar char="●"/>
            </a:pPr>
            <a:r>
              <a:rPr lang="en">
                <a:uFill>
                  <a:noFill/>
                </a:uFill>
                <a:hlinkClick r:id="rId5"/>
              </a:rPr>
              <a:t>People working in elegant and cozy office space I</a:t>
            </a:r>
            <a:endParaRPr/>
          </a:p>
          <a:p>
            <a:pPr marL="342900" lvl="0" indent="-203200" algn="l" rtl="0">
              <a:spcBef>
                <a:spcPts val="0"/>
              </a:spcBef>
              <a:spcAft>
                <a:spcPts val="0"/>
              </a:spcAft>
              <a:buSzPts val="1400"/>
              <a:buChar char="●"/>
            </a:pPr>
            <a:r>
              <a:rPr lang="en">
                <a:uFill>
                  <a:noFill/>
                </a:uFill>
                <a:hlinkClick r:id="rId6"/>
              </a:rPr>
              <a:t>People working in elegant and cozy office space II</a:t>
            </a:r>
            <a:endParaRPr/>
          </a:p>
          <a:p>
            <a:pPr marL="342900" lvl="0" indent="-203200" algn="l" rtl="0">
              <a:spcBef>
                <a:spcPts val="0"/>
              </a:spcBef>
              <a:spcAft>
                <a:spcPts val="0"/>
              </a:spcAft>
              <a:buSzPts val="1400"/>
              <a:buChar char="●"/>
            </a:pPr>
            <a:r>
              <a:rPr lang="en">
                <a:uFill>
                  <a:noFill/>
                </a:uFill>
                <a:hlinkClick r:id="rId7"/>
              </a:rPr>
              <a:t>People working in elegant and cozy office space III</a:t>
            </a:r>
            <a:endParaRPr/>
          </a:p>
        </p:txBody>
      </p:sp>
      <p:sp>
        <p:nvSpPr>
          <p:cNvPr id="15017" name="Google Shape;15017;p118"/>
          <p:cNvSpPr txBox="1">
            <a:spLocks noGrp="1"/>
          </p:cNvSpPr>
          <p:nvPr>
            <p:ph type="subTitle" idx="2"/>
          </p:nvPr>
        </p:nvSpPr>
        <p:spPr>
          <a:xfrm>
            <a:off x="4866500" y="1284850"/>
            <a:ext cx="3409500" cy="27969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a:uFill>
                  <a:noFill/>
                </a:uFill>
                <a:hlinkClick r:id="rId8"/>
              </a:rPr>
              <a:t>Close up people discussing business</a:t>
            </a:r>
            <a:endParaRPr/>
          </a:p>
          <a:p>
            <a:pPr marL="342900" lvl="0" indent="-203200" algn="l" rtl="0">
              <a:spcBef>
                <a:spcPts val="0"/>
              </a:spcBef>
              <a:spcAft>
                <a:spcPts val="0"/>
              </a:spcAft>
              <a:buSzPts val="1400"/>
              <a:buChar char="●"/>
            </a:pPr>
            <a:r>
              <a:rPr lang="en">
                <a:uFill>
                  <a:noFill/>
                </a:uFill>
                <a:hlinkClick r:id="rId9"/>
              </a:rPr>
              <a:t>People discussing business at office close up</a:t>
            </a:r>
            <a:endParaRPr/>
          </a:p>
          <a:p>
            <a:pPr marL="342900" lvl="0" indent="-203200" algn="l" rtl="0">
              <a:spcBef>
                <a:spcPts val="0"/>
              </a:spcBef>
              <a:spcAft>
                <a:spcPts val="0"/>
              </a:spcAft>
              <a:buSzPts val="1400"/>
              <a:buChar char="●"/>
            </a:pPr>
            <a:r>
              <a:rPr lang="en">
                <a:uFill>
                  <a:noFill/>
                </a:uFill>
                <a:hlinkClick r:id="rId10"/>
              </a:rPr>
              <a:t>Medium shot man sticking post it on window</a:t>
            </a:r>
            <a:endParaRPr/>
          </a:p>
          <a:p>
            <a:pPr marL="342900" lvl="0" indent="-203200" algn="l" rtl="0">
              <a:spcBef>
                <a:spcPts val="0"/>
              </a:spcBef>
              <a:spcAft>
                <a:spcPts val="0"/>
              </a:spcAft>
              <a:buSzPts val="1400"/>
              <a:buChar char="●"/>
            </a:pPr>
            <a:r>
              <a:rPr lang="en">
                <a:uFill>
                  <a:noFill/>
                </a:uFill>
                <a:hlinkClick r:id="rId11"/>
              </a:rPr>
              <a:t>Medium shot colleagues looking at post its</a:t>
            </a:r>
            <a:endParaRPr/>
          </a:p>
          <a:p>
            <a:pPr marL="342900" lvl="0" indent="-203200" algn="l" rtl="0">
              <a:spcBef>
                <a:spcPts val="0"/>
              </a:spcBef>
              <a:spcAft>
                <a:spcPts val="0"/>
              </a:spcAft>
              <a:buSzPts val="1400"/>
              <a:buChar char="●"/>
            </a:pPr>
            <a:r>
              <a:rPr lang="en">
                <a:uFill>
                  <a:noFill/>
                </a:uFill>
                <a:hlinkClick r:id="rId12"/>
              </a:rPr>
              <a:t>Low angle view of businesspeople stacking hand together at workplace</a:t>
            </a:r>
            <a:endParaRPr/>
          </a:p>
          <a:p>
            <a:pPr marL="342900" lvl="0" indent="-203200" algn="l" rtl="0">
              <a:spcBef>
                <a:spcPts val="0"/>
              </a:spcBef>
              <a:spcAft>
                <a:spcPts val="0"/>
              </a:spcAft>
              <a:buSzPts val="1400"/>
              <a:buChar char="●"/>
            </a:pPr>
            <a:r>
              <a:rPr lang="en">
                <a:solidFill>
                  <a:schemeClr val="hlink"/>
                </a:solidFill>
                <a:uFill>
                  <a:noFill/>
                </a:uFill>
                <a:hlinkClick r:id="rId13"/>
              </a:rPr>
              <a:t>Medium shot business people with devices</a:t>
            </a:r>
            <a:endParaRPr/>
          </a:p>
          <a:p>
            <a:pPr marL="342900" lvl="0" indent="-203200" algn="l" rtl="0">
              <a:spcBef>
                <a:spcPts val="0"/>
              </a:spcBef>
              <a:spcAft>
                <a:spcPts val="0"/>
              </a:spcAft>
              <a:buSzPts val="1400"/>
              <a:buChar char="●"/>
            </a:pPr>
            <a:r>
              <a:rPr lang="en">
                <a:solidFill>
                  <a:schemeClr val="hlink"/>
                </a:solidFill>
                <a:uFill>
                  <a:noFill/>
                </a:uFill>
                <a:hlinkClick r:id="rId14"/>
              </a:rPr>
              <a:t>Medium shot smiley woman leading meeting</a:t>
            </a:r>
            <a:endParaRPr/>
          </a:p>
          <a:p>
            <a:pPr marL="342900" lvl="0" indent="-203200" algn="l" rtl="0">
              <a:spcBef>
                <a:spcPts val="0"/>
              </a:spcBef>
              <a:spcAft>
                <a:spcPts val="0"/>
              </a:spcAft>
              <a:buSzPts val="1400"/>
              <a:buChar char="●"/>
            </a:pPr>
            <a:r>
              <a:rPr lang="en">
                <a:solidFill>
                  <a:schemeClr val="hlink"/>
                </a:solidFill>
                <a:uFill>
                  <a:noFill/>
                </a:uFill>
                <a:hlinkClick r:id="rId15"/>
              </a:rPr>
              <a:t>Medium shot business people working together</a:t>
            </a:r>
            <a:endParaRPr/>
          </a:p>
        </p:txBody>
      </p:sp>
      <p:sp>
        <p:nvSpPr>
          <p:cNvPr id="15018" name="Google Shape;15018;p11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9" name="Google Shape;15019;p118">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020" name="Google Shape;15020;p118">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pSp>
        <p:nvGrpSpPr>
          <p:cNvPr id="15021" name="Google Shape;15021;p118"/>
          <p:cNvGrpSpPr/>
          <p:nvPr/>
        </p:nvGrpSpPr>
        <p:grpSpPr>
          <a:xfrm>
            <a:off x="8290425" y="863900"/>
            <a:ext cx="123525" cy="3239150"/>
            <a:chOff x="8290425" y="863900"/>
            <a:chExt cx="123525" cy="3239150"/>
          </a:xfrm>
        </p:grpSpPr>
        <p:sp>
          <p:nvSpPr>
            <p:cNvPr id="15022" name="Google Shape;15022;p11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3" name="Google Shape;15023;p11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4" name="Google Shape;15024;p11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5" name="Google Shape;15025;p11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6" name="Google Shape;15026;p118"/>
          <p:cNvSpPr/>
          <p:nvPr/>
        </p:nvSpPr>
        <p:spPr>
          <a:xfrm>
            <a:off x="8291538" y="363862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037"/>
        <p:cNvGrpSpPr/>
        <p:nvPr/>
      </p:nvGrpSpPr>
      <p:grpSpPr>
        <a:xfrm>
          <a:off x="0" y="0"/>
          <a:ext cx="0" cy="0"/>
          <a:chOff x="0" y="0"/>
          <a:chExt cx="0" cy="0"/>
        </a:xfrm>
      </p:grpSpPr>
      <p:grpSp>
        <p:nvGrpSpPr>
          <p:cNvPr id="15038" name="Google Shape;15038;p119"/>
          <p:cNvGrpSpPr/>
          <p:nvPr/>
        </p:nvGrpSpPr>
        <p:grpSpPr>
          <a:xfrm>
            <a:off x="8290351" y="863900"/>
            <a:ext cx="123600" cy="3239150"/>
            <a:chOff x="8290351" y="863900"/>
            <a:chExt cx="123600" cy="3239150"/>
          </a:xfrm>
        </p:grpSpPr>
        <p:sp>
          <p:nvSpPr>
            <p:cNvPr id="15039" name="Google Shape;15039;p11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0" name="Google Shape;15040;p11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1" name="Google Shape;15041;p11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2" name="Google Shape;15042;p11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3" name="Google Shape;15043;p11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4" name="Google Shape;15044;p119">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45" name="Google Shape;15045;p119">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46" name="Google Shape;15046;p11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infographics</a:t>
            </a:r>
            <a:endParaRPr/>
          </a:p>
        </p:txBody>
      </p:sp>
      <p:sp>
        <p:nvSpPr>
          <p:cNvPr id="15047" name="Google Shape;15047;p119">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048" name="Google Shape;15048;p119">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5049" name="Google Shape;15049;p119"/>
          <p:cNvSpPr txBox="1"/>
          <p:nvPr/>
        </p:nvSpPr>
        <p:spPr>
          <a:xfrm flipH="1">
            <a:off x="2403225" y="1786700"/>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5050" name="Google Shape;15050;p119"/>
          <p:cNvSpPr txBox="1"/>
          <p:nvPr/>
        </p:nvSpPr>
        <p:spPr>
          <a:xfrm flipH="1">
            <a:off x="4168544" y="1459362"/>
            <a:ext cx="25722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Mercury is the smallest planet</a:t>
            </a:r>
            <a:endParaRPr>
              <a:solidFill>
                <a:schemeClr val="dk1"/>
              </a:solidFill>
              <a:latin typeface="Dosis"/>
              <a:ea typeface="Dosis"/>
              <a:cs typeface="Dosis"/>
              <a:sym typeface="Dosis"/>
            </a:endParaRPr>
          </a:p>
        </p:txBody>
      </p:sp>
      <p:cxnSp>
        <p:nvCxnSpPr>
          <p:cNvPr id="15051" name="Google Shape;15051;p119"/>
          <p:cNvCxnSpPr>
            <a:stCxn id="15049" idx="1"/>
            <a:endCxn id="15050" idx="3"/>
          </p:cNvCxnSpPr>
          <p:nvPr/>
        </p:nvCxnSpPr>
        <p:spPr>
          <a:xfrm rot="10800000" flipH="1">
            <a:off x="3791925" y="1664000"/>
            <a:ext cx="376500" cy="369000"/>
          </a:xfrm>
          <a:prstGeom prst="bentConnector3">
            <a:avLst>
              <a:gd name="adj1" fmla="val 50016"/>
            </a:avLst>
          </a:prstGeom>
          <a:noFill/>
          <a:ln w="9525" cap="flat" cmpd="sng">
            <a:solidFill>
              <a:schemeClr val="dk1"/>
            </a:solidFill>
            <a:prstDash val="solid"/>
            <a:round/>
            <a:headEnd type="none" w="med" len="med"/>
            <a:tailEnd type="none" w="med" len="med"/>
          </a:ln>
        </p:spPr>
      </p:cxnSp>
      <p:sp>
        <p:nvSpPr>
          <p:cNvPr id="15052" name="Google Shape;15052;p119"/>
          <p:cNvSpPr txBox="1"/>
          <p:nvPr/>
        </p:nvSpPr>
        <p:spPr>
          <a:xfrm flipH="1">
            <a:off x="4168544" y="2193792"/>
            <a:ext cx="25722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Jupiter is the biggest planet</a:t>
            </a:r>
            <a:endParaRPr>
              <a:solidFill>
                <a:schemeClr val="dk1"/>
              </a:solidFill>
              <a:latin typeface="Dosis"/>
              <a:ea typeface="Dosis"/>
              <a:cs typeface="Dosis"/>
              <a:sym typeface="Dosis"/>
            </a:endParaRPr>
          </a:p>
        </p:txBody>
      </p:sp>
      <p:cxnSp>
        <p:nvCxnSpPr>
          <p:cNvPr id="15053" name="Google Shape;15053;p119"/>
          <p:cNvCxnSpPr>
            <a:stCxn id="15052" idx="1"/>
            <a:endCxn id="15054" idx="1"/>
          </p:cNvCxnSpPr>
          <p:nvPr/>
        </p:nvCxnSpPr>
        <p:spPr>
          <a:xfrm>
            <a:off x="6740744" y="2398392"/>
            <a:ext cx="376800" cy="0"/>
          </a:xfrm>
          <a:prstGeom prst="straightConnector1">
            <a:avLst/>
          </a:prstGeom>
          <a:noFill/>
          <a:ln w="9525" cap="flat" cmpd="sng">
            <a:solidFill>
              <a:schemeClr val="dk1"/>
            </a:solidFill>
            <a:prstDash val="solid"/>
            <a:round/>
            <a:headEnd type="none" w="med" len="med"/>
            <a:tailEnd type="none" w="med" len="med"/>
          </a:ln>
        </p:spPr>
      </p:cxnSp>
      <p:cxnSp>
        <p:nvCxnSpPr>
          <p:cNvPr id="15055" name="Google Shape;15055;p119"/>
          <p:cNvCxnSpPr>
            <a:stCxn id="15049" idx="1"/>
            <a:endCxn id="15052" idx="3"/>
          </p:cNvCxnSpPr>
          <p:nvPr/>
        </p:nvCxnSpPr>
        <p:spPr>
          <a:xfrm>
            <a:off x="3791925" y="2033000"/>
            <a:ext cx="376500" cy="365400"/>
          </a:xfrm>
          <a:prstGeom prst="bentConnector3">
            <a:avLst>
              <a:gd name="adj1" fmla="val 50016"/>
            </a:avLst>
          </a:prstGeom>
          <a:noFill/>
          <a:ln w="9525" cap="flat" cmpd="sng">
            <a:solidFill>
              <a:schemeClr val="dk1"/>
            </a:solidFill>
            <a:prstDash val="solid"/>
            <a:round/>
            <a:headEnd type="none" w="med" len="med"/>
            <a:tailEnd type="none" w="med" len="med"/>
          </a:ln>
        </p:spPr>
      </p:cxnSp>
      <p:sp>
        <p:nvSpPr>
          <p:cNvPr id="15056" name="Google Shape;15056;p119"/>
          <p:cNvSpPr txBox="1"/>
          <p:nvPr/>
        </p:nvSpPr>
        <p:spPr>
          <a:xfrm flipH="1">
            <a:off x="2403225" y="3251900"/>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sp>
        <p:nvSpPr>
          <p:cNvPr id="15057" name="Google Shape;15057;p119"/>
          <p:cNvSpPr txBox="1"/>
          <p:nvPr/>
        </p:nvSpPr>
        <p:spPr>
          <a:xfrm flipH="1">
            <a:off x="4168544" y="2928245"/>
            <a:ext cx="25722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Mars is actually a cold place</a:t>
            </a:r>
            <a:endParaRPr>
              <a:solidFill>
                <a:schemeClr val="dk1"/>
              </a:solidFill>
              <a:latin typeface="Dosis"/>
              <a:ea typeface="Dosis"/>
              <a:cs typeface="Dosis"/>
              <a:sym typeface="Dosis"/>
            </a:endParaRPr>
          </a:p>
        </p:txBody>
      </p:sp>
      <p:cxnSp>
        <p:nvCxnSpPr>
          <p:cNvPr id="15058" name="Google Shape;15058;p119"/>
          <p:cNvCxnSpPr>
            <a:stCxn id="15057" idx="1"/>
            <a:endCxn id="15059" idx="1"/>
          </p:cNvCxnSpPr>
          <p:nvPr/>
        </p:nvCxnSpPr>
        <p:spPr>
          <a:xfrm>
            <a:off x="6740744" y="3132845"/>
            <a:ext cx="376800" cy="0"/>
          </a:xfrm>
          <a:prstGeom prst="straightConnector1">
            <a:avLst/>
          </a:prstGeom>
          <a:noFill/>
          <a:ln w="9525" cap="flat" cmpd="sng">
            <a:solidFill>
              <a:schemeClr val="dk1"/>
            </a:solidFill>
            <a:prstDash val="solid"/>
            <a:round/>
            <a:headEnd type="none" w="med" len="med"/>
            <a:tailEnd type="none" w="med" len="med"/>
          </a:ln>
        </p:spPr>
      </p:cxnSp>
      <p:cxnSp>
        <p:nvCxnSpPr>
          <p:cNvPr id="15060" name="Google Shape;15060;p119"/>
          <p:cNvCxnSpPr>
            <a:stCxn id="15056" idx="1"/>
            <a:endCxn id="15057" idx="3"/>
          </p:cNvCxnSpPr>
          <p:nvPr/>
        </p:nvCxnSpPr>
        <p:spPr>
          <a:xfrm rot="10800000" flipH="1">
            <a:off x="3791925" y="3132800"/>
            <a:ext cx="376500" cy="365400"/>
          </a:xfrm>
          <a:prstGeom prst="bentConnector3">
            <a:avLst>
              <a:gd name="adj1" fmla="val 50016"/>
            </a:avLst>
          </a:prstGeom>
          <a:noFill/>
          <a:ln w="9525" cap="flat" cmpd="sng">
            <a:solidFill>
              <a:schemeClr val="dk1"/>
            </a:solidFill>
            <a:prstDash val="solid"/>
            <a:round/>
            <a:headEnd type="none" w="med" len="med"/>
            <a:tailEnd type="none" w="med" len="med"/>
          </a:ln>
        </p:spPr>
      </p:cxnSp>
      <p:sp>
        <p:nvSpPr>
          <p:cNvPr id="15061" name="Google Shape;15061;p119"/>
          <p:cNvSpPr txBox="1"/>
          <p:nvPr/>
        </p:nvSpPr>
        <p:spPr>
          <a:xfrm flipH="1">
            <a:off x="4168544" y="3662675"/>
            <a:ext cx="25722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Venus is hotter than Mercury</a:t>
            </a:r>
            <a:endParaRPr>
              <a:solidFill>
                <a:schemeClr val="dk1"/>
              </a:solidFill>
              <a:latin typeface="Dosis"/>
              <a:ea typeface="Dosis"/>
              <a:cs typeface="Dosis"/>
              <a:sym typeface="Dosis"/>
            </a:endParaRPr>
          </a:p>
        </p:txBody>
      </p:sp>
      <p:cxnSp>
        <p:nvCxnSpPr>
          <p:cNvPr id="15062" name="Google Shape;15062;p119"/>
          <p:cNvCxnSpPr>
            <a:stCxn id="15061" idx="1"/>
            <a:endCxn id="15063" idx="1"/>
          </p:cNvCxnSpPr>
          <p:nvPr/>
        </p:nvCxnSpPr>
        <p:spPr>
          <a:xfrm>
            <a:off x="6740744" y="3867275"/>
            <a:ext cx="376800" cy="0"/>
          </a:xfrm>
          <a:prstGeom prst="straightConnector1">
            <a:avLst/>
          </a:prstGeom>
          <a:noFill/>
          <a:ln w="9525" cap="flat" cmpd="sng">
            <a:solidFill>
              <a:schemeClr val="dk1"/>
            </a:solidFill>
            <a:prstDash val="solid"/>
            <a:round/>
            <a:headEnd type="none" w="med" len="med"/>
            <a:tailEnd type="none" w="med" len="med"/>
          </a:ln>
        </p:spPr>
      </p:cxnSp>
      <p:cxnSp>
        <p:nvCxnSpPr>
          <p:cNvPr id="15064" name="Google Shape;15064;p119"/>
          <p:cNvCxnSpPr>
            <a:stCxn id="15056" idx="1"/>
            <a:endCxn id="15061" idx="3"/>
          </p:cNvCxnSpPr>
          <p:nvPr/>
        </p:nvCxnSpPr>
        <p:spPr>
          <a:xfrm>
            <a:off x="3791925" y="3498200"/>
            <a:ext cx="376500" cy="369000"/>
          </a:xfrm>
          <a:prstGeom prst="bentConnector3">
            <a:avLst>
              <a:gd name="adj1" fmla="val 50016"/>
            </a:avLst>
          </a:prstGeom>
          <a:noFill/>
          <a:ln w="9525" cap="flat" cmpd="sng">
            <a:solidFill>
              <a:schemeClr val="dk1"/>
            </a:solidFill>
            <a:prstDash val="solid"/>
            <a:round/>
            <a:headEnd type="none" w="med" len="med"/>
            <a:tailEnd type="none" w="med" len="med"/>
          </a:ln>
        </p:spPr>
      </p:cxnSp>
      <p:cxnSp>
        <p:nvCxnSpPr>
          <p:cNvPr id="15065" name="Google Shape;15065;p119"/>
          <p:cNvCxnSpPr>
            <a:stCxn id="15050" idx="1"/>
            <a:endCxn id="15066" idx="1"/>
          </p:cNvCxnSpPr>
          <p:nvPr/>
        </p:nvCxnSpPr>
        <p:spPr>
          <a:xfrm>
            <a:off x="6740744" y="1663962"/>
            <a:ext cx="376800" cy="0"/>
          </a:xfrm>
          <a:prstGeom prst="straightConnector1">
            <a:avLst/>
          </a:prstGeom>
          <a:noFill/>
          <a:ln w="9525" cap="flat" cmpd="sng">
            <a:solidFill>
              <a:schemeClr val="dk1"/>
            </a:solidFill>
            <a:prstDash val="solid"/>
            <a:round/>
            <a:headEnd type="none" w="med" len="med"/>
            <a:tailEnd type="none" w="med" len="med"/>
          </a:ln>
        </p:spPr>
      </p:cxnSp>
      <p:cxnSp>
        <p:nvCxnSpPr>
          <p:cNvPr id="15067" name="Google Shape;15067;p119"/>
          <p:cNvCxnSpPr>
            <a:stCxn id="15068" idx="3"/>
            <a:endCxn id="15056" idx="3"/>
          </p:cNvCxnSpPr>
          <p:nvPr/>
        </p:nvCxnSpPr>
        <p:spPr>
          <a:xfrm>
            <a:off x="2026599" y="2765600"/>
            <a:ext cx="376500" cy="732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15069" name="Google Shape;15069;p119"/>
          <p:cNvCxnSpPr>
            <a:stCxn id="15068" idx="3"/>
            <a:endCxn id="15049" idx="3"/>
          </p:cNvCxnSpPr>
          <p:nvPr/>
        </p:nvCxnSpPr>
        <p:spPr>
          <a:xfrm rot="10800000" flipH="1">
            <a:off x="2026599" y="2033000"/>
            <a:ext cx="376500" cy="732600"/>
          </a:xfrm>
          <a:prstGeom prst="bentConnector3">
            <a:avLst>
              <a:gd name="adj1" fmla="val 50017"/>
            </a:avLst>
          </a:prstGeom>
          <a:noFill/>
          <a:ln w="9525" cap="flat" cmpd="sng">
            <a:solidFill>
              <a:schemeClr val="dk1"/>
            </a:solidFill>
            <a:prstDash val="solid"/>
            <a:round/>
            <a:headEnd type="none" w="med" len="med"/>
            <a:tailEnd type="none" w="med" len="med"/>
          </a:ln>
        </p:spPr>
      </p:cxnSp>
      <p:sp>
        <p:nvSpPr>
          <p:cNvPr id="15068" name="Google Shape;15068;p119"/>
          <p:cNvSpPr/>
          <p:nvPr/>
        </p:nvSpPr>
        <p:spPr>
          <a:xfrm>
            <a:off x="1477899" y="2491250"/>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59" name="Google Shape;15059;p119"/>
          <p:cNvSpPr/>
          <p:nvPr/>
        </p:nvSpPr>
        <p:spPr>
          <a:xfrm>
            <a:off x="7117399" y="2858495"/>
            <a:ext cx="548700" cy="548700"/>
          </a:xfrm>
          <a:prstGeom prst="roundRect">
            <a:avLst>
              <a:gd name="adj" fmla="val 0"/>
            </a:avLst>
          </a:prstGeom>
          <a:solidFill>
            <a:schemeClr val="bg1">
              <a:lumMod val="9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63" name="Google Shape;15063;p119"/>
          <p:cNvSpPr/>
          <p:nvPr/>
        </p:nvSpPr>
        <p:spPr>
          <a:xfrm>
            <a:off x="7117399" y="3592937"/>
            <a:ext cx="548700" cy="548700"/>
          </a:xfrm>
          <a:prstGeom prst="roundRect">
            <a:avLst>
              <a:gd name="adj" fmla="val 0"/>
            </a:avLst>
          </a:prstGeom>
          <a:solidFill>
            <a:schemeClr val="bg1">
              <a:lumMod val="9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54" name="Google Shape;15054;p119"/>
          <p:cNvSpPr/>
          <p:nvPr/>
        </p:nvSpPr>
        <p:spPr>
          <a:xfrm>
            <a:off x="7117399" y="2124054"/>
            <a:ext cx="548700" cy="548700"/>
          </a:xfrm>
          <a:prstGeom prst="roundRect">
            <a:avLst>
              <a:gd name="adj" fmla="val 0"/>
            </a:avLst>
          </a:prstGeom>
          <a:solidFill>
            <a:schemeClr val="bg1">
              <a:lumMod val="9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66" name="Google Shape;15066;p119"/>
          <p:cNvSpPr/>
          <p:nvPr/>
        </p:nvSpPr>
        <p:spPr>
          <a:xfrm>
            <a:off x="7117399" y="1389612"/>
            <a:ext cx="548700" cy="548700"/>
          </a:xfrm>
          <a:prstGeom prst="roundRect">
            <a:avLst>
              <a:gd name="adj" fmla="val 0"/>
            </a:avLst>
          </a:prstGeom>
          <a:solidFill>
            <a:schemeClr val="bg1">
              <a:lumMod val="9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5070" name="Google Shape;15070;p119"/>
          <p:cNvGrpSpPr/>
          <p:nvPr/>
        </p:nvGrpSpPr>
        <p:grpSpPr>
          <a:xfrm>
            <a:off x="7293300" y="3690459"/>
            <a:ext cx="196910" cy="353679"/>
            <a:chOff x="6594298" y="3048620"/>
            <a:chExt cx="216289" cy="388488"/>
          </a:xfrm>
        </p:grpSpPr>
        <p:sp>
          <p:nvSpPr>
            <p:cNvPr id="15071" name="Google Shape;15071;p119"/>
            <p:cNvSpPr/>
            <p:nvPr/>
          </p:nvSpPr>
          <p:spPr>
            <a:xfrm>
              <a:off x="6594298" y="3164845"/>
              <a:ext cx="216289" cy="272262"/>
            </a:xfrm>
            <a:custGeom>
              <a:avLst/>
              <a:gdLst/>
              <a:ahLst/>
              <a:cxnLst/>
              <a:rect l="l" t="t" r="r" b="b"/>
              <a:pathLst>
                <a:path w="9502" h="11961" extrusionOk="0">
                  <a:moveTo>
                    <a:pt x="252" y="1"/>
                  </a:moveTo>
                  <a:cubicBezTo>
                    <a:pt x="113" y="1"/>
                    <a:pt x="1" y="112"/>
                    <a:pt x="1" y="247"/>
                  </a:cubicBezTo>
                  <a:lnTo>
                    <a:pt x="1" y="11693"/>
                  </a:lnTo>
                  <a:cubicBezTo>
                    <a:pt x="1" y="11836"/>
                    <a:pt x="117" y="11961"/>
                    <a:pt x="260" y="11961"/>
                  </a:cubicBezTo>
                  <a:lnTo>
                    <a:pt x="9234" y="11961"/>
                  </a:lnTo>
                  <a:cubicBezTo>
                    <a:pt x="9386" y="11961"/>
                    <a:pt x="9502" y="11836"/>
                    <a:pt x="9502" y="11693"/>
                  </a:cubicBezTo>
                  <a:lnTo>
                    <a:pt x="9502" y="9570"/>
                  </a:lnTo>
                  <a:cubicBezTo>
                    <a:pt x="9502" y="9552"/>
                    <a:pt x="9493" y="9525"/>
                    <a:pt x="9484" y="9516"/>
                  </a:cubicBezTo>
                  <a:cubicBezTo>
                    <a:pt x="9406" y="9439"/>
                    <a:pt x="9324" y="9406"/>
                    <a:pt x="9250" y="9406"/>
                  </a:cubicBezTo>
                  <a:cubicBezTo>
                    <a:pt x="9112" y="9406"/>
                    <a:pt x="9002" y="9519"/>
                    <a:pt x="9002" y="9659"/>
                  </a:cubicBezTo>
                  <a:lnTo>
                    <a:pt x="9002" y="11336"/>
                  </a:lnTo>
                  <a:cubicBezTo>
                    <a:pt x="9002" y="11399"/>
                    <a:pt x="8949" y="11452"/>
                    <a:pt x="8877" y="11452"/>
                  </a:cubicBezTo>
                  <a:lnTo>
                    <a:pt x="616" y="11452"/>
                  </a:lnTo>
                  <a:cubicBezTo>
                    <a:pt x="554" y="11452"/>
                    <a:pt x="500" y="11399"/>
                    <a:pt x="500" y="11336"/>
                  </a:cubicBezTo>
                  <a:lnTo>
                    <a:pt x="500" y="158"/>
                  </a:lnTo>
                  <a:cubicBezTo>
                    <a:pt x="500" y="140"/>
                    <a:pt x="492" y="122"/>
                    <a:pt x="483" y="105"/>
                  </a:cubicBezTo>
                  <a:cubicBezTo>
                    <a:pt x="406" y="31"/>
                    <a:pt x="325"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2" name="Google Shape;15072;p119"/>
            <p:cNvSpPr/>
            <p:nvPr/>
          </p:nvSpPr>
          <p:spPr>
            <a:xfrm>
              <a:off x="6594298" y="3048620"/>
              <a:ext cx="216289" cy="313986"/>
            </a:xfrm>
            <a:custGeom>
              <a:avLst/>
              <a:gdLst/>
              <a:ahLst/>
              <a:cxnLst/>
              <a:rect l="l" t="t" r="r" b="b"/>
              <a:pathLst>
                <a:path w="9502" h="13794" extrusionOk="0">
                  <a:moveTo>
                    <a:pt x="8583" y="500"/>
                  </a:moveTo>
                  <a:cubicBezTo>
                    <a:pt x="8815" y="500"/>
                    <a:pt x="9002" y="688"/>
                    <a:pt x="9002" y="911"/>
                  </a:cubicBezTo>
                  <a:lnTo>
                    <a:pt x="9002" y="2668"/>
                  </a:lnTo>
                  <a:lnTo>
                    <a:pt x="500" y="2668"/>
                  </a:lnTo>
                  <a:lnTo>
                    <a:pt x="500" y="911"/>
                  </a:lnTo>
                  <a:cubicBezTo>
                    <a:pt x="500" y="688"/>
                    <a:pt x="688" y="500"/>
                    <a:pt x="920" y="500"/>
                  </a:cubicBezTo>
                  <a:close/>
                  <a:moveTo>
                    <a:pt x="260" y="1"/>
                  </a:moveTo>
                  <a:cubicBezTo>
                    <a:pt x="117" y="1"/>
                    <a:pt x="1" y="117"/>
                    <a:pt x="1" y="259"/>
                  </a:cubicBezTo>
                  <a:lnTo>
                    <a:pt x="1" y="4274"/>
                  </a:lnTo>
                  <a:cubicBezTo>
                    <a:pt x="1" y="4301"/>
                    <a:pt x="10" y="4318"/>
                    <a:pt x="19" y="4327"/>
                  </a:cubicBezTo>
                  <a:cubicBezTo>
                    <a:pt x="96" y="4405"/>
                    <a:pt x="178" y="4437"/>
                    <a:pt x="252" y="4437"/>
                  </a:cubicBezTo>
                  <a:cubicBezTo>
                    <a:pt x="391" y="4437"/>
                    <a:pt x="500" y="4324"/>
                    <a:pt x="500" y="4185"/>
                  </a:cubicBezTo>
                  <a:lnTo>
                    <a:pt x="500" y="3168"/>
                  </a:lnTo>
                  <a:lnTo>
                    <a:pt x="9002" y="3168"/>
                  </a:lnTo>
                  <a:lnTo>
                    <a:pt x="9002" y="13543"/>
                  </a:lnTo>
                  <a:cubicBezTo>
                    <a:pt x="9007" y="13709"/>
                    <a:pt x="9131" y="13794"/>
                    <a:pt x="9254" y="13794"/>
                  </a:cubicBezTo>
                  <a:cubicBezTo>
                    <a:pt x="9376" y="13794"/>
                    <a:pt x="9497" y="13711"/>
                    <a:pt x="9502" y="13543"/>
                  </a:cubicBezTo>
                  <a:lnTo>
                    <a:pt x="9502" y="911"/>
                  </a:lnTo>
                  <a:cubicBezTo>
                    <a:pt x="9502" y="411"/>
                    <a:pt x="9091"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3" name="Google Shape;15073;p119"/>
            <p:cNvSpPr/>
            <p:nvPr/>
          </p:nvSpPr>
          <p:spPr>
            <a:xfrm>
              <a:off x="6622318" y="3066488"/>
              <a:ext cx="35783" cy="35555"/>
            </a:xfrm>
            <a:custGeom>
              <a:avLst/>
              <a:gdLst/>
              <a:ahLst/>
              <a:cxnLst/>
              <a:rect l="l" t="t" r="r" b="b"/>
              <a:pathLst>
                <a:path w="1572" h="1562" extrusionOk="0">
                  <a:moveTo>
                    <a:pt x="786" y="505"/>
                  </a:moveTo>
                  <a:cubicBezTo>
                    <a:pt x="924" y="505"/>
                    <a:pt x="1063" y="598"/>
                    <a:pt x="1071" y="786"/>
                  </a:cubicBezTo>
                  <a:cubicBezTo>
                    <a:pt x="1071" y="937"/>
                    <a:pt x="938" y="1071"/>
                    <a:pt x="786" y="1071"/>
                  </a:cubicBezTo>
                  <a:cubicBezTo>
                    <a:pt x="625" y="1071"/>
                    <a:pt x="501" y="937"/>
                    <a:pt x="501" y="786"/>
                  </a:cubicBezTo>
                  <a:cubicBezTo>
                    <a:pt x="509" y="598"/>
                    <a:pt x="648" y="505"/>
                    <a:pt x="786" y="505"/>
                  </a:cubicBezTo>
                  <a:close/>
                  <a:moveTo>
                    <a:pt x="786" y="1"/>
                  </a:moveTo>
                  <a:cubicBezTo>
                    <a:pt x="349" y="1"/>
                    <a:pt x="1" y="349"/>
                    <a:pt x="1" y="786"/>
                  </a:cubicBezTo>
                  <a:cubicBezTo>
                    <a:pt x="19" y="1303"/>
                    <a:pt x="400" y="1562"/>
                    <a:pt x="783" y="1562"/>
                  </a:cubicBezTo>
                  <a:cubicBezTo>
                    <a:pt x="1165" y="1562"/>
                    <a:pt x="1549"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4" name="Google Shape;15074;p119"/>
            <p:cNvSpPr/>
            <p:nvPr/>
          </p:nvSpPr>
          <p:spPr>
            <a:xfrm>
              <a:off x="6666796" y="3066488"/>
              <a:ext cx="35760" cy="35555"/>
            </a:xfrm>
            <a:custGeom>
              <a:avLst/>
              <a:gdLst/>
              <a:ahLst/>
              <a:cxnLst/>
              <a:rect l="l" t="t" r="r" b="b"/>
              <a:pathLst>
                <a:path w="1571" h="1562" extrusionOk="0">
                  <a:moveTo>
                    <a:pt x="786" y="505"/>
                  </a:moveTo>
                  <a:cubicBezTo>
                    <a:pt x="924" y="505"/>
                    <a:pt x="1062" y="598"/>
                    <a:pt x="1071" y="786"/>
                  </a:cubicBezTo>
                  <a:cubicBezTo>
                    <a:pt x="1071" y="937"/>
                    <a:pt x="937" y="1071"/>
                    <a:pt x="786" y="1071"/>
                  </a:cubicBezTo>
                  <a:cubicBezTo>
                    <a:pt x="625" y="1071"/>
                    <a:pt x="500" y="937"/>
                    <a:pt x="500" y="786"/>
                  </a:cubicBezTo>
                  <a:cubicBezTo>
                    <a:pt x="509" y="598"/>
                    <a:pt x="647" y="505"/>
                    <a:pt x="786" y="505"/>
                  </a:cubicBezTo>
                  <a:close/>
                  <a:moveTo>
                    <a:pt x="786" y="1"/>
                  </a:moveTo>
                  <a:cubicBezTo>
                    <a:pt x="358" y="1"/>
                    <a:pt x="1" y="349"/>
                    <a:pt x="1" y="786"/>
                  </a:cubicBezTo>
                  <a:cubicBezTo>
                    <a:pt x="23" y="1303"/>
                    <a:pt x="404" y="1562"/>
                    <a:pt x="786" y="1562"/>
                  </a:cubicBezTo>
                  <a:cubicBezTo>
                    <a:pt x="1167" y="1562"/>
                    <a:pt x="1548"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5" name="Google Shape;15075;p119"/>
            <p:cNvSpPr/>
            <p:nvPr/>
          </p:nvSpPr>
          <p:spPr>
            <a:xfrm>
              <a:off x="6711274" y="3066488"/>
              <a:ext cx="35760" cy="35555"/>
            </a:xfrm>
            <a:custGeom>
              <a:avLst/>
              <a:gdLst/>
              <a:ahLst/>
              <a:cxnLst/>
              <a:rect l="l" t="t" r="r" b="b"/>
              <a:pathLst>
                <a:path w="1571" h="1562" extrusionOk="0">
                  <a:moveTo>
                    <a:pt x="785" y="505"/>
                  </a:moveTo>
                  <a:cubicBezTo>
                    <a:pt x="924" y="505"/>
                    <a:pt x="1062" y="598"/>
                    <a:pt x="1071" y="786"/>
                  </a:cubicBezTo>
                  <a:cubicBezTo>
                    <a:pt x="1071" y="937"/>
                    <a:pt x="946" y="1071"/>
                    <a:pt x="785" y="1071"/>
                  </a:cubicBezTo>
                  <a:cubicBezTo>
                    <a:pt x="634" y="1071"/>
                    <a:pt x="500" y="937"/>
                    <a:pt x="500" y="786"/>
                  </a:cubicBezTo>
                  <a:cubicBezTo>
                    <a:pt x="509" y="598"/>
                    <a:pt x="647" y="505"/>
                    <a:pt x="785" y="505"/>
                  </a:cubicBezTo>
                  <a:close/>
                  <a:moveTo>
                    <a:pt x="785" y="1"/>
                  </a:moveTo>
                  <a:cubicBezTo>
                    <a:pt x="357" y="1"/>
                    <a:pt x="0" y="349"/>
                    <a:pt x="0" y="786"/>
                  </a:cubicBezTo>
                  <a:cubicBezTo>
                    <a:pt x="23" y="1303"/>
                    <a:pt x="406" y="1562"/>
                    <a:pt x="789" y="1562"/>
                  </a:cubicBezTo>
                  <a:cubicBezTo>
                    <a:pt x="1171" y="1562"/>
                    <a:pt x="1553" y="1303"/>
                    <a:pt x="1570" y="786"/>
                  </a:cubicBezTo>
                  <a:cubicBezTo>
                    <a:pt x="1570" y="349"/>
                    <a:pt x="1223"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6" name="Google Shape;15076;p119"/>
            <p:cNvSpPr/>
            <p:nvPr/>
          </p:nvSpPr>
          <p:spPr>
            <a:xfrm>
              <a:off x="6682229" y="3147113"/>
              <a:ext cx="36374" cy="66011"/>
            </a:xfrm>
            <a:custGeom>
              <a:avLst/>
              <a:gdLst/>
              <a:ahLst/>
              <a:cxnLst/>
              <a:rect l="l" t="t" r="r" b="b"/>
              <a:pathLst>
                <a:path w="1598" h="2900" extrusionOk="0">
                  <a:moveTo>
                    <a:pt x="250" y="0"/>
                  </a:moveTo>
                  <a:cubicBezTo>
                    <a:pt x="117" y="0"/>
                    <a:pt x="1" y="116"/>
                    <a:pt x="1" y="250"/>
                  </a:cubicBezTo>
                  <a:lnTo>
                    <a:pt x="1" y="2650"/>
                  </a:lnTo>
                  <a:cubicBezTo>
                    <a:pt x="1" y="2793"/>
                    <a:pt x="117" y="2900"/>
                    <a:pt x="250" y="2900"/>
                  </a:cubicBezTo>
                  <a:lnTo>
                    <a:pt x="1259" y="2900"/>
                  </a:lnTo>
                  <a:cubicBezTo>
                    <a:pt x="1383" y="2900"/>
                    <a:pt x="1499" y="2810"/>
                    <a:pt x="1508" y="2686"/>
                  </a:cubicBezTo>
                  <a:cubicBezTo>
                    <a:pt x="1526" y="2534"/>
                    <a:pt x="1410" y="2400"/>
                    <a:pt x="1267" y="2400"/>
                  </a:cubicBezTo>
                  <a:lnTo>
                    <a:pt x="500" y="2400"/>
                  </a:lnTo>
                  <a:lnTo>
                    <a:pt x="500" y="1704"/>
                  </a:lnTo>
                  <a:lnTo>
                    <a:pt x="1178" y="1704"/>
                  </a:lnTo>
                  <a:cubicBezTo>
                    <a:pt x="1312" y="1704"/>
                    <a:pt x="1419" y="1615"/>
                    <a:pt x="1437" y="1481"/>
                  </a:cubicBezTo>
                  <a:cubicBezTo>
                    <a:pt x="1455" y="1330"/>
                    <a:pt x="1339" y="1205"/>
                    <a:pt x="1187" y="1205"/>
                  </a:cubicBezTo>
                  <a:lnTo>
                    <a:pt x="500" y="1205"/>
                  </a:lnTo>
                  <a:lnTo>
                    <a:pt x="500" y="500"/>
                  </a:lnTo>
                  <a:lnTo>
                    <a:pt x="1267" y="500"/>
                  </a:lnTo>
                  <a:cubicBezTo>
                    <a:pt x="1598" y="491"/>
                    <a:pt x="1598" y="9"/>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7" name="Google Shape;15077;p119"/>
            <p:cNvSpPr/>
            <p:nvPr/>
          </p:nvSpPr>
          <p:spPr>
            <a:xfrm>
              <a:off x="6622136" y="3147250"/>
              <a:ext cx="48757" cy="66489"/>
            </a:xfrm>
            <a:custGeom>
              <a:avLst/>
              <a:gdLst/>
              <a:ahLst/>
              <a:cxnLst/>
              <a:rect l="l" t="t" r="r" b="b"/>
              <a:pathLst>
                <a:path w="2142" h="2921" extrusionOk="0">
                  <a:moveTo>
                    <a:pt x="1077" y="1"/>
                  </a:moveTo>
                  <a:cubicBezTo>
                    <a:pt x="973" y="1"/>
                    <a:pt x="863" y="14"/>
                    <a:pt x="749" y="48"/>
                  </a:cubicBezTo>
                  <a:cubicBezTo>
                    <a:pt x="437" y="146"/>
                    <a:pt x="214" y="387"/>
                    <a:pt x="170" y="690"/>
                  </a:cubicBezTo>
                  <a:cubicBezTo>
                    <a:pt x="134" y="985"/>
                    <a:pt x="268" y="1279"/>
                    <a:pt x="526" y="1422"/>
                  </a:cubicBezTo>
                  <a:cubicBezTo>
                    <a:pt x="544" y="1431"/>
                    <a:pt x="874" y="1573"/>
                    <a:pt x="1249" y="1716"/>
                  </a:cubicBezTo>
                  <a:cubicBezTo>
                    <a:pt x="1499" y="1805"/>
                    <a:pt x="1624" y="1948"/>
                    <a:pt x="1597" y="2100"/>
                  </a:cubicBezTo>
                  <a:cubicBezTo>
                    <a:pt x="1570" y="2260"/>
                    <a:pt x="1383" y="2421"/>
                    <a:pt x="1124" y="2421"/>
                  </a:cubicBezTo>
                  <a:cubicBezTo>
                    <a:pt x="865" y="2421"/>
                    <a:pt x="625" y="2314"/>
                    <a:pt x="464" y="2144"/>
                  </a:cubicBezTo>
                  <a:cubicBezTo>
                    <a:pt x="417" y="2088"/>
                    <a:pt x="351" y="2062"/>
                    <a:pt x="285" y="2062"/>
                  </a:cubicBezTo>
                  <a:cubicBezTo>
                    <a:pt x="224" y="2062"/>
                    <a:pt x="163" y="2084"/>
                    <a:pt x="116" y="2127"/>
                  </a:cubicBezTo>
                  <a:cubicBezTo>
                    <a:pt x="9" y="2216"/>
                    <a:pt x="0" y="2376"/>
                    <a:pt x="98" y="2483"/>
                  </a:cubicBezTo>
                  <a:cubicBezTo>
                    <a:pt x="348" y="2751"/>
                    <a:pt x="732" y="2920"/>
                    <a:pt x="1124" y="2920"/>
                  </a:cubicBezTo>
                  <a:cubicBezTo>
                    <a:pt x="1597" y="2920"/>
                    <a:pt x="2016" y="2608"/>
                    <a:pt x="2088" y="2189"/>
                  </a:cubicBezTo>
                  <a:cubicBezTo>
                    <a:pt x="2141" y="1877"/>
                    <a:pt x="1998" y="1457"/>
                    <a:pt x="1418" y="1243"/>
                  </a:cubicBezTo>
                  <a:cubicBezTo>
                    <a:pt x="1115" y="1136"/>
                    <a:pt x="830" y="1011"/>
                    <a:pt x="749" y="976"/>
                  </a:cubicBezTo>
                  <a:cubicBezTo>
                    <a:pt x="607" y="860"/>
                    <a:pt x="633" y="610"/>
                    <a:pt x="901" y="530"/>
                  </a:cubicBezTo>
                  <a:cubicBezTo>
                    <a:pt x="966" y="509"/>
                    <a:pt x="1030" y="501"/>
                    <a:pt x="1092" y="501"/>
                  </a:cubicBezTo>
                  <a:cubicBezTo>
                    <a:pt x="1377" y="501"/>
                    <a:pt x="1607" y="683"/>
                    <a:pt x="1615" y="690"/>
                  </a:cubicBezTo>
                  <a:cubicBezTo>
                    <a:pt x="1658" y="730"/>
                    <a:pt x="1713" y="748"/>
                    <a:pt x="1770" y="748"/>
                  </a:cubicBezTo>
                  <a:cubicBezTo>
                    <a:pt x="1841" y="748"/>
                    <a:pt x="1913" y="718"/>
                    <a:pt x="1963" y="663"/>
                  </a:cubicBezTo>
                  <a:cubicBezTo>
                    <a:pt x="2052" y="556"/>
                    <a:pt x="2034" y="396"/>
                    <a:pt x="1927" y="307"/>
                  </a:cubicBezTo>
                  <a:cubicBezTo>
                    <a:pt x="1912" y="292"/>
                    <a:pt x="1555"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8" name="Google Shape;15078;p119"/>
            <p:cNvSpPr/>
            <p:nvPr/>
          </p:nvSpPr>
          <p:spPr>
            <a:xfrm>
              <a:off x="6710659" y="3147318"/>
              <a:ext cx="77393" cy="66421"/>
            </a:xfrm>
            <a:custGeom>
              <a:avLst/>
              <a:gdLst/>
              <a:ahLst/>
              <a:cxnLst/>
              <a:rect l="l" t="t" r="r" b="b"/>
              <a:pathLst>
                <a:path w="3400" h="2918" extrusionOk="0">
                  <a:moveTo>
                    <a:pt x="1936" y="500"/>
                  </a:moveTo>
                  <a:cubicBezTo>
                    <a:pt x="3212" y="544"/>
                    <a:pt x="3212" y="2364"/>
                    <a:pt x="1936" y="2418"/>
                  </a:cubicBezTo>
                  <a:cubicBezTo>
                    <a:pt x="1410" y="2418"/>
                    <a:pt x="982" y="1990"/>
                    <a:pt x="982" y="1454"/>
                  </a:cubicBezTo>
                  <a:cubicBezTo>
                    <a:pt x="982" y="928"/>
                    <a:pt x="1410" y="500"/>
                    <a:pt x="1936" y="500"/>
                  </a:cubicBezTo>
                  <a:close/>
                  <a:moveTo>
                    <a:pt x="1936" y="0"/>
                  </a:moveTo>
                  <a:cubicBezTo>
                    <a:pt x="1" y="72"/>
                    <a:pt x="10" y="2846"/>
                    <a:pt x="1936" y="2917"/>
                  </a:cubicBezTo>
                  <a:cubicBezTo>
                    <a:pt x="2739" y="2917"/>
                    <a:pt x="3400" y="2266"/>
                    <a:pt x="3400" y="1454"/>
                  </a:cubicBezTo>
                  <a:cubicBezTo>
                    <a:pt x="3400" y="652"/>
                    <a:pt x="2739" y="0"/>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9" name="Google Shape;15079;p119"/>
            <p:cNvSpPr/>
            <p:nvPr/>
          </p:nvSpPr>
          <p:spPr>
            <a:xfrm>
              <a:off x="6625983" y="3248042"/>
              <a:ext cx="77802" cy="11381"/>
            </a:xfrm>
            <a:custGeom>
              <a:avLst/>
              <a:gdLst/>
              <a:ahLst/>
              <a:cxnLst/>
              <a:rect l="l" t="t" r="r" b="b"/>
              <a:pathLst>
                <a:path w="3418" h="500" extrusionOk="0">
                  <a:moveTo>
                    <a:pt x="268" y="0"/>
                  </a:moveTo>
                  <a:cubicBezTo>
                    <a:pt x="117" y="0"/>
                    <a:pt x="1" y="134"/>
                    <a:pt x="18" y="286"/>
                  </a:cubicBezTo>
                  <a:cubicBezTo>
                    <a:pt x="36" y="410"/>
                    <a:pt x="143" y="500"/>
                    <a:pt x="277" y="500"/>
                  </a:cubicBezTo>
                  <a:lnTo>
                    <a:pt x="3141" y="500"/>
                  </a:lnTo>
                  <a:cubicBezTo>
                    <a:pt x="3275" y="500"/>
                    <a:pt x="3382" y="410"/>
                    <a:pt x="3399" y="286"/>
                  </a:cubicBezTo>
                  <a:cubicBezTo>
                    <a:pt x="3417" y="134"/>
                    <a:pt x="330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0" name="Google Shape;15080;p119"/>
            <p:cNvSpPr/>
            <p:nvPr/>
          </p:nvSpPr>
          <p:spPr>
            <a:xfrm>
              <a:off x="6625983" y="3276859"/>
              <a:ext cx="152122" cy="11404"/>
            </a:xfrm>
            <a:custGeom>
              <a:avLst/>
              <a:gdLst/>
              <a:ahLst/>
              <a:cxnLst/>
              <a:rect l="l" t="t" r="r" b="b"/>
              <a:pathLst>
                <a:path w="6683" h="501" extrusionOk="0">
                  <a:moveTo>
                    <a:pt x="268" y="1"/>
                  </a:moveTo>
                  <a:cubicBezTo>
                    <a:pt x="117" y="1"/>
                    <a:pt x="1" y="135"/>
                    <a:pt x="18" y="286"/>
                  </a:cubicBezTo>
                  <a:cubicBezTo>
                    <a:pt x="36" y="411"/>
                    <a:pt x="143" y="500"/>
                    <a:pt x="277" y="500"/>
                  </a:cubicBezTo>
                  <a:lnTo>
                    <a:pt x="6406" y="500"/>
                  </a:lnTo>
                  <a:cubicBezTo>
                    <a:pt x="6540" y="500"/>
                    <a:pt x="6656" y="411"/>
                    <a:pt x="6665" y="286"/>
                  </a:cubicBezTo>
                  <a:cubicBezTo>
                    <a:pt x="6682" y="135"/>
                    <a:pt x="6566" y="1"/>
                    <a:pt x="6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1" name="Google Shape;15081;p119"/>
            <p:cNvSpPr/>
            <p:nvPr/>
          </p:nvSpPr>
          <p:spPr>
            <a:xfrm>
              <a:off x="6624367" y="3305699"/>
              <a:ext cx="155354" cy="11404"/>
            </a:xfrm>
            <a:custGeom>
              <a:avLst/>
              <a:gdLst/>
              <a:ahLst/>
              <a:cxnLst/>
              <a:rect l="l" t="t" r="r" b="b"/>
              <a:pathLst>
                <a:path w="6825" h="501" extrusionOk="0">
                  <a:moveTo>
                    <a:pt x="339" y="1"/>
                  </a:moveTo>
                  <a:cubicBezTo>
                    <a:pt x="9" y="10"/>
                    <a:pt x="0" y="491"/>
                    <a:pt x="339" y="500"/>
                  </a:cubicBezTo>
                  <a:lnTo>
                    <a:pt x="6495" y="500"/>
                  </a:lnTo>
                  <a:cubicBezTo>
                    <a:pt x="6816" y="491"/>
                    <a:pt x="6825" y="10"/>
                    <a:pt x="6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2" name="Google Shape;15082;p119"/>
            <p:cNvSpPr/>
            <p:nvPr/>
          </p:nvSpPr>
          <p:spPr>
            <a:xfrm>
              <a:off x="6625983" y="3334539"/>
              <a:ext cx="151917" cy="11404"/>
            </a:xfrm>
            <a:custGeom>
              <a:avLst/>
              <a:gdLst/>
              <a:ahLst/>
              <a:cxnLst/>
              <a:rect l="l" t="t" r="r" b="b"/>
              <a:pathLst>
                <a:path w="6674" h="501" extrusionOk="0">
                  <a:moveTo>
                    <a:pt x="277" y="0"/>
                  </a:moveTo>
                  <a:cubicBezTo>
                    <a:pt x="143" y="0"/>
                    <a:pt x="36" y="90"/>
                    <a:pt x="18" y="223"/>
                  </a:cubicBezTo>
                  <a:cubicBezTo>
                    <a:pt x="1" y="375"/>
                    <a:pt x="117" y="500"/>
                    <a:pt x="268" y="500"/>
                  </a:cubicBezTo>
                  <a:lnTo>
                    <a:pt x="6424" y="500"/>
                  </a:lnTo>
                  <a:cubicBezTo>
                    <a:pt x="6558" y="500"/>
                    <a:pt x="6673" y="393"/>
                    <a:pt x="6673" y="250"/>
                  </a:cubicBezTo>
                  <a:cubicBezTo>
                    <a:pt x="6673" y="116"/>
                    <a:pt x="6558" y="0"/>
                    <a:pt x="6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3" name="Google Shape;15083;p119"/>
            <p:cNvSpPr/>
            <p:nvPr/>
          </p:nvSpPr>
          <p:spPr>
            <a:xfrm>
              <a:off x="6711274" y="3371711"/>
              <a:ext cx="50169" cy="11381"/>
            </a:xfrm>
            <a:custGeom>
              <a:avLst/>
              <a:gdLst/>
              <a:ahLst/>
              <a:cxnLst/>
              <a:rect l="l" t="t" r="r" b="b"/>
              <a:pathLst>
                <a:path w="2204" h="500" extrusionOk="0">
                  <a:moveTo>
                    <a:pt x="268" y="0"/>
                  </a:moveTo>
                  <a:cubicBezTo>
                    <a:pt x="116" y="0"/>
                    <a:pt x="0" y="134"/>
                    <a:pt x="18" y="285"/>
                  </a:cubicBezTo>
                  <a:cubicBezTo>
                    <a:pt x="36" y="410"/>
                    <a:pt x="152" y="500"/>
                    <a:pt x="277" y="500"/>
                  </a:cubicBezTo>
                  <a:lnTo>
                    <a:pt x="1874" y="500"/>
                  </a:lnTo>
                  <a:cubicBezTo>
                    <a:pt x="2204" y="491"/>
                    <a:pt x="2204" y="9"/>
                    <a:pt x="1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4" name="Google Shape;15084;p119"/>
          <p:cNvGrpSpPr/>
          <p:nvPr/>
        </p:nvGrpSpPr>
        <p:grpSpPr>
          <a:xfrm>
            <a:off x="7214915" y="2988097"/>
            <a:ext cx="353679" cy="305415"/>
            <a:chOff x="7119838" y="3075024"/>
            <a:chExt cx="388488" cy="335474"/>
          </a:xfrm>
        </p:grpSpPr>
        <p:sp>
          <p:nvSpPr>
            <p:cNvPr id="15085" name="Google Shape;15085;p119"/>
            <p:cNvSpPr/>
            <p:nvPr/>
          </p:nvSpPr>
          <p:spPr>
            <a:xfrm>
              <a:off x="7119838" y="3075024"/>
              <a:ext cx="388488" cy="335474"/>
            </a:xfrm>
            <a:custGeom>
              <a:avLst/>
              <a:gdLst/>
              <a:ahLst/>
              <a:cxnLst/>
              <a:rect l="l" t="t" r="r" b="b"/>
              <a:pathLst>
                <a:path w="17067" h="14738" extrusionOk="0">
                  <a:moveTo>
                    <a:pt x="9216" y="1740"/>
                  </a:moveTo>
                  <a:cubicBezTo>
                    <a:pt x="8931" y="2052"/>
                    <a:pt x="8948" y="2561"/>
                    <a:pt x="9261" y="2855"/>
                  </a:cubicBezTo>
                  <a:lnTo>
                    <a:pt x="9840" y="3417"/>
                  </a:lnTo>
                  <a:cubicBezTo>
                    <a:pt x="9983" y="3551"/>
                    <a:pt x="9921" y="3738"/>
                    <a:pt x="9894" y="3908"/>
                  </a:cubicBezTo>
                  <a:lnTo>
                    <a:pt x="500" y="3908"/>
                  </a:lnTo>
                  <a:lnTo>
                    <a:pt x="500" y="2356"/>
                  </a:lnTo>
                  <a:cubicBezTo>
                    <a:pt x="500" y="2017"/>
                    <a:pt x="777" y="1740"/>
                    <a:pt x="1116" y="1740"/>
                  </a:cubicBezTo>
                  <a:close/>
                  <a:moveTo>
                    <a:pt x="15951" y="1740"/>
                  </a:moveTo>
                  <a:cubicBezTo>
                    <a:pt x="16290" y="1740"/>
                    <a:pt x="16567" y="2017"/>
                    <a:pt x="16567" y="2356"/>
                  </a:cubicBezTo>
                  <a:lnTo>
                    <a:pt x="16567" y="3908"/>
                  </a:lnTo>
                  <a:lnTo>
                    <a:pt x="13766" y="3908"/>
                  </a:lnTo>
                  <a:cubicBezTo>
                    <a:pt x="13739" y="3729"/>
                    <a:pt x="13677" y="3551"/>
                    <a:pt x="13819" y="3417"/>
                  </a:cubicBezTo>
                  <a:lnTo>
                    <a:pt x="14399" y="2855"/>
                  </a:lnTo>
                  <a:cubicBezTo>
                    <a:pt x="14711" y="2561"/>
                    <a:pt x="14729" y="2052"/>
                    <a:pt x="14444" y="1740"/>
                  </a:cubicBezTo>
                  <a:close/>
                  <a:moveTo>
                    <a:pt x="11830" y="500"/>
                  </a:moveTo>
                  <a:cubicBezTo>
                    <a:pt x="11955" y="500"/>
                    <a:pt x="12053" y="571"/>
                    <a:pt x="12106" y="678"/>
                  </a:cubicBezTo>
                  <a:lnTo>
                    <a:pt x="12472" y="1401"/>
                  </a:lnTo>
                  <a:cubicBezTo>
                    <a:pt x="12588" y="1642"/>
                    <a:pt x="12811" y="1811"/>
                    <a:pt x="13079" y="1847"/>
                  </a:cubicBezTo>
                  <a:lnTo>
                    <a:pt x="13882" y="1963"/>
                  </a:lnTo>
                  <a:cubicBezTo>
                    <a:pt x="14131" y="1990"/>
                    <a:pt x="14239" y="2320"/>
                    <a:pt x="14051" y="2489"/>
                  </a:cubicBezTo>
                  <a:lnTo>
                    <a:pt x="13471" y="3060"/>
                  </a:lnTo>
                  <a:cubicBezTo>
                    <a:pt x="13284" y="3248"/>
                    <a:pt x="13195" y="3515"/>
                    <a:pt x="13239" y="3774"/>
                  </a:cubicBezTo>
                  <a:lnTo>
                    <a:pt x="13373" y="4568"/>
                  </a:lnTo>
                  <a:cubicBezTo>
                    <a:pt x="13400" y="4693"/>
                    <a:pt x="13346" y="4809"/>
                    <a:pt x="13257" y="4880"/>
                  </a:cubicBezTo>
                  <a:cubicBezTo>
                    <a:pt x="13198" y="4919"/>
                    <a:pt x="13137" y="4940"/>
                    <a:pt x="13076" y="4940"/>
                  </a:cubicBezTo>
                  <a:cubicBezTo>
                    <a:pt x="13025" y="4940"/>
                    <a:pt x="12975" y="4926"/>
                    <a:pt x="12927" y="4898"/>
                  </a:cubicBezTo>
                  <a:lnTo>
                    <a:pt x="12205" y="4523"/>
                  </a:lnTo>
                  <a:cubicBezTo>
                    <a:pt x="12089" y="4461"/>
                    <a:pt x="11959" y="4430"/>
                    <a:pt x="11830" y="4430"/>
                  </a:cubicBezTo>
                  <a:cubicBezTo>
                    <a:pt x="11700" y="4430"/>
                    <a:pt x="11571" y="4461"/>
                    <a:pt x="11455" y="4523"/>
                  </a:cubicBezTo>
                  <a:lnTo>
                    <a:pt x="10741" y="4898"/>
                  </a:lnTo>
                  <a:cubicBezTo>
                    <a:pt x="10693" y="4926"/>
                    <a:pt x="10641" y="4940"/>
                    <a:pt x="10590" y="4940"/>
                  </a:cubicBezTo>
                  <a:cubicBezTo>
                    <a:pt x="10527" y="4940"/>
                    <a:pt x="10465" y="4919"/>
                    <a:pt x="10411" y="4880"/>
                  </a:cubicBezTo>
                  <a:cubicBezTo>
                    <a:pt x="10313" y="4809"/>
                    <a:pt x="10269" y="4693"/>
                    <a:pt x="10287" y="4568"/>
                  </a:cubicBezTo>
                  <a:lnTo>
                    <a:pt x="10420" y="3774"/>
                  </a:lnTo>
                  <a:cubicBezTo>
                    <a:pt x="10465" y="3515"/>
                    <a:pt x="10376" y="3248"/>
                    <a:pt x="10188" y="3060"/>
                  </a:cubicBezTo>
                  <a:lnTo>
                    <a:pt x="9609" y="2489"/>
                  </a:lnTo>
                  <a:cubicBezTo>
                    <a:pt x="9421" y="2320"/>
                    <a:pt x="9528" y="1990"/>
                    <a:pt x="9778" y="1963"/>
                  </a:cubicBezTo>
                  <a:lnTo>
                    <a:pt x="10581" y="1847"/>
                  </a:lnTo>
                  <a:cubicBezTo>
                    <a:pt x="10849" y="1811"/>
                    <a:pt x="11072" y="1642"/>
                    <a:pt x="11196" y="1401"/>
                  </a:cubicBezTo>
                  <a:lnTo>
                    <a:pt x="11553" y="678"/>
                  </a:lnTo>
                  <a:cubicBezTo>
                    <a:pt x="11607" y="571"/>
                    <a:pt x="11705" y="500"/>
                    <a:pt x="11830" y="500"/>
                  </a:cubicBezTo>
                  <a:close/>
                  <a:moveTo>
                    <a:pt x="11830" y="0"/>
                  </a:moveTo>
                  <a:cubicBezTo>
                    <a:pt x="11518" y="0"/>
                    <a:pt x="11241" y="179"/>
                    <a:pt x="11098" y="455"/>
                  </a:cubicBezTo>
                  <a:lnTo>
                    <a:pt x="10741" y="1178"/>
                  </a:lnTo>
                  <a:cubicBezTo>
                    <a:pt x="10733" y="1205"/>
                    <a:pt x="10724" y="1223"/>
                    <a:pt x="10706" y="1240"/>
                  </a:cubicBezTo>
                  <a:lnTo>
                    <a:pt x="1116" y="1240"/>
                  </a:lnTo>
                  <a:cubicBezTo>
                    <a:pt x="500" y="1240"/>
                    <a:pt x="1" y="1740"/>
                    <a:pt x="1" y="2356"/>
                  </a:cubicBezTo>
                  <a:lnTo>
                    <a:pt x="1" y="13623"/>
                  </a:lnTo>
                  <a:cubicBezTo>
                    <a:pt x="1" y="14238"/>
                    <a:pt x="500" y="14738"/>
                    <a:pt x="1116" y="14738"/>
                  </a:cubicBezTo>
                  <a:lnTo>
                    <a:pt x="15951" y="14738"/>
                  </a:lnTo>
                  <a:cubicBezTo>
                    <a:pt x="16567" y="14738"/>
                    <a:pt x="17067" y="14238"/>
                    <a:pt x="17067" y="13623"/>
                  </a:cubicBezTo>
                  <a:lnTo>
                    <a:pt x="17067" y="12410"/>
                  </a:lnTo>
                  <a:cubicBezTo>
                    <a:pt x="17067" y="12276"/>
                    <a:pt x="16951" y="12160"/>
                    <a:pt x="16817" y="12160"/>
                  </a:cubicBezTo>
                  <a:cubicBezTo>
                    <a:pt x="16674" y="12160"/>
                    <a:pt x="16567" y="12276"/>
                    <a:pt x="16567" y="12410"/>
                  </a:cubicBezTo>
                  <a:lnTo>
                    <a:pt x="16567" y="13623"/>
                  </a:lnTo>
                  <a:cubicBezTo>
                    <a:pt x="16567" y="13962"/>
                    <a:pt x="16290" y="14238"/>
                    <a:pt x="15951" y="14238"/>
                  </a:cubicBezTo>
                  <a:lnTo>
                    <a:pt x="1116" y="14238"/>
                  </a:lnTo>
                  <a:cubicBezTo>
                    <a:pt x="777" y="14238"/>
                    <a:pt x="500" y="13962"/>
                    <a:pt x="500" y="13623"/>
                  </a:cubicBezTo>
                  <a:lnTo>
                    <a:pt x="500" y="4407"/>
                  </a:lnTo>
                  <a:lnTo>
                    <a:pt x="9805" y="4407"/>
                  </a:lnTo>
                  <a:cubicBezTo>
                    <a:pt x="9662" y="4958"/>
                    <a:pt x="10092" y="5439"/>
                    <a:pt x="10594" y="5439"/>
                  </a:cubicBezTo>
                  <a:cubicBezTo>
                    <a:pt x="10718" y="5439"/>
                    <a:pt x="10848" y="5410"/>
                    <a:pt x="10973" y="5344"/>
                  </a:cubicBezTo>
                  <a:lnTo>
                    <a:pt x="11687" y="4969"/>
                  </a:lnTo>
                  <a:cubicBezTo>
                    <a:pt x="11732" y="4943"/>
                    <a:pt x="11781" y="4929"/>
                    <a:pt x="11830" y="4929"/>
                  </a:cubicBezTo>
                  <a:cubicBezTo>
                    <a:pt x="11879" y="4929"/>
                    <a:pt x="11928" y="4943"/>
                    <a:pt x="11973" y="4969"/>
                  </a:cubicBezTo>
                  <a:lnTo>
                    <a:pt x="12695" y="5344"/>
                  </a:lnTo>
                  <a:cubicBezTo>
                    <a:pt x="12811" y="5407"/>
                    <a:pt x="12945" y="5433"/>
                    <a:pt x="13070" y="5433"/>
                  </a:cubicBezTo>
                  <a:cubicBezTo>
                    <a:pt x="13605" y="5433"/>
                    <a:pt x="13989" y="4925"/>
                    <a:pt x="13855" y="4407"/>
                  </a:cubicBezTo>
                  <a:lnTo>
                    <a:pt x="16567" y="4407"/>
                  </a:lnTo>
                  <a:lnTo>
                    <a:pt x="16567" y="11187"/>
                  </a:lnTo>
                  <a:cubicBezTo>
                    <a:pt x="16571" y="11353"/>
                    <a:pt x="16693" y="11438"/>
                    <a:pt x="16816" y="11438"/>
                  </a:cubicBezTo>
                  <a:cubicBezTo>
                    <a:pt x="16937" y="11438"/>
                    <a:pt x="17058" y="11356"/>
                    <a:pt x="17067" y="11187"/>
                  </a:cubicBezTo>
                  <a:lnTo>
                    <a:pt x="17067" y="2356"/>
                  </a:lnTo>
                  <a:cubicBezTo>
                    <a:pt x="17067" y="1740"/>
                    <a:pt x="16567" y="1240"/>
                    <a:pt x="15951" y="1240"/>
                  </a:cubicBezTo>
                  <a:lnTo>
                    <a:pt x="12954" y="1240"/>
                  </a:lnTo>
                  <a:cubicBezTo>
                    <a:pt x="12936" y="1232"/>
                    <a:pt x="12579" y="491"/>
                    <a:pt x="12561" y="455"/>
                  </a:cubicBezTo>
                  <a:cubicBezTo>
                    <a:pt x="12419" y="179"/>
                    <a:pt x="12142" y="0"/>
                    <a:pt x="11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6" name="Google Shape;15086;p119"/>
            <p:cNvSpPr/>
            <p:nvPr/>
          </p:nvSpPr>
          <p:spPr>
            <a:xfrm>
              <a:off x="7158216" y="3121118"/>
              <a:ext cx="35760" cy="35555"/>
            </a:xfrm>
            <a:custGeom>
              <a:avLst/>
              <a:gdLst/>
              <a:ahLst/>
              <a:cxnLst/>
              <a:rect l="l" t="t" r="r" b="b"/>
              <a:pathLst>
                <a:path w="1571" h="1562" extrusionOk="0">
                  <a:moveTo>
                    <a:pt x="786" y="505"/>
                  </a:moveTo>
                  <a:cubicBezTo>
                    <a:pt x="924" y="505"/>
                    <a:pt x="1062" y="598"/>
                    <a:pt x="1071" y="786"/>
                  </a:cubicBezTo>
                  <a:cubicBezTo>
                    <a:pt x="1071" y="937"/>
                    <a:pt x="946" y="1071"/>
                    <a:pt x="786" y="1071"/>
                  </a:cubicBezTo>
                  <a:cubicBezTo>
                    <a:pt x="634" y="1071"/>
                    <a:pt x="500" y="937"/>
                    <a:pt x="500" y="786"/>
                  </a:cubicBezTo>
                  <a:cubicBezTo>
                    <a:pt x="509" y="598"/>
                    <a:pt x="647" y="505"/>
                    <a:pt x="786" y="505"/>
                  </a:cubicBezTo>
                  <a:close/>
                  <a:moveTo>
                    <a:pt x="786" y="0"/>
                  </a:moveTo>
                  <a:cubicBezTo>
                    <a:pt x="357" y="0"/>
                    <a:pt x="1" y="348"/>
                    <a:pt x="1" y="786"/>
                  </a:cubicBezTo>
                  <a:cubicBezTo>
                    <a:pt x="23" y="1303"/>
                    <a:pt x="407" y="1562"/>
                    <a:pt x="789" y="1562"/>
                  </a:cubicBezTo>
                  <a:cubicBezTo>
                    <a:pt x="1172" y="1562"/>
                    <a:pt x="1553" y="1303"/>
                    <a:pt x="1571" y="78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7" name="Google Shape;15087;p119"/>
            <p:cNvSpPr/>
            <p:nvPr/>
          </p:nvSpPr>
          <p:spPr>
            <a:xfrm>
              <a:off x="7202899" y="3121118"/>
              <a:ext cx="35555" cy="35555"/>
            </a:xfrm>
            <a:custGeom>
              <a:avLst/>
              <a:gdLst/>
              <a:ahLst/>
              <a:cxnLst/>
              <a:rect l="l" t="t" r="r" b="b"/>
              <a:pathLst>
                <a:path w="1562" h="1562" extrusionOk="0">
                  <a:moveTo>
                    <a:pt x="781" y="505"/>
                  </a:moveTo>
                  <a:cubicBezTo>
                    <a:pt x="919" y="505"/>
                    <a:pt x="1057" y="598"/>
                    <a:pt x="1062" y="786"/>
                  </a:cubicBezTo>
                  <a:cubicBezTo>
                    <a:pt x="1062" y="937"/>
                    <a:pt x="937" y="1071"/>
                    <a:pt x="776" y="1071"/>
                  </a:cubicBezTo>
                  <a:cubicBezTo>
                    <a:pt x="625" y="1071"/>
                    <a:pt x="500" y="937"/>
                    <a:pt x="500" y="786"/>
                  </a:cubicBezTo>
                  <a:cubicBezTo>
                    <a:pt x="504" y="598"/>
                    <a:pt x="643" y="505"/>
                    <a:pt x="781" y="505"/>
                  </a:cubicBezTo>
                  <a:close/>
                  <a:moveTo>
                    <a:pt x="776" y="0"/>
                  </a:moveTo>
                  <a:cubicBezTo>
                    <a:pt x="348" y="0"/>
                    <a:pt x="0" y="348"/>
                    <a:pt x="0" y="786"/>
                  </a:cubicBezTo>
                  <a:cubicBezTo>
                    <a:pt x="18" y="1303"/>
                    <a:pt x="399" y="1562"/>
                    <a:pt x="781" y="1562"/>
                  </a:cubicBezTo>
                  <a:cubicBezTo>
                    <a:pt x="1162" y="1562"/>
                    <a:pt x="1544" y="1303"/>
                    <a:pt x="1561" y="786"/>
                  </a:cubicBezTo>
                  <a:cubicBezTo>
                    <a:pt x="1561" y="348"/>
                    <a:pt x="1214"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8" name="Google Shape;15088;p119"/>
            <p:cNvSpPr/>
            <p:nvPr/>
          </p:nvSpPr>
          <p:spPr>
            <a:xfrm>
              <a:off x="7247354" y="3121118"/>
              <a:ext cx="35578" cy="35555"/>
            </a:xfrm>
            <a:custGeom>
              <a:avLst/>
              <a:gdLst/>
              <a:ahLst/>
              <a:cxnLst/>
              <a:rect l="l" t="t" r="r" b="b"/>
              <a:pathLst>
                <a:path w="1563" h="1562" extrusionOk="0">
                  <a:moveTo>
                    <a:pt x="782" y="505"/>
                  </a:moveTo>
                  <a:cubicBezTo>
                    <a:pt x="920" y="505"/>
                    <a:pt x="1058" y="598"/>
                    <a:pt x="1063" y="786"/>
                  </a:cubicBezTo>
                  <a:cubicBezTo>
                    <a:pt x="1063" y="937"/>
                    <a:pt x="938" y="1071"/>
                    <a:pt x="777" y="1071"/>
                  </a:cubicBezTo>
                  <a:cubicBezTo>
                    <a:pt x="625" y="1071"/>
                    <a:pt x="501" y="937"/>
                    <a:pt x="501" y="786"/>
                  </a:cubicBezTo>
                  <a:cubicBezTo>
                    <a:pt x="505" y="598"/>
                    <a:pt x="643" y="505"/>
                    <a:pt x="782" y="505"/>
                  </a:cubicBezTo>
                  <a:close/>
                  <a:moveTo>
                    <a:pt x="777" y="0"/>
                  </a:moveTo>
                  <a:cubicBezTo>
                    <a:pt x="349" y="0"/>
                    <a:pt x="1" y="348"/>
                    <a:pt x="1" y="786"/>
                  </a:cubicBezTo>
                  <a:cubicBezTo>
                    <a:pt x="19" y="1303"/>
                    <a:pt x="400" y="1562"/>
                    <a:pt x="782" y="1562"/>
                  </a:cubicBezTo>
                  <a:cubicBezTo>
                    <a:pt x="1163" y="1562"/>
                    <a:pt x="1544" y="1303"/>
                    <a:pt x="1562" y="78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9" name="Google Shape;15089;p119"/>
            <p:cNvSpPr/>
            <p:nvPr/>
          </p:nvSpPr>
          <p:spPr>
            <a:xfrm>
              <a:off x="7154164" y="3208640"/>
              <a:ext cx="171197" cy="157812"/>
            </a:xfrm>
            <a:custGeom>
              <a:avLst/>
              <a:gdLst/>
              <a:ahLst/>
              <a:cxnLst/>
              <a:rect l="l" t="t" r="r" b="b"/>
              <a:pathLst>
                <a:path w="7521" h="6933" extrusionOk="0">
                  <a:moveTo>
                    <a:pt x="2484" y="5736"/>
                  </a:moveTo>
                  <a:cubicBezTo>
                    <a:pt x="2488" y="5736"/>
                    <a:pt x="2493" y="5737"/>
                    <a:pt x="2498" y="5737"/>
                  </a:cubicBezTo>
                  <a:lnTo>
                    <a:pt x="5050" y="5737"/>
                  </a:lnTo>
                  <a:cubicBezTo>
                    <a:pt x="5380" y="5737"/>
                    <a:pt x="5656" y="6004"/>
                    <a:pt x="5656" y="6343"/>
                  </a:cubicBezTo>
                  <a:lnTo>
                    <a:pt x="5656" y="6424"/>
                  </a:lnTo>
                  <a:cubicBezTo>
                    <a:pt x="5656" y="6424"/>
                    <a:pt x="5656" y="6432"/>
                    <a:pt x="5647" y="6432"/>
                  </a:cubicBezTo>
                  <a:cubicBezTo>
                    <a:pt x="5646" y="6431"/>
                    <a:pt x="5555" y="6431"/>
                    <a:pt x="5401" y="6431"/>
                  </a:cubicBezTo>
                  <a:cubicBezTo>
                    <a:pt x="4917" y="6431"/>
                    <a:pt x="3815" y="6436"/>
                    <a:pt x="2973" y="6436"/>
                  </a:cubicBezTo>
                  <a:cubicBezTo>
                    <a:pt x="2364" y="6436"/>
                    <a:pt x="1891" y="6433"/>
                    <a:pt x="1891" y="6424"/>
                  </a:cubicBezTo>
                  <a:cubicBezTo>
                    <a:pt x="1856" y="6063"/>
                    <a:pt x="2125" y="5736"/>
                    <a:pt x="2484" y="5736"/>
                  </a:cubicBezTo>
                  <a:close/>
                  <a:moveTo>
                    <a:pt x="557" y="0"/>
                  </a:moveTo>
                  <a:cubicBezTo>
                    <a:pt x="259" y="0"/>
                    <a:pt x="0" y="273"/>
                    <a:pt x="9" y="571"/>
                  </a:cubicBezTo>
                  <a:cubicBezTo>
                    <a:pt x="98" y="4256"/>
                    <a:pt x="2239" y="3587"/>
                    <a:pt x="2641" y="5228"/>
                  </a:cubicBezTo>
                  <a:cubicBezTo>
                    <a:pt x="2607" y="5225"/>
                    <a:pt x="2573" y="5224"/>
                    <a:pt x="2539" y="5224"/>
                  </a:cubicBezTo>
                  <a:cubicBezTo>
                    <a:pt x="1913" y="5224"/>
                    <a:pt x="1374" y="5691"/>
                    <a:pt x="1374" y="6343"/>
                  </a:cubicBezTo>
                  <a:cubicBezTo>
                    <a:pt x="1338" y="6656"/>
                    <a:pt x="1561" y="6932"/>
                    <a:pt x="1883" y="6932"/>
                  </a:cubicBezTo>
                  <a:lnTo>
                    <a:pt x="5629" y="6932"/>
                  </a:lnTo>
                  <a:cubicBezTo>
                    <a:pt x="5951" y="6932"/>
                    <a:pt x="6174" y="6656"/>
                    <a:pt x="6138" y="6343"/>
                  </a:cubicBezTo>
                  <a:cubicBezTo>
                    <a:pt x="6138" y="5691"/>
                    <a:pt x="5607" y="5224"/>
                    <a:pt x="4974" y="5224"/>
                  </a:cubicBezTo>
                  <a:cubicBezTo>
                    <a:pt x="4940" y="5224"/>
                    <a:pt x="4906" y="5225"/>
                    <a:pt x="4871" y="5228"/>
                  </a:cubicBezTo>
                  <a:cubicBezTo>
                    <a:pt x="4907" y="4987"/>
                    <a:pt x="5076" y="4523"/>
                    <a:pt x="5852" y="4024"/>
                  </a:cubicBezTo>
                  <a:cubicBezTo>
                    <a:pt x="7253" y="3132"/>
                    <a:pt x="7476" y="1776"/>
                    <a:pt x="7503" y="571"/>
                  </a:cubicBezTo>
                  <a:cubicBezTo>
                    <a:pt x="7520" y="273"/>
                    <a:pt x="7261" y="0"/>
                    <a:pt x="6955" y="0"/>
                  </a:cubicBezTo>
                  <a:cubicBezTo>
                    <a:pt x="6951" y="0"/>
                    <a:pt x="6946" y="0"/>
                    <a:pt x="6941" y="0"/>
                  </a:cubicBezTo>
                  <a:lnTo>
                    <a:pt x="2578" y="0"/>
                  </a:lnTo>
                  <a:cubicBezTo>
                    <a:pt x="2445" y="0"/>
                    <a:pt x="2329" y="90"/>
                    <a:pt x="2320" y="215"/>
                  </a:cubicBezTo>
                  <a:cubicBezTo>
                    <a:pt x="2302" y="375"/>
                    <a:pt x="2418" y="500"/>
                    <a:pt x="2561" y="500"/>
                  </a:cubicBezTo>
                  <a:lnTo>
                    <a:pt x="6941" y="500"/>
                  </a:lnTo>
                  <a:cubicBezTo>
                    <a:pt x="6968" y="500"/>
                    <a:pt x="6976" y="509"/>
                    <a:pt x="6985" y="518"/>
                  </a:cubicBezTo>
                  <a:cubicBezTo>
                    <a:pt x="7012" y="1651"/>
                    <a:pt x="6780" y="2828"/>
                    <a:pt x="5585" y="3596"/>
                  </a:cubicBezTo>
                  <a:cubicBezTo>
                    <a:pt x="4612" y="4220"/>
                    <a:pt x="4407" y="4862"/>
                    <a:pt x="4372" y="5237"/>
                  </a:cubicBezTo>
                  <a:lnTo>
                    <a:pt x="3140" y="5237"/>
                  </a:lnTo>
                  <a:cubicBezTo>
                    <a:pt x="2819" y="3221"/>
                    <a:pt x="527" y="3988"/>
                    <a:pt x="509" y="562"/>
                  </a:cubicBezTo>
                  <a:cubicBezTo>
                    <a:pt x="518" y="518"/>
                    <a:pt x="535" y="500"/>
                    <a:pt x="571" y="500"/>
                  </a:cubicBezTo>
                  <a:lnTo>
                    <a:pt x="1374" y="500"/>
                  </a:lnTo>
                  <a:cubicBezTo>
                    <a:pt x="1508" y="500"/>
                    <a:pt x="1615" y="411"/>
                    <a:pt x="1633" y="277"/>
                  </a:cubicBezTo>
                  <a:cubicBezTo>
                    <a:pt x="1651" y="125"/>
                    <a:pt x="1535" y="0"/>
                    <a:pt x="1383" y="0"/>
                  </a:cubicBezTo>
                  <a:lnTo>
                    <a:pt x="571" y="0"/>
                  </a:lnTo>
                  <a:cubicBezTo>
                    <a:pt x="566" y="0"/>
                    <a:pt x="562"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0" name="Google Shape;15090;p119"/>
            <p:cNvSpPr/>
            <p:nvPr/>
          </p:nvSpPr>
          <p:spPr>
            <a:xfrm>
              <a:off x="7357843" y="3246608"/>
              <a:ext cx="51193" cy="11404"/>
            </a:xfrm>
            <a:custGeom>
              <a:avLst/>
              <a:gdLst/>
              <a:ahLst/>
              <a:cxnLst/>
              <a:rect l="l" t="t" r="r" b="b"/>
              <a:pathLst>
                <a:path w="2249" h="501" extrusionOk="0">
                  <a:moveTo>
                    <a:pt x="259" y="1"/>
                  </a:moveTo>
                  <a:cubicBezTo>
                    <a:pt x="116" y="1"/>
                    <a:pt x="0" y="126"/>
                    <a:pt x="18" y="277"/>
                  </a:cubicBezTo>
                  <a:cubicBezTo>
                    <a:pt x="27" y="402"/>
                    <a:pt x="143" y="500"/>
                    <a:pt x="277" y="500"/>
                  </a:cubicBezTo>
                  <a:lnTo>
                    <a:pt x="1918" y="500"/>
                  </a:lnTo>
                  <a:cubicBezTo>
                    <a:pt x="2248" y="491"/>
                    <a:pt x="2248" y="10"/>
                    <a:pt x="1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1" name="Google Shape;15091;p119"/>
            <p:cNvSpPr/>
            <p:nvPr/>
          </p:nvSpPr>
          <p:spPr>
            <a:xfrm>
              <a:off x="7356204" y="3275448"/>
              <a:ext cx="95671" cy="11404"/>
            </a:xfrm>
            <a:custGeom>
              <a:avLst/>
              <a:gdLst/>
              <a:ahLst/>
              <a:cxnLst/>
              <a:rect l="l" t="t" r="r" b="b"/>
              <a:pathLst>
                <a:path w="4203" h="501"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2" name="Google Shape;15092;p119"/>
            <p:cNvSpPr/>
            <p:nvPr/>
          </p:nvSpPr>
          <p:spPr>
            <a:xfrm>
              <a:off x="7356204" y="3304288"/>
              <a:ext cx="95671" cy="11381"/>
            </a:xfrm>
            <a:custGeom>
              <a:avLst/>
              <a:gdLst/>
              <a:ahLst/>
              <a:cxnLst/>
              <a:rect l="l" t="t" r="r" b="b"/>
              <a:pathLst>
                <a:path w="4203" h="500"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3" name="Google Shape;15093;p119"/>
            <p:cNvSpPr/>
            <p:nvPr/>
          </p:nvSpPr>
          <p:spPr>
            <a:xfrm>
              <a:off x="7356204" y="3333128"/>
              <a:ext cx="95671" cy="11381"/>
            </a:xfrm>
            <a:custGeom>
              <a:avLst/>
              <a:gdLst/>
              <a:ahLst/>
              <a:cxnLst/>
              <a:rect l="l" t="t" r="r" b="b"/>
              <a:pathLst>
                <a:path w="4203" h="500"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4" name="Google Shape;15094;p119"/>
          <p:cNvGrpSpPr/>
          <p:nvPr/>
        </p:nvGrpSpPr>
        <p:grpSpPr>
          <a:xfrm>
            <a:off x="7214912" y="1489993"/>
            <a:ext cx="353679" cy="353679"/>
            <a:chOff x="5896581" y="3599336"/>
            <a:chExt cx="388488" cy="388488"/>
          </a:xfrm>
        </p:grpSpPr>
        <p:sp>
          <p:nvSpPr>
            <p:cNvPr id="15095" name="Google Shape;15095;p119"/>
            <p:cNvSpPr/>
            <p:nvPr/>
          </p:nvSpPr>
          <p:spPr>
            <a:xfrm>
              <a:off x="5896581" y="3599336"/>
              <a:ext cx="388488" cy="388488"/>
            </a:xfrm>
            <a:custGeom>
              <a:avLst/>
              <a:gdLst/>
              <a:ahLst/>
              <a:cxnLst/>
              <a:rect l="l" t="t" r="r" b="b"/>
              <a:pathLst>
                <a:path w="17067" h="17067" extrusionOk="0">
                  <a:moveTo>
                    <a:pt x="12383" y="500"/>
                  </a:moveTo>
                  <a:cubicBezTo>
                    <a:pt x="12615" y="500"/>
                    <a:pt x="12802" y="687"/>
                    <a:pt x="12802" y="919"/>
                  </a:cubicBezTo>
                  <a:lnTo>
                    <a:pt x="12802" y="2668"/>
                  </a:lnTo>
                  <a:lnTo>
                    <a:pt x="4300" y="2668"/>
                  </a:lnTo>
                  <a:lnTo>
                    <a:pt x="4300" y="919"/>
                  </a:lnTo>
                  <a:cubicBezTo>
                    <a:pt x="4300" y="687"/>
                    <a:pt x="4487" y="500"/>
                    <a:pt x="4719" y="500"/>
                  </a:cubicBezTo>
                  <a:close/>
                  <a:moveTo>
                    <a:pt x="3801" y="6263"/>
                  </a:moveTo>
                  <a:lnTo>
                    <a:pt x="3801" y="13962"/>
                  </a:lnTo>
                  <a:lnTo>
                    <a:pt x="2552" y="13962"/>
                  </a:lnTo>
                  <a:cubicBezTo>
                    <a:pt x="2471" y="13962"/>
                    <a:pt x="2400" y="13899"/>
                    <a:pt x="2400" y="13819"/>
                  </a:cubicBezTo>
                  <a:lnTo>
                    <a:pt x="2400" y="6415"/>
                  </a:lnTo>
                  <a:cubicBezTo>
                    <a:pt x="2400" y="6334"/>
                    <a:pt x="2471" y="6263"/>
                    <a:pt x="2552" y="6263"/>
                  </a:cubicBezTo>
                  <a:close/>
                  <a:moveTo>
                    <a:pt x="12802" y="3167"/>
                  </a:moveTo>
                  <a:lnTo>
                    <a:pt x="12802" y="13962"/>
                  </a:lnTo>
                  <a:lnTo>
                    <a:pt x="4300" y="13962"/>
                  </a:lnTo>
                  <a:lnTo>
                    <a:pt x="4300" y="3167"/>
                  </a:lnTo>
                  <a:close/>
                  <a:moveTo>
                    <a:pt x="14550" y="6263"/>
                  </a:moveTo>
                  <a:cubicBezTo>
                    <a:pt x="14631" y="6263"/>
                    <a:pt x="14702" y="6334"/>
                    <a:pt x="14702" y="6415"/>
                  </a:cubicBezTo>
                  <a:lnTo>
                    <a:pt x="14702" y="13819"/>
                  </a:lnTo>
                  <a:cubicBezTo>
                    <a:pt x="14702" y="13899"/>
                    <a:pt x="14631" y="13962"/>
                    <a:pt x="14550" y="13962"/>
                  </a:cubicBezTo>
                  <a:lnTo>
                    <a:pt x="13301" y="13962"/>
                  </a:lnTo>
                  <a:lnTo>
                    <a:pt x="13301" y="6263"/>
                  </a:lnTo>
                  <a:close/>
                  <a:moveTo>
                    <a:pt x="10027" y="15469"/>
                  </a:moveTo>
                  <a:lnTo>
                    <a:pt x="9929" y="15764"/>
                  </a:lnTo>
                  <a:lnTo>
                    <a:pt x="7173" y="15764"/>
                  </a:lnTo>
                  <a:lnTo>
                    <a:pt x="7066" y="15469"/>
                  </a:lnTo>
                  <a:close/>
                  <a:moveTo>
                    <a:pt x="16567" y="15469"/>
                  </a:moveTo>
                  <a:lnTo>
                    <a:pt x="16567" y="16014"/>
                  </a:lnTo>
                  <a:cubicBezTo>
                    <a:pt x="16567" y="16317"/>
                    <a:pt x="16317" y="16567"/>
                    <a:pt x="16013" y="16567"/>
                  </a:cubicBezTo>
                  <a:lnTo>
                    <a:pt x="1062" y="16567"/>
                  </a:lnTo>
                  <a:cubicBezTo>
                    <a:pt x="750" y="16567"/>
                    <a:pt x="500" y="16317"/>
                    <a:pt x="500" y="16014"/>
                  </a:cubicBezTo>
                  <a:lnTo>
                    <a:pt x="500" y="15469"/>
                  </a:lnTo>
                  <a:lnTo>
                    <a:pt x="6521" y="15469"/>
                  </a:lnTo>
                  <a:lnTo>
                    <a:pt x="6700" y="15987"/>
                  </a:lnTo>
                  <a:cubicBezTo>
                    <a:pt x="6762" y="16156"/>
                    <a:pt x="6914" y="16263"/>
                    <a:pt x="7092" y="16263"/>
                  </a:cubicBezTo>
                  <a:lnTo>
                    <a:pt x="9974" y="16263"/>
                  </a:lnTo>
                  <a:cubicBezTo>
                    <a:pt x="10152" y="16263"/>
                    <a:pt x="10304" y="16156"/>
                    <a:pt x="10366" y="15987"/>
                  </a:cubicBezTo>
                  <a:lnTo>
                    <a:pt x="10545" y="15469"/>
                  </a:lnTo>
                  <a:close/>
                  <a:moveTo>
                    <a:pt x="4719" y="0"/>
                  </a:moveTo>
                  <a:cubicBezTo>
                    <a:pt x="4211" y="0"/>
                    <a:pt x="3801" y="411"/>
                    <a:pt x="3801" y="919"/>
                  </a:cubicBezTo>
                  <a:lnTo>
                    <a:pt x="3801" y="4764"/>
                  </a:lnTo>
                  <a:lnTo>
                    <a:pt x="2177" y="4764"/>
                  </a:lnTo>
                  <a:cubicBezTo>
                    <a:pt x="1472" y="4764"/>
                    <a:pt x="901" y="5335"/>
                    <a:pt x="901" y="6040"/>
                  </a:cubicBezTo>
                  <a:lnTo>
                    <a:pt x="901" y="12053"/>
                  </a:lnTo>
                  <a:cubicBezTo>
                    <a:pt x="906" y="12214"/>
                    <a:pt x="1030" y="12297"/>
                    <a:pt x="1153" y="12297"/>
                  </a:cubicBezTo>
                  <a:cubicBezTo>
                    <a:pt x="1275" y="12297"/>
                    <a:pt x="1396" y="12217"/>
                    <a:pt x="1401" y="12053"/>
                  </a:cubicBezTo>
                  <a:lnTo>
                    <a:pt x="1401" y="6040"/>
                  </a:lnTo>
                  <a:cubicBezTo>
                    <a:pt x="1401" y="5612"/>
                    <a:pt x="1749" y="5264"/>
                    <a:pt x="2177" y="5264"/>
                  </a:cubicBezTo>
                  <a:lnTo>
                    <a:pt x="3801" y="5264"/>
                  </a:lnTo>
                  <a:lnTo>
                    <a:pt x="3801" y="5763"/>
                  </a:lnTo>
                  <a:lnTo>
                    <a:pt x="2552" y="5763"/>
                  </a:lnTo>
                  <a:cubicBezTo>
                    <a:pt x="2195" y="5763"/>
                    <a:pt x="1900" y="6058"/>
                    <a:pt x="1900" y="6415"/>
                  </a:cubicBezTo>
                  <a:lnTo>
                    <a:pt x="1900" y="13819"/>
                  </a:lnTo>
                  <a:cubicBezTo>
                    <a:pt x="1900" y="14176"/>
                    <a:pt x="2195" y="14461"/>
                    <a:pt x="2552" y="14461"/>
                  </a:cubicBezTo>
                  <a:lnTo>
                    <a:pt x="14550" y="14461"/>
                  </a:lnTo>
                  <a:cubicBezTo>
                    <a:pt x="14907" y="14461"/>
                    <a:pt x="15202" y="14176"/>
                    <a:pt x="15202" y="13819"/>
                  </a:cubicBezTo>
                  <a:lnTo>
                    <a:pt x="15202" y="6415"/>
                  </a:lnTo>
                  <a:cubicBezTo>
                    <a:pt x="15202" y="6058"/>
                    <a:pt x="14907" y="5763"/>
                    <a:pt x="14550" y="5763"/>
                  </a:cubicBezTo>
                  <a:lnTo>
                    <a:pt x="13301" y="5763"/>
                  </a:lnTo>
                  <a:lnTo>
                    <a:pt x="13301" y="5264"/>
                  </a:lnTo>
                  <a:lnTo>
                    <a:pt x="14889" y="5264"/>
                  </a:lnTo>
                  <a:cubicBezTo>
                    <a:pt x="15318" y="5264"/>
                    <a:pt x="15666" y="5612"/>
                    <a:pt x="15666" y="6040"/>
                  </a:cubicBezTo>
                  <a:lnTo>
                    <a:pt x="15666" y="14185"/>
                  </a:lnTo>
                  <a:cubicBezTo>
                    <a:pt x="15666" y="14613"/>
                    <a:pt x="15318" y="14970"/>
                    <a:pt x="14889" y="14970"/>
                  </a:cubicBezTo>
                  <a:lnTo>
                    <a:pt x="1659" y="14970"/>
                  </a:lnTo>
                  <a:cubicBezTo>
                    <a:pt x="1517" y="14970"/>
                    <a:pt x="1401" y="14845"/>
                    <a:pt x="1401" y="14702"/>
                  </a:cubicBezTo>
                  <a:lnTo>
                    <a:pt x="1401" y="13150"/>
                  </a:lnTo>
                  <a:cubicBezTo>
                    <a:pt x="1401" y="13123"/>
                    <a:pt x="1392" y="13096"/>
                    <a:pt x="1374" y="13079"/>
                  </a:cubicBezTo>
                  <a:cubicBezTo>
                    <a:pt x="1302" y="13010"/>
                    <a:pt x="1225" y="12981"/>
                    <a:pt x="1155" y="12981"/>
                  </a:cubicBezTo>
                  <a:cubicBezTo>
                    <a:pt x="1015" y="12981"/>
                    <a:pt x="901" y="13094"/>
                    <a:pt x="901" y="13230"/>
                  </a:cubicBezTo>
                  <a:lnTo>
                    <a:pt x="901" y="14185"/>
                  </a:lnTo>
                  <a:cubicBezTo>
                    <a:pt x="901" y="14479"/>
                    <a:pt x="999" y="14747"/>
                    <a:pt x="1169" y="14970"/>
                  </a:cubicBezTo>
                  <a:lnTo>
                    <a:pt x="455" y="14970"/>
                  </a:lnTo>
                  <a:cubicBezTo>
                    <a:pt x="205" y="14970"/>
                    <a:pt x="0" y="15166"/>
                    <a:pt x="0" y="15416"/>
                  </a:cubicBezTo>
                  <a:lnTo>
                    <a:pt x="0" y="16014"/>
                  </a:lnTo>
                  <a:cubicBezTo>
                    <a:pt x="0" y="16593"/>
                    <a:pt x="473" y="17066"/>
                    <a:pt x="1062" y="17066"/>
                  </a:cubicBezTo>
                  <a:lnTo>
                    <a:pt x="16013" y="17066"/>
                  </a:lnTo>
                  <a:cubicBezTo>
                    <a:pt x="16593" y="17066"/>
                    <a:pt x="17066" y="16593"/>
                    <a:pt x="17066" y="16014"/>
                  </a:cubicBezTo>
                  <a:lnTo>
                    <a:pt x="17066" y="15416"/>
                  </a:lnTo>
                  <a:cubicBezTo>
                    <a:pt x="17066" y="15166"/>
                    <a:pt x="16861" y="14970"/>
                    <a:pt x="16620" y="14970"/>
                  </a:cubicBezTo>
                  <a:lnTo>
                    <a:pt x="15897" y="14970"/>
                  </a:lnTo>
                  <a:cubicBezTo>
                    <a:pt x="16067" y="14747"/>
                    <a:pt x="16165" y="14479"/>
                    <a:pt x="16165" y="14185"/>
                  </a:cubicBezTo>
                  <a:lnTo>
                    <a:pt x="16165" y="6040"/>
                  </a:lnTo>
                  <a:cubicBezTo>
                    <a:pt x="16165" y="5335"/>
                    <a:pt x="15594" y="4764"/>
                    <a:pt x="14889" y="4764"/>
                  </a:cubicBezTo>
                  <a:lnTo>
                    <a:pt x="13301" y="4764"/>
                  </a:lnTo>
                  <a:lnTo>
                    <a:pt x="13301" y="919"/>
                  </a:lnTo>
                  <a:cubicBezTo>
                    <a:pt x="13301" y="411"/>
                    <a:pt x="12891" y="0"/>
                    <a:pt x="1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6" name="Google Shape;15096;p119"/>
            <p:cNvSpPr/>
            <p:nvPr/>
          </p:nvSpPr>
          <p:spPr>
            <a:xfrm>
              <a:off x="6011304" y="3617204"/>
              <a:ext cx="35760" cy="35714"/>
            </a:xfrm>
            <a:custGeom>
              <a:avLst/>
              <a:gdLst/>
              <a:ahLst/>
              <a:cxnLst/>
              <a:rect l="l" t="t" r="r" b="b"/>
              <a:pathLst>
                <a:path w="1571" h="1569" extrusionOk="0">
                  <a:moveTo>
                    <a:pt x="790" y="505"/>
                  </a:moveTo>
                  <a:cubicBezTo>
                    <a:pt x="928" y="505"/>
                    <a:pt x="1067" y="598"/>
                    <a:pt x="1071" y="786"/>
                  </a:cubicBezTo>
                  <a:cubicBezTo>
                    <a:pt x="1071" y="946"/>
                    <a:pt x="946" y="1071"/>
                    <a:pt x="786" y="1071"/>
                  </a:cubicBezTo>
                  <a:cubicBezTo>
                    <a:pt x="634" y="1071"/>
                    <a:pt x="509" y="946"/>
                    <a:pt x="509" y="786"/>
                  </a:cubicBezTo>
                  <a:cubicBezTo>
                    <a:pt x="514" y="598"/>
                    <a:pt x="652" y="505"/>
                    <a:pt x="790" y="505"/>
                  </a:cubicBezTo>
                  <a:close/>
                  <a:moveTo>
                    <a:pt x="786" y="0"/>
                  </a:moveTo>
                  <a:cubicBezTo>
                    <a:pt x="357" y="0"/>
                    <a:pt x="1" y="357"/>
                    <a:pt x="1" y="786"/>
                  </a:cubicBezTo>
                  <a:cubicBezTo>
                    <a:pt x="23" y="1307"/>
                    <a:pt x="406" y="1568"/>
                    <a:pt x="789" y="1568"/>
                  </a:cubicBezTo>
                  <a:cubicBezTo>
                    <a:pt x="1171" y="1568"/>
                    <a:pt x="1553" y="1307"/>
                    <a:pt x="1571" y="786"/>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7" name="Google Shape;15097;p119"/>
            <p:cNvSpPr/>
            <p:nvPr/>
          </p:nvSpPr>
          <p:spPr>
            <a:xfrm>
              <a:off x="6055987"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5"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4"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8" name="Google Shape;15098;p119"/>
            <p:cNvSpPr/>
            <p:nvPr/>
          </p:nvSpPr>
          <p:spPr>
            <a:xfrm>
              <a:off x="6100442" y="3617204"/>
              <a:ext cx="35578" cy="35714"/>
            </a:xfrm>
            <a:custGeom>
              <a:avLst/>
              <a:gdLst/>
              <a:ahLst/>
              <a:cxnLst/>
              <a:rect l="l" t="t" r="r" b="b"/>
              <a:pathLst>
                <a:path w="1563" h="1569" extrusionOk="0">
                  <a:moveTo>
                    <a:pt x="781" y="505"/>
                  </a:moveTo>
                  <a:cubicBezTo>
                    <a:pt x="920" y="505"/>
                    <a:pt x="1058" y="598"/>
                    <a:pt x="1062" y="786"/>
                  </a:cubicBezTo>
                  <a:cubicBezTo>
                    <a:pt x="1062" y="946"/>
                    <a:pt x="938"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9" name="Google Shape;15099;p119"/>
            <p:cNvSpPr/>
            <p:nvPr/>
          </p:nvSpPr>
          <p:spPr>
            <a:xfrm>
              <a:off x="6013535" y="3795093"/>
              <a:ext cx="79418" cy="11381"/>
            </a:xfrm>
            <a:custGeom>
              <a:avLst/>
              <a:gdLst/>
              <a:ahLst/>
              <a:cxnLst/>
              <a:rect l="l" t="t" r="r" b="b"/>
              <a:pathLst>
                <a:path w="3489" h="500" extrusionOk="0">
                  <a:moveTo>
                    <a:pt x="331" y="0"/>
                  </a:moveTo>
                  <a:cubicBezTo>
                    <a:pt x="1" y="9"/>
                    <a:pt x="1" y="491"/>
                    <a:pt x="331" y="500"/>
                  </a:cubicBezTo>
                  <a:lnTo>
                    <a:pt x="3212" y="500"/>
                  </a:lnTo>
                  <a:cubicBezTo>
                    <a:pt x="3337" y="500"/>
                    <a:pt x="3453" y="411"/>
                    <a:pt x="3471" y="277"/>
                  </a:cubicBezTo>
                  <a:cubicBezTo>
                    <a:pt x="3489" y="125"/>
                    <a:pt x="3364" y="0"/>
                    <a:pt x="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0" name="Google Shape;15100;p119"/>
            <p:cNvSpPr/>
            <p:nvPr/>
          </p:nvSpPr>
          <p:spPr>
            <a:xfrm>
              <a:off x="6013535" y="3823933"/>
              <a:ext cx="155172" cy="11381"/>
            </a:xfrm>
            <a:custGeom>
              <a:avLst/>
              <a:gdLst/>
              <a:ahLst/>
              <a:cxnLst/>
              <a:rect l="l" t="t" r="r" b="b"/>
              <a:pathLst>
                <a:path w="6817" h="500" extrusionOk="0">
                  <a:moveTo>
                    <a:pt x="331" y="0"/>
                  </a:moveTo>
                  <a:cubicBezTo>
                    <a:pt x="1" y="9"/>
                    <a:pt x="1" y="491"/>
                    <a:pt x="331" y="500"/>
                  </a:cubicBezTo>
                  <a:lnTo>
                    <a:pt x="6486" y="500"/>
                  </a:lnTo>
                  <a:cubicBezTo>
                    <a:pt x="6816" y="491"/>
                    <a:pt x="6816" y="9"/>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1" name="Google Shape;15101;p119"/>
            <p:cNvSpPr/>
            <p:nvPr/>
          </p:nvSpPr>
          <p:spPr>
            <a:xfrm>
              <a:off x="6013535" y="3852750"/>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2" name="Google Shape;15102;p119"/>
            <p:cNvSpPr/>
            <p:nvPr/>
          </p:nvSpPr>
          <p:spPr>
            <a:xfrm>
              <a:off x="6013535" y="3881591"/>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3" name="Google Shape;15103;p119"/>
            <p:cNvSpPr/>
            <p:nvPr/>
          </p:nvSpPr>
          <p:spPr>
            <a:xfrm>
              <a:off x="6015766" y="3690317"/>
              <a:ext cx="150915" cy="75139"/>
            </a:xfrm>
            <a:custGeom>
              <a:avLst/>
              <a:gdLst/>
              <a:ahLst/>
              <a:cxnLst/>
              <a:rect l="l" t="t" r="r" b="b"/>
              <a:pathLst>
                <a:path w="6630" h="3301" extrusionOk="0">
                  <a:moveTo>
                    <a:pt x="518" y="0"/>
                  </a:moveTo>
                  <a:cubicBezTo>
                    <a:pt x="233" y="0"/>
                    <a:pt x="1" y="232"/>
                    <a:pt x="1" y="526"/>
                  </a:cubicBezTo>
                  <a:lnTo>
                    <a:pt x="1" y="2783"/>
                  </a:lnTo>
                  <a:cubicBezTo>
                    <a:pt x="1" y="3069"/>
                    <a:pt x="233" y="3301"/>
                    <a:pt x="518" y="3301"/>
                  </a:cubicBezTo>
                  <a:lnTo>
                    <a:pt x="6112" y="3301"/>
                  </a:lnTo>
                  <a:cubicBezTo>
                    <a:pt x="6397" y="3301"/>
                    <a:pt x="6629" y="3069"/>
                    <a:pt x="6629" y="2783"/>
                  </a:cubicBezTo>
                  <a:lnTo>
                    <a:pt x="6629" y="526"/>
                  </a:lnTo>
                  <a:cubicBezTo>
                    <a:pt x="6629" y="232"/>
                    <a:pt x="6397" y="0"/>
                    <a:pt x="6112" y="0"/>
                  </a:cubicBezTo>
                  <a:lnTo>
                    <a:pt x="4997" y="0"/>
                  </a:lnTo>
                  <a:cubicBezTo>
                    <a:pt x="4667" y="18"/>
                    <a:pt x="4667" y="491"/>
                    <a:pt x="4997" y="500"/>
                  </a:cubicBezTo>
                  <a:lnTo>
                    <a:pt x="6112" y="500"/>
                  </a:lnTo>
                  <a:cubicBezTo>
                    <a:pt x="6121" y="500"/>
                    <a:pt x="6130" y="509"/>
                    <a:pt x="6130" y="526"/>
                  </a:cubicBezTo>
                  <a:lnTo>
                    <a:pt x="6130" y="2783"/>
                  </a:lnTo>
                  <a:cubicBezTo>
                    <a:pt x="6130" y="2792"/>
                    <a:pt x="6121" y="2801"/>
                    <a:pt x="6112" y="2801"/>
                  </a:cubicBezTo>
                  <a:cubicBezTo>
                    <a:pt x="6108" y="2799"/>
                    <a:pt x="6005" y="2798"/>
                    <a:pt x="5828" y="2798"/>
                  </a:cubicBezTo>
                  <a:cubicBezTo>
                    <a:pt x="5151" y="2798"/>
                    <a:pt x="3398" y="2812"/>
                    <a:pt x="2086" y="2812"/>
                  </a:cubicBezTo>
                  <a:cubicBezTo>
                    <a:pt x="1190" y="2812"/>
                    <a:pt x="500" y="2805"/>
                    <a:pt x="500" y="2783"/>
                  </a:cubicBezTo>
                  <a:lnTo>
                    <a:pt x="500" y="526"/>
                  </a:lnTo>
                  <a:cubicBezTo>
                    <a:pt x="500" y="509"/>
                    <a:pt x="509" y="500"/>
                    <a:pt x="518" y="500"/>
                  </a:cubicBezTo>
                  <a:lnTo>
                    <a:pt x="3801" y="500"/>
                  </a:lnTo>
                  <a:cubicBezTo>
                    <a:pt x="3926" y="500"/>
                    <a:pt x="4042" y="410"/>
                    <a:pt x="4060" y="286"/>
                  </a:cubicBezTo>
                  <a:cubicBezTo>
                    <a:pt x="4078" y="134"/>
                    <a:pt x="3962" y="0"/>
                    <a:pt x="3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4" name="Google Shape;15104;p119"/>
          <p:cNvGrpSpPr/>
          <p:nvPr/>
        </p:nvGrpSpPr>
        <p:grpSpPr>
          <a:xfrm>
            <a:off x="1572455" y="2588756"/>
            <a:ext cx="359606" cy="353679"/>
            <a:chOff x="6507390" y="3599336"/>
            <a:chExt cx="394998" cy="388488"/>
          </a:xfrm>
        </p:grpSpPr>
        <p:sp>
          <p:nvSpPr>
            <p:cNvPr id="15105" name="Google Shape;15105;p119"/>
            <p:cNvSpPr/>
            <p:nvPr/>
          </p:nvSpPr>
          <p:spPr>
            <a:xfrm>
              <a:off x="6507390" y="3818652"/>
              <a:ext cx="394998" cy="169171"/>
            </a:xfrm>
            <a:custGeom>
              <a:avLst/>
              <a:gdLst/>
              <a:ahLst/>
              <a:cxnLst/>
              <a:rect l="l" t="t" r="r" b="b"/>
              <a:pathLst>
                <a:path w="17353" h="7432" extrusionOk="0">
                  <a:moveTo>
                    <a:pt x="6192" y="2230"/>
                  </a:moveTo>
                  <a:lnTo>
                    <a:pt x="6192" y="5933"/>
                  </a:lnTo>
                  <a:lnTo>
                    <a:pt x="2418" y="5933"/>
                  </a:lnTo>
                  <a:lnTo>
                    <a:pt x="2418" y="2230"/>
                  </a:lnTo>
                  <a:close/>
                  <a:moveTo>
                    <a:pt x="10456" y="500"/>
                  </a:moveTo>
                  <a:lnTo>
                    <a:pt x="10456" y="5933"/>
                  </a:lnTo>
                  <a:lnTo>
                    <a:pt x="6691" y="5933"/>
                  </a:lnTo>
                  <a:lnTo>
                    <a:pt x="6691" y="500"/>
                  </a:lnTo>
                  <a:close/>
                  <a:moveTo>
                    <a:pt x="14720" y="3461"/>
                  </a:moveTo>
                  <a:lnTo>
                    <a:pt x="14720" y="5933"/>
                  </a:lnTo>
                  <a:lnTo>
                    <a:pt x="10956" y="5933"/>
                  </a:lnTo>
                  <a:lnTo>
                    <a:pt x="10956" y="3461"/>
                  </a:lnTo>
                  <a:close/>
                  <a:moveTo>
                    <a:pt x="6575" y="0"/>
                  </a:moveTo>
                  <a:cubicBezTo>
                    <a:pt x="6361" y="0"/>
                    <a:pt x="6192" y="170"/>
                    <a:pt x="6192" y="384"/>
                  </a:cubicBezTo>
                  <a:lnTo>
                    <a:pt x="6192" y="1731"/>
                  </a:lnTo>
                  <a:lnTo>
                    <a:pt x="2302" y="1731"/>
                  </a:lnTo>
                  <a:cubicBezTo>
                    <a:pt x="2097" y="1731"/>
                    <a:pt x="1919" y="1900"/>
                    <a:pt x="1919" y="2114"/>
                  </a:cubicBezTo>
                  <a:lnTo>
                    <a:pt x="1919" y="5933"/>
                  </a:lnTo>
                  <a:lnTo>
                    <a:pt x="804" y="5933"/>
                  </a:lnTo>
                  <a:cubicBezTo>
                    <a:pt x="420" y="5933"/>
                    <a:pt x="81" y="6218"/>
                    <a:pt x="45" y="6611"/>
                  </a:cubicBezTo>
                  <a:cubicBezTo>
                    <a:pt x="1" y="7057"/>
                    <a:pt x="349" y="7431"/>
                    <a:pt x="786" y="7431"/>
                  </a:cubicBezTo>
                  <a:lnTo>
                    <a:pt x="2472" y="7431"/>
                  </a:lnTo>
                  <a:cubicBezTo>
                    <a:pt x="2606" y="7431"/>
                    <a:pt x="2722" y="7342"/>
                    <a:pt x="2731" y="7208"/>
                  </a:cubicBezTo>
                  <a:cubicBezTo>
                    <a:pt x="2748" y="7057"/>
                    <a:pt x="2632" y="6932"/>
                    <a:pt x="2490" y="6932"/>
                  </a:cubicBezTo>
                  <a:lnTo>
                    <a:pt x="768" y="6932"/>
                  </a:lnTo>
                  <a:cubicBezTo>
                    <a:pt x="447" y="6923"/>
                    <a:pt x="438" y="6441"/>
                    <a:pt x="768" y="6432"/>
                  </a:cubicBezTo>
                  <a:lnTo>
                    <a:pt x="16335" y="6432"/>
                  </a:lnTo>
                  <a:cubicBezTo>
                    <a:pt x="16656" y="6441"/>
                    <a:pt x="16674" y="6914"/>
                    <a:pt x="16335" y="6932"/>
                  </a:cubicBezTo>
                  <a:lnTo>
                    <a:pt x="3667" y="6932"/>
                  </a:lnTo>
                  <a:cubicBezTo>
                    <a:pt x="3337" y="6941"/>
                    <a:pt x="3337" y="7422"/>
                    <a:pt x="3667" y="7431"/>
                  </a:cubicBezTo>
                  <a:lnTo>
                    <a:pt x="16353" y="7431"/>
                  </a:lnTo>
                  <a:cubicBezTo>
                    <a:pt x="17343" y="7396"/>
                    <a:pt x="17352" y="5968"/>
                    <a:pt x="16353" y="5933"/>
                  </a:cubicBezTo>
                  <a:lnTo>
                    <a:pt x="15220" y="5933"/>
                  </a:lnTo>
                  <a:lnTo>
                    <a:pt x="15220" y="3345"/>
                  </a:lnTo>
                  <a:cubicBezTo>
                    <a:pt x="15220" y="3131"/>
                    <a:pt x="15050" y="2962"/>
                    <a:pt x="14836" y="2962"/>
                  </a:cubicBezTo>
                  <a:lnTo>
                    <a:pt x="10956" y="2962"/>
                  </a:lnTo>
                  <a:lnTo>
                    <a:pt x="10956" y="384"/>
                  </a:lnTo>
                  <a:cubicBezTo>
                    <a:pt x="10956" y="170"/>
                    <a:pt x="10786"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6" name="Google Shape;15106;p119"/>
            <p:cNvSpPr/>
            <p:nvPr/>
          </p:nvSpPr>
          <p:spPr>
            <a:xfrm>
              <a:off x="6612576" y="3599336"/>
              <a:ext cx="179141" cy="189680"/>
            </a:xfrm>
            <a:custGeom>
              <a:avLst/>
              <a:gdLst/>
              <a:ahLst/>
              <a:cxnLst/>
              <a:rect l="l" t="t" r="r" b="b"/>
              <a:pathLst>
                <a:path w="7870" h="8333" extrusionOk="0">
                  <a:moveTo>
                    <a:pt x="7370" y="3167"/>
                  </a:moveTo>
                  <a:lnTo>
                    <a:pt x="7370" y="7218"/>
                  </a:lnTo>
                  <a:cubicBezTo>
                    <a:pt x="7370" y="7557"/>
                    <a:pt x="7093" y="7833"/>
                    <a:pt x="6754" y="7833"/>
                  </a:cubicBezTo>
                  <a:lnTo>
                    <a:pt x="1116" y="7833"/>
                  </a:lnTo>
                  <a:cubicBezTo>
                    <a:pt x="777" y="7833"/>
                    <a:pt x="500" y="7557"/>
                    <a:pt x="500" y="7218"/>
                  </a:cubicBezTo>
                  <a:lnTo>
                    <a:pt x="500" y="3167"/>
                  </a:lnTo>
                  <a:close/>
                  <a:moveTo>
                    <a:pt x="1116" y="0"/>
                  </a:moveTo>
                  <a:cubicBezTo>
                    <a:pt x="500" y="0"/>
                    <a:pt x="1" y="500"/>
                    <a:pt x="1" y="1116"/>
                  </a:cubicBezTo>
                  <a:lnTo>
                    <a:pt x="1" y="7218"/>
                  </a:lnTo>
                  <a:cubicBezTo>
                    <a:pt x="1" y="7833"/>
                    <a:pt x="500" y="8333"/>
                    <a:pt x="1116" y="8333"/>
                  </a:cubicBezTo>
                  <a:lnTo>
                    <a:pt x="6754" y="8333"/>
                  </a:lnTo>
                  <a:cubicBezTo>
                    <a:pt x="7370" y="8333"/>
                    <a:pt x="7869" y="7833"/>
                    <a:pt x="7869" y="7218"/>
                  </a:cubicBezTo>
                  <a:lnTo>
                    <a:pt x="7869" y="259"/>
                  </a:lnTo>
                  <a:cubicBezTo>
                    <a:pt x="7869" y="116"/>
                    <a:pt x="7753" y="0"/>
                    <a:pt x="7601" y="0"/>
                  </a:cubicBezTo>
                  <a:lnTo>
                    <a:pt x="5942" y="0"/>
                  </a:lnTo>
                  <a:cubicBezTo>
                    <a:pt x="5924" y="0"/>
                    <a:pt x="5915" y="9"/>
                    <a:pt x="5898" y="18"/>
                  </a:cubicBezTo>
                  <a:cubicBezTo>
                    <a:pt x="5675" y="232"/>
                    <a:pt x="5826" y="500"/>
                    <a:pt x="6040" y="500"/>
                  </a:cubicBezTo>
                  <a:lnTo>
                    <a:pt x="6754" y="500"/>
                  </a:lnTo>
                  <a:cubicBezTo>
                    <a:pt x="7093" y="500"/>
                    <a:pt x="7370" y="777"/>
                    <a:pt x="7370" y="1116"/>
                  </a:cubicBezTo>
                  <a:lnTo>
                    <a:pt x="7370" y="2668"/>
                  </a:lnTo>
                  <a:lnTo>
                    <a:pt x="500" y="2668"/>
                  </a:lnTo>
                  <a:lnTo>
                    <a:pt x="500" y="759"/>
                  </a:lnTo>
                  <a:cubicBezTo>
                    <a:pt x="500" y="616"/>
                    <a:pt x="616" y="500"/>
                    <a:pt x="759" y="500"/>
                  </a:cubicBezTo>
                  <a:lnTo>
                    <a:pt x="4943" y="500"/>
                  </a:lnTo>
                  <a:cubicBezTo>
                    <a:pt x="4970" y="500"/>
                    <a:pt x="4997" y="491"/>
                    <a:pt x="5023" y="464"/>
                  </a:cubicBezTo>
                  <a:cubicBezTo>
                    <a:pt x="5220" y="250"/>
                    <a:pt x="50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7" name="Google Shape;15107;p119"/>
            <p:cNvSpPr/>
            <p:nvPr/>
          </p:nvSpPr>
          <p:spPr>
            <a:xfrm>
              <a:off x="6636750" y="3617614"/>
              <a:ext cx="41451" cy="35760"/>
            </a:xfrm>
            <a:custGeom>
              <a:avLst/>
              <a:gdLst/>
              <a:ahLst/>
              <a:cxnLst/>
              <a:rect l="l" t="t" r="r" b="b"/>
              <a:pathLst>
                <a:path w="1821" h="1571" extrusionOk="0">
                  <a:moveTo>
                    <a:pt x="776" y="500"/>
                  </a:moveTo>
                  <a:cubicBezTo>
                    <a:pt x="937" y="500"/>
                    <a:pt x="1062" y="625"/>
                    <a:pt x="1062" y="785"/>
                  </a:cubicBezTo>
                  <a:cubicBezTo>
                    <a:pt x="1062" y="937"/>
                    <a:pt x="937" y="1071"/>
                    <a:pt x="776" y="1071"/>
                  </a:cubicBezTo>
                  <a:cubicBezTo>
                    <a:pt x="402" y="1053"/>
                    <a:pt x="402" y="518"/>
                    <a:pt x="776" y="500"/>
                  </a:cubicBezTo>
                  <a:close/>
                  <a:moveTo>
                    <a:pt x="776" y="0"/>
                  </a:moveTo>
                  <a:cubicBezTo>
                    <a:pt x="348" y="0"/>
                    <a:pt x="0" y="348"/>
                    <a:pt x="0" y="785"/>
                  </a:cubicBezTo>
                  <a:cubicBezTo>
                    <a:pt x="0" y="1214"/>
                    <a:pt x="348" y="1570"/>
                    <a:pt x="776" y="1570"/>
                  </a:cubicBezTo>
                  <a:cubicBezTo>
                    <a:pt x="1820" y="1526"/>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8" name="Google Shape;15108;p119"/>
            <p:cNvSpPr/>
            <p:nvPr/>
          </p:nvSpPr>
          <p:spPr>
            <a:xfrm>
              <a:off x="6659899" y="3691933"/>
              <a:ext cx="53424" cy="11381"/>
            </a:xfrm>
            <a:custGeom>
              <a:avLst/>
              <a:gdLst/>
              <a:ahLst/>
              <a:cxnLst/>
              <a:rect l="l" t="t" r="r" b="b"/>
              <a:pathLst>
                <a:path w="2347" h="500" extrusionOk="0">
                  <a:moveTo>
                    <a:pt x="277" y="0"/>
                  </a:moveTo>
                  <a:cubicBezTo>
                    <a:pt x="152" y="0"/>
                    <a:pt x="36" y="90"/>
                    <a:pt x="18" y="215"/>
                  </a:cubicBezTo>
                  <a:cubicBezTo>
                    <a:pt x="0" y="366"/>
                    <a:pt x="125" y="500"/>
                    <a:pt x="268" y="500"/>
                  </a:cubicBezTo>
                  <a:lnTo>
                    <a:pt x="2017" y="500"/>
                  </a:lnTo>
                  <a:cubicBezTo>
                    <a:pt x="2347" y="491"/>
                    <a:pt x="2347" y="9"/>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9" name="Google Shape;15109;p119"/>
            <p:cNvSpPr/>
            <p:nvPr/>
          </p:nvSpPr>
          <p:spPr>
            <a:xfrm>
              <a:off x="6658465" y="3715493"/>
              <a:ext cx="87340" cy="11381"/>
            </a:xfrm>
            <a:custGeom>
              <a:avLst/>
              <a:gdLst/>
              <a:ahLst/>
              <a:cxnLst/>
              <a:rect l="l" t="t" r="r" b="b"/>
              <a:pathLst>
                <a:path w="3837" h="500" extrusionOk="0">
                  <a:moveTo>
                    <a:pt x="331" y="0"/>
                  </a:moveTo>
                  <a:cubicBezTo>
                    <a:pt x="1" y="9"/>
                    <a:pt x="1" y="491"/>
                    <a:pt x="331" y="500"/>
                  </a:cubicBezTo>
                  <a:lnTo>
                    <a:pt x="3498" y="500"/>
                  </a:lnTo>
                  <a:cubicBezTo>
                    <a:pt x="3828" y="491"/>
                    <a:pt x="3837" y="9"/>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0" name="Google Shape;15110;p119"/>
            <p:cNvSpPr/>
            <p:nvPr/>
          </p:nvSpPr>
          <p:spPr>
            <a:xfrm>
              <a:off x="6658465" y="3738847"/>
              <a:ext cx="87340" cy="11381"/>
            </a:xfrm>
            <a:custGeom>
              <a:avLst/>
              <a:gdLst/>
              <a:ahLst/>
              <a:cxnLst/>
              <a:rect l="l" t="t" r="r" b="b"/>
              <a:pathLst>
                <a:path w="3837" h="500" extrusionOk="0">
                  <a:moveTo>
                    <a:pt x="331" y="0"/>
                  </a:moveTo>
                  <a:cubicBezTo>
                    <a:pt x="1" y="18"/>
                    <a:pt x="1" y="491"/>
                    <a:pt x="331" y="500"/>
                  </a:cubicBezTo>
                  <a:lnTo>
                    <a:pt x="3498" y="500"/>
                  </a:lnTo>
                  <a:cubicBezTo>
                    <a:pt x="3828" y="491"/>
                    <a:pt x="3837" y="18"/>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1" name="Google Shape;15111;p119"/>
          <p:cNvGrpSpPr/>
          <p:nvPr/>
        </p:nvGrpSpPr>
        <p:grpSpPr>
          <a:xfrm>
            <a:off x="7287926" y="2221568"/>
            <a:ext cx="232781" cy="353679"/>
            <a:chOff x="7186236" y="3599336"/>
            <a:chExt cx="255691" cy="388488"/>
          </a:xfrm>
        </p:grpSpPr>
        <p:sp>
          <p:nvSpPr>
            <p:cNvPr id="15112" name="Google Shape;15112;p119"/>
            <p:cNvSpPr/>
            <p:nvPr/>
          </p:nvSpPr>
          <p:spPr>
            <a:xfrm>
              <a:off x="7186236" y="3599336"/>
              <a:ext cx="255691" cy="388488"/>
            </a:xfrm>
            <a:custGeom>
              <a:avLst/>
              <a:gdLst/>
              <a:ahLst/>
              <a:cxnLst/>
              <a:rect l="l" t="t" r="r" b="b"/>
              <a:pathLst>
                <a:path w="11233" h="17067" extrusionOk="0">
                  <a:moveTo>
                    <a:pt x="10117" y="500"/>
                  </a:moveTo>
                  <a:cubicBezTo>
                    <a:pt x="10456" y="500"/>
                    <a:pt x="10733" y="777"/>
                    <a:pt x="10733" y="1116"/>
                  </a:cubicBezTo>
                  <a:lnTo>
                    <a:pt x="10733" y="2668"/>
                  </a:lnTo>
                  <a:lnTo>
                    <a:pt x="500" y="2668"/>
                  </a:lnTo>
                  <a:lnTo>
                    <a:pt x="500" y="1116"/>
                  </a:lnTo>
                  <a:cubicBezTo>
                    <a:pt x="500" y="777"/>
                    <a:pt x="777" y="500"/>
                    <a:pt x="1116" y="500"/>
                  </a:cubicBezTo>
                  <a:close/>
                  <a:moveTo>
                    <a:pt x="259" y="0"/>
                  </a:moveTo>
                  <a:cubicBezTo>
                    <a:pt x="117" y="0"/>
                    <a:pt x="1" y="116"/>
                    <a:pt x="1" y="259"/>
                  </a:cubicBezTo>
                  <a:lnTo>
                    <a:pt x="1" y="13319"/>
                  </a:lnTo>
                  <a:cubicBezTo>
                    <a:pt x="1" y="13337"/>
                    <a:pt x="1" y="13346"/>
                    <a:pt x="19" y="13355"/>
                  </a:cubicBezTo>
                  <a:cubicBezTo>
                    <a:pt x="95" y="13438"/>
                    <a:pt x="177" y="13472"/>
                    <a:pt x="253" y="13472"/>
                  </a:cubicBezTo>
                  <a:cubicBezTo>
                    <a:pt x="389" y="13472"/>
                    <a:pt x="500" y="13359"/>
                    <a:pt x="500" y="13221"/>
                  </a:cubicBezTo>
                  <a:lnTo>
                    <a:pt x="500" y="3167"/>
                  </a:lnTo>
                  <a:lnTo>
                    <a:pt x="10733" y="3167"/>
                  </a:lnTo>
                  <a:lnTo>
                    <a:pt x="10733" y="15951"/>
                  </a:lnTo>
                  <a:cubicBezTo>
                    <a:pt x="10733" y="16290"/>
                    <a:pt x="10456" y="16567"/>
                    <a:pt x="10117" y="16567"/>
                  </a:cubicBezTo>
                  <a:lnTo>
                    <a:pt x="759" y="16567"/>
                  </a:lnTo>
                  <a:cubicBezTo>
                    <a:pt x="616" y="16567"/>
                    <a:pt x="500" y="16451"/>
                    <a:pt x="500" y="16299"/>
                  </a:cubicBezTo>
                  <a:lnTo>
                    <a:pt x="500" y="14310"/>
                  </a:lnTo>
                  <a:cubicBezTo>
                    <a:pt x="500" y="14274"/>
                    <a:pt x="482" y="14247"/>
                    <a:pt x="465" y="14229"/>
                  </a:cubicBezTo>
                  <a:cubicBezTo>
                    <a:pt x="393" y="14161"/>
                    <a:pt x="317" y="14132"/>
                    <a:pt x="248" y="14132"/>
                  </a:cubicBezTo>
                  <a:cubicBezTo>
                    <a:pt x="111" y="14132"/>
                    <a:pt x="1" y="14245"/>
                    <a:pt x="1" y="14381"/>
                  </a:cubicBezTo>
                  <a:lnTo>
                    <a:pt x="1" y="15951"/>
                  </a:lnTo>
                  <a:cubicBezTo>
                    <a:pt x="1" y="16567"/>
                    <a:pt x="500" y="17066"/>
                    <a:pt x="1116" y="17066"/>
                  </a:cubicBezTo>
                  <a:lnTo>
                    <a:pt x="10117" y="17066"/>
                  </a:lnTo>
                  <a:cubicBezTo>
                    <a:pt x="10733" y="17066"/>
                    <a:pt x="11232" y="16567"/>
                    <a:pt x="11232" y="15951"/>
                  </a:cubicBezTo>
                  <a:lnTo>
                    <a:pt x="11232" y="1116"/>
                  </a:lnTo>
                  <a:cubicBezTo>
                    <a:pt x="11232" y="500"/>
                    <a:pt x="10733" y="0"/>
                    <a:pt x="10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3" name="Google Shape;15113;p119"/>
            <p:cNvSpPr/>
            <p:nvPr/>
          </p:nvSpPr>
          <p:spPr>
            <a:xfrm>
              <a:off x="7234379"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4"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3"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4" name="Google Shape;15114;p119"/>
            <p:cNvSpPr/>
            <p:nvPr/>
          </p:nvSpPr>
          <p:spPr>
            <a:xfrm>
              <a:off x="7278834" y="3617204"/>
              <a:ext cx="35555" cy="35714"/>
            </a:xfrm>
            <a:custGeom>
              <a:avLst/>
              <a:gdLst/>
              <a:ahLst/>
              <a:cxnLst/>
              <a:rect l="l" t="t" r="r" b="b"/>
              <a:pathLst>
                <a:path w="1562" h="1569" extrusionOk="0">
                  <a:moveTo>
                    <a:pt x="781" y="505"/>
                  </a:moveTo>
                  <a:cubicBezTo>
                    <a:pt x="920" y="505"/>
                    <a:pt x="1058" y="598"/>
                    <a:pt x="1062" y="786"/>
                  </a:cubicBezTo>
                  <a:cubicBezTo>
                    <a:pt x="1062" y="946"/>
                    <a:pt x="937"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5" name="Google Shape;15115;p119"/>
            <p:cNvSpPr/>
            <p:nvPr/>
          </p:nvSpPr>
          <p:spPr>
            <a:xfrm>
              <a:off x="7323312" y="3617204"/>
              <a:ext cx="35760" cy="35714"/>
            </a:xfrm>
            <a:custGeom>
              <a:avLst/>
              <a:gdLst/>
              <a:ahLst/>
              <a:cxnLst/>
              <a:rect l="l" t="t" r="r" b="b"/>
              <a:pathLst>
                <a:path w="1571" h="1569" extrusionOk="0">
                  <a:moveTo>
                    <a:pt x="785" y="505"/>
                  </a:moveTo>
                  <a:cubicBezTo>
                    <a:pt x="924" y="505"/>
                    <a:pt x="1062" y="598"/>
                    <a:pt x="1071" y="786"/>
                  </a:cubicBezTo>
                  <a:cubicBezTo>
                    <a:pt x="1071" y="946"/>
                    <a:pt x="937" y="1071"/>
                    <a:pt x="785" y="1071"/>
                  </a:cubicBezTo>
                  <a:cubicBezTo>
                    <a:pt x="625" y="1071"/>
                    <a:pt x="500" y="946"/>
                    <a:pt x="500" y="786"/>
                  </a:cubicBezTo>
                  <a:cubicBezTo>
                    <a:pt x="509" y="598"/>
                    <a:pt x="647" y="505"/>
                    <a:pt x="785" y="505"/>
                  </a:cubicBezTo>
                  <a:close/>
                  <a:moveTo>
                    <a:pt x="785" y="0"/>
                  </a:moveTo>
                  <a:cubicBezTo>
                    <a:pt x="348" y="0"/>
                    <a:pt x="0" y="357"/>
                    <a:pt x="0" y="786"/>
                  </a:cubicBezTo>
                  <a:cubicBezTo>
                    <a:pt x="18" y="1307"/>
                    <a:pt x="400" y="1568"/>
                    <a:pt x="782" y="1568"/>
                  </a:cubicBezTo>
                  <a:cubicBezTo>
                    <a:pt x="1165" y="1568"/>
                    <a:pt x="1548" y="1307"/>
                    <a:pt x="1571" y="786"/>
                  </a:cubicBezTo>
                  <a:cubicBezTo>
                    <a:pt x="1571" y="357"/>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6" name="Google Shape;15116;p119"/>
            <p:cNvSpPr/>
            <p:nvPr/>
          </p:nvSpPr>
          <p:spPr>
            <a:xfrm>
              <a:off x="7213847" y="3697829"/>
              <a:ext cx="191524" cy="170787"/>
            </a:xfrm>
            <a:custGeom>
              <a:avLst/>
              <a:gdLst/>
              <a:ahLst/>
              <a:cxnLst/>
              <a:rect l="l" t="t" r="r" b="b"/>
              <a:pathLst>
                <a:path w="8414" h="7503" extrusionOk="0">
                  <a:moveTo>
                    <a:pt x="1799" y="6109"/>
                  </a:moveTo>
                  <a:cubicBezTo>
                    <a:pt x="2017" y="6109"/>
                    <a:pt x="2236" y="6258"/>
                    <a:pt x="2249" y="6557"/>
                  </a:cubicBezTo>
                  <a:cubicBezTo>
                    <a:pt x="2249" y="6807"/>
                    <a:pt x="2044" y="7003"/>
                    <a:pt x="1803" y="7003"/>
                  </a:cubicBezTo>
                  <a:cubicBezTo>
                    <a:pt x="1553" y="7003"/>
                    <a:pt x="1348" y="6807"/>
                    <a:pt x="1348" y="6557"/>
                  </a:cubicBezTo>
                  <a:cubicBezTo>
                    <a:pt x="1361" y="6258"/>
                    <a:pt x="1580" y="6109"/>
                    <a:pt x="1799" y="6109"/>
                  </a:cubicBezTo>
                  <a:close/>
                  <a:moveTo>
                    <a:pt x="7468" y="6102"/>
                  </a:moveTo>
                  <a:cubicBezTo>
                    <a:pt x="7709" y="6102"/>
                    <a:pt x="7914" y="6307"/>
                    <a:pt x="7914" y="6557"/>
                  </a:cubicBezTo>
                  <a:cubicBezTo>
                    <a:pt x="7914" y="6807"/>
                    <a:pt x="7709" y="7003"/>
                    <a:pt x="7468" y="7003"/>
                  </a:cubicBezTo>
                  <a:cubicBezTo>
                    <a:pt x="6870" y="6985"/>
                    <a:pt x="6870" y="6129"/>
                    <a:pt x="7468" y="6102"/>
                  </a:cubicBezTo>
                  <a:close/>
                  <a:moveTo>
                    <a:pt x="260" y="0"/>
                  </a:moveTo>
                  <a:cubicBezTo>
                    <a:pt x="117" y="0"/>
                    <a:pt x="1" y="116"/>
                    <a:pt x="1" y="250"/>
                  </a:cubicBezTo>
                  <a:cubicBezTo>
                    <a:pt x="1" y="393"/>
                    <a:pt x="117" y="509"/>
                    <a:pt x="251" y="509"/>
                  </a:cubicBezTo>
                  <a:lnTo>
                    <a:pt x="1107" y="509"/>
                  </a:lnTo>
                  <a:cubicBezTo>
                    <a:pt x="1143" y="509"/>
                    <a:pt x="1170" y="535"/>
                    <a:pt x="1179" y="571"/>
                  </a:cubicBezTo>
                  <a:cubicBezTo>
                    <a:pt x="1179" y="571"/>
                    <a:pt x="1232" y="1196"/>
                    <a:pt x="1232" y="1196"/>
                  </a:cubicBezTo>
                  <a:lnTo>
                    <a:pt x="1518" y="4710"/>
                  </a:lnTo>
                  <a:cubicBezTo>
                    <a:pt x="1544" y="5040"/>
                    <a:pt x="1794" y="5299"/>
                    <a:pt x="2097" y="5362"/>
                  </a:cubicBezTo>
                  <a:lnTo>
                    <a:pt x="1973" y="5620"/>
                  </a:lnTo>
                  <a:cubicBezTo>
                    <a:pt x="1915" y="5610"/>
                    <a:pt x="1858" y="5605"/>
                    <a:pt x="1802" y="5605"/>
                  </a:cubicBezTo>
                  <a:cubicBezTo>
                    <a:pt x="1289" y="5605"/>
                    <a:pt x="840" y="6027"/>
                    <a:pt x="848" y="6557"/>
                  </a:cubicBezTo>
                  <a:cubicBezTo>
                    <a:pt x="848" y="7083"/>
                    <a:pt x="1277" y="7503"/>
                    <a:pt x="1803" y="7503"/>
                  </a:cubicBezTo>
                  <a:cubicBezTo>
                    <a:pt x="2677" y="7503"/>
                    <a:pt x="3079" y="6405"/>
                    <a:pt x="2419" y="5834"/>
                  </a:cubicBezTo>
                  <a:lnTo>
                    <a:pt x="2651" y="5371"/>
                  </a:lnTo>
                  <a:lnTo>
                    <a:pt x="6665" y="5371"/>
                  </a:lnTo>
                  <a:lnTo>
                    <a:pt x="6861" y="5817"/>
                  </a:lnTo>
                  <a:cubicBezTo>
                    <a:pt x="6183" y="6370"/>
                    <a:pt x="6576" y="7494"/>
                    <a:pt x="7459" y="7494"/>
                  </a:cubicBezTo>
                  <a:cubicBezTo>
                    <a:pt x="7985" y="7494"/>
                    <a:pt x="8414" y="7074"/>
                    <a:pt x="8414" y="6548"/>
                  </a:cubicBezTo>
                  <a:cubicBezTo>
                    <a:pt x="8414" y="6030"/>
                    <a:pt x="7972" y="5607"/>
                    <a:pt x="7470" y="5607"/>
                  </a:cubicBezTo>
                  <a:cubicBezTo>
                    <a:pt x="7419" y="5607"/>
                    <a:pt x="7368" y="5611"/>
                    <a:pt x="7316" y="5620"/>
                  </a:cubicBezTo>
                  <a:lnTo>
                    <a:pt x="7200" y="5344"/>
                  </a:lnTo>
                  <a:cubicBezTo>
                    <a:pt x="7486" y="5272"/>
                    <a:pt x="7709" y="5023"/>
                    <a:pt x="7736" y="4710"/>
                  </a:cubicBezTo>
                  <a:lnTo>
                    <a:pt x="8021" y="1213"/>
                  </a:lnTo>
                  <a:cubicBezTo>
                    <a:pt x="8030" y="1106"/>
                    <a:pt x="7967" y="999"/>
                    <a:pt x="7869" y="955"/>
                  </a:cubicBezTo>
                  <a:cubicBezTo>
                    <a:pt x="7834" y="946"/>
                    <a:pt x="7798" y="937"/>
                    <a:pt x="7762" y="937"/>
                  </a:cubicBezTo>
                  <a:lnTo>
                    <a:pt x="6942" y="937"/>
                  </a:lnTo>
                  <a:cubicBezTo>
                    <a:pt x="6611" y="946"/>
                    <a:pt x="6611" y="1427"/>
                    <a:pt x="6942" y="1436"/>
                  </a:cubicBezTo>
                  <a:lnTo>
                    <a:pt x="7486" y="1436"/>
                  </a:lnTo>
                  <a:lnTo>
                    <a:pt x="7227" y="4675"/>
                  </a:lnTo>
                  <a:cubicBezTo>
                    <a:pt x="7209" y="4782"/>
                    <a:pt x="7120" y="4871"/>
                    <a:pt x="7004" y="4871"/>
                  </a:cubicBezTo>
                  <a:lnTo>
                    <a:pt x="2240" y="4871"/>
                  </a:lnTo>
                  <a:cubicBezTo>
                    <a:pt x="2133" y="4871"/>
                    <a:pt x="2035" y="4782"/>
                    <a:pt x="2026" y="4675"/>
                  </a:cubicBezTo>
                  <a:lnTo>
                    <a:pt x="1758" y="1436"/>
                  </a:lnTo>
                  <a:lnTo>
                    <a:pt x="5764" y="1436"/>
                  </a:lnTo>
                  <a:cubicBezTo>
                    <a:pt x="6112" y="1427"/>
                    <a:pt x="6112" y="919"/>
                    <a:pt x="5764" y="910"/>
                  </a:cubicBezTo>
                  <a:lnTo>
                    <a:pt x="1705" y="910"/>
                  </a:lnTo>
                  <a:lnTo>
                    <a:pt x="1669" y="518"/>
                  </a:lnTo>
                  <a:cubicBezTo>
                    <a:pt x="1642" y="223"/>
                    <a:pt x="1402" y="9"/>
                    <a:pt x="1116" y="9"/>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7" name="Google Shape;15117;p119"/>
            <p:cNvSpPr/>
            <p:nvPr/>
          </p:nvSpPr>
          <p:spPr>
            <a:xfrm>
              <a:off x="7275784" y="3741146"/>
              <a:ext cx="34144" cy="56656"/>
            </a:xfrm>
            <a:custGeom>
              <a:avLst/>
              <a:gdLst/>
              <a:ahLst/>
              <a:cxnLst/>
              <a:rect l="l" t="t" r="r" b="b"/>
              <a:pathLst>
                <a:path w="1500" h="2489" extrusionOk="0">
                  <a:moveTo>
                    <a:pt x="747" y="499"/>
                  </a:moveTo>
                  <a:cubicBezTo>
                    <a:pt x="868" y="499"/>
                    <a:pt x="991" y="582"/>
                    <a:pt x="1000" y="747"/>
                  </a:cubicBezTo>
                  <a:lnTo>
                    <a:pt x="1000" y="1746"/>
                  </a:lnTo>
                  <a:cubicBezTo>
                    <a:pt x="991" y="1911"/>
                    <a:pt x="868" y="1993"/>
                    <a:pt x="747" y="1993"/>
                  </a:cubicBezTo>
                  <a:cubicBezTo>
                    <a:pt x="625" y="1993"/>
                    <a:pt x="505" y="1911"/>
                    <a:pt x="500" y="1746"/>
                  </a:cubicBezTo>
                  <a:lnTo>
                    <a:pt x="500" y="747"/>
                  </a:lnTo>
                  <a:cubicBezTo>
                    <a:pt x="505" y="582"/>
                    <a:pt x="625" y="499"/>
                    <a:pt x="747" y="499"/>
                  </a:cubicBezTo>
                  <a:close/>
                  <a:moveTo>
                    <a:pt x="744" y="1"/>
                  </a:moveTo>
                  <a:cubicBezTo>
                    <a:pt x="381" y="1"/>
                    <a:pt x="19" y="248"/>
                    <a:pt x="1" y="747"/>
                  </a:cubicBezTo>
                  <a:lnTo>
                    <a:pt x="1" y="1746"/>
                  </a:lnTo>
                  <a:cubicBezTo>
                    <a:pt x="19" y="2241"/>
                    <a:pt x="382" y="2488"/>
                    <a:pt x="747" y="2488"/>
                  </a:cubicBezTo>
                  <a:cubicBezTo>
                    <a:pt x="1112" y="2488"/>
                    <a:pt x="1477" y="2241"/>
                    <a:pt x="1500" y="1746"/>
                  </a:cubicBezTo>
                  <a:lnTo>
                    <a:pt x="1500" y="747"/>
                  </a:lnTo>
                  <a:cubicBezTo>
                    <a:pt x="1477" y="250"/>
                    <a:pt x="1110"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8" name="Google Shape;15118;p119"/>
            <p:cNvSpPr/>
            <p:nvPr/>
          </p:nvSpPr>
          <p:spPr>
            <a:xfrm>
              <a:off x="7327978" y="3741146"/>
              <a:ext cx="34144" cy="56656"/>
            </a:xfrm>
            <a:custGeom>
              <a:avLst/>
              <a:gdLst/>
              <a:ahLst/>
              <a:cxnLst/>
              <a:rect l="l" t="t" r="r" b="b"/>
              <a:pathLst>
                <a:path w="1500" h="2489" extrusionOk="0">
                  <a:moveTo>
                    <a:pt x="753" y="499"/>
                  </a:moveTo>
                  <a:cubicBezTo>
                    <a:pt x="875" y="499"/>
                    <a:pt x="995" y="582"/>
                    <a:pt x="1000" y="747"/>
                  </a:cubicBezTo>
                  <a:lnTo>
                    <a:pt x="1000" y="1746"/>
                  </a:lnTo>
                  <a:cubicBezTo>
                    <a:pt x="995" y="1911"/>
                    <a:pt x="875" y="1993"/>
                    <a:pt x="753" y="1993"/>
                  </a:cubicBezTo>
                  <a:cubicBezTo>
                    <a:pt x="632" y="1993"/>
                    <a:pt x="509" y="1911"/>
                    <a:pt x="500" y="1746"/>
                  </a:cubicBezTo>
                  <a:lnTo>
                    <a:pt x="500" y="747"/>
                  </a:lnTo>
                  <a:cubicBezTo>
                    <a:pt x="509" y="582"/>
                    <a:pt x="632" y="499"/>
                    <a:pt x="753" y="499"/>
                  </a:cubicBezTo>
                  <a:close/>
                  <a:moveTo>
                    <a:pt x="751" y="1"/>
                  </a:moveTo>
                  <a:cubicBezTo>
                    <a:pt x="387" y="1"/>
                    <a:pt x="23" y="248"/>
                    <a:pt x="1" y="747"/>
                  </a:cubicBezTo>
                  <a:lnTo>
                    <a:pt x="1" y="1746"/>
                  </a:lnTo>
                  <a:cubicBezTo>
                    <a:pt x="23" y="2241"/>
                    <a:pt x="389" y="2488"/>
                    <a:pt x="753" y="2488"/>
                  </a:cubicBezTo>
                  <a:cubicBezTo>
                    <a:pt x="1118" y="2488"/>
                    <a:pt x="1482" y="2241"/>
                    <a:pt x="1499" y="1746"/>
                  </a:cubicBezTo>
                  <a:lnTo>
                    <a:pt x="1499" y="747"/>
                  </a:lnTo>
                  <a:cubicBezTo>
                    <a:pt x="1481" y="250"/>
                    <a:pt x="1116"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9" name="Google Shape;15119;p119"/>
            <p:cNvSpPr/>
            <p:nvPr/>
          </p:nvSpPr>
          <p:spPr>
            <a:xfrm>
              <a:off x="7242892" y="3899049"/>
              <a:ext cx="150096" cy="53833"/>
            </a:xfrm>
            <a:custGeom>
              <a:avLst/>
              <a:gdLst/>
              <a:ahLst/>
              <a:cxnLst/>
              <a:rect l="l" t="t" r="r" b="b"/>
              <a:pathLst>
                <a:path w="6594" h="2365" extrusionOk="0">
                  <a:moveTo>
                    <a:pt x="5023" y="500"/>
                  </a:moveTo>
                  <a:cubicBezTo>
                    <a:pt x="5425" y="500"/>
                    <a:pt x="5746" y="839"/>
                    <a:pt x="5710" y="1250"/>
                  </a:cubicBezTo>
                  <a:cubicBezTo>
                    <a:pt x="5674" y="1598"/>
                    <a:pt x="5362" y="1865"/>
                    <a:pt x="5014" y="1865"/>
                  </a:cubicBezTo>
                  <a:lnTo>
                    <a:pt x="1223" y="1865"/>
                  </a:lnTo>
                  <a:cubicBezTo>
                    <a:pt x="322" y="1830"/>
                    <a:pt x="322" y="536"/>
                    <a:pt x="1223" y="500"/>
                  </a:cubicBezTo>
                  <a:close/>
                  <a:moveTo>
                    <a:pt x="1250" y="1"/>
                  </a:moveTo>
                  <a:cubicBezTo>
                    <a:pt x="616" y="1"/>
                    <a:pt x="81" y="483"/>
                    <a:pt x="45" y="1107"/>
                  </a:cubicBezTo>
                  <a:cubicBezTo>
                    <a:pt x="1" y="1794"/>
                    <a:pt x="545" y="2365"/>
                    <a:pt x="1223" y="2365"/>
                  </a:cubicBezTo>
                  <a:lnTo>
                    <a:pt x="5023" y="2365"/>
                  </a:lnTo>
                  <a:cubicBezTo>
                    <a:pt x="6593" y="2302"/>
                    <a:pt x="6593" y="54"/>
                    <a:pt x="5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0" name="Google Shape;15120;p119"/>
          <p:cNvSpPr/>
          <p:nvPr/>
        </p:nvSpPr>
        <p:spPr>
          <a:xfrm>
            <a:off x="8291538" y="371630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124"/>
        <p:cNvGrpSpPr/>
        <p:nvPr/>
      </p:nvGrpSpPr>
      <p:grpSpPr>
        <a:xfrm>
          <a:off x="0" y="0"/>
          <a:ext cx="0" cy="0"/>
          <a:chOff x="0" y="0"/>
          <a:chExt cx="0" cy="0"/>
        </a:xfrm>
      </p:grpSpPr>
      <p:sp>
        <p:nvSpPr>
          <p:cNvPr id="15125" name="Google Shape;15125;p120">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26" name="Google Shape;15126;p120">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27" name="Google Shape;15127;p12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infographics</a:t>
            </a:r>
            <a:endParaRPr/>
          </a:p>
        </p:txBody>
      </p:sp>
      <p:sp>
        <p:nvSpPr>
          <p:cNvPr id="15128" name="Google Shape;15128;p120">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129" name="Google Shape;15129;p120">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5130" name="Google Shape;15130;p120"/>
          <p:cNvSpPr txBox="1"/>
          <p:nvPr/>
        </p:nvSpPr>
        <p:spPr>
          <a:xfrm>
            <a:off x="927072" y="3119652"/>
            <a:ext cx="19446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15131" name="Google Shape;15131;p120"/>
          <p:cNvSpPr txBox="1"/>
          <p:nvPr/>
        </p:nvSpPr>
        <p:spPr>
          <a:xfrm>
            <a:off x="927048" y="3397275"/>
            <a:ext cx="1944600" cy="77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Jupiter is a gas giant and the biggest planet in the Solar System</a:t>
            </a:r>
            <a:endParaRPr>
              <a:solidFill>
                <a:schemeClr val="dk1"/>
              </a:solidFill>
              <a:latin typeface="Dosis"/>
              <a:ea typeface="Dosis"/>
              <a:cs typeface="Dosis"/>
              <a:sym typeface="Dosis"/>
            </a:endParaRPr>
          </a:p>
        </p:txBody>
      </p:sp>
      <p:sp>
        <p:nvSpPr>
          <p:cNvPr id="15132" name="Google Shape;15132;p120"/>
          <p:cNvSpPr txBox="1"/>
          <p:nvPr/>
        </p:nvSpPr>
        <p:spPr>
          <a:xfrm>
            <a:off x="927071" y="1357625"/>
            <a:ext cx="19446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5133" name="Google Shape;15133;p120"/>
          <p:cNvSpPr txBox="1"/>
          <p:nvPr/>
        </p:nvSpPr>
        <p:spPr>
          <a:xfrm>
            <a:off x="927048" y="1636475"/>
            <a:ext cx="1944600" cy="77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Mercury is the closest planet to the Sun and the smallest one</a:t>
            </a:r>
            <a:endParaRPr>
              <a:solidFill>
                <a:schemeClr val="dk1"/>
              </a:solidFill>
              <a:latin typeface="Dosis"/>
              <a:ea typeface="Dosis"/>
              <a:cs typeface="Dosis"/>
              <a:sym typeface="Dosis"/>
            </a:endParaRPr>
          </a:p>
        </p:txBody>
      </p:sp>
      <p:sp>
        <p:nvSpPr>
          <p:cNvPr id="15134" name="Google Shape;15134;p120"/>
          <p:cNvSpPr txBox="1"/>
          <p:nvPr/>
        </p:nvSpPr>
        <p:spPr>
          <a:xfrm>
            <a:off x="6272250" y="3119652"/>
            <a:ext cx="1944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5135" name="Google Shape;15135;p120"/>
          <p:cNvSpPr txBox="1"/>
          <p:nvPr/>
        </p:nvSpPr>
        <p:spPr>
          <a:xfrm>
            <a:off x="6272227" y="3397275"/>
            <a:ext cx="19446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Despite being red, Mars is actually a cold place full of iron oxide dust</a:t>
            </a:r>
            <a:endParaRPr>
              <a:solidFill>
                <a:schemeClr val="dk1"/>
              </a:solidFill>
              <a:latin typeface="Dosis"/>
              <a:ea typeface="Dosis"/>
              <a:cs typeface="Dosis"/>
              <a:sym typeface="Dosis"/>
            </a:endParaRPr>
          </a:p>
        </p:txBody>
      </p:sp>
      <p:sp>
        <p:nvSpPr>
          <p:cNvPr id="15136" name="Google Shape;15136;p120"/>
          <p:cNvSpPr txBox="1"/>
          <p:nvPr/>
        </p:nvSpPr>
        <p:spPr>
          <a:xfrm>
            <a:off x="6272249" y="1357625"/>
            <a:ext cx="1944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Venus</a:t>
            </a:r>
            <a:endParaRPr sz="2000">
              <a:solidFill>
                <a:schemeClr val="dk1"/>
              </a:solidFill>
              <a:latin typeface="Nanum Gothic Coding"/>
              <a:ea typeface="Nanum Gothic Coding"/>
              <a:cs typeface="Nanum Gothic Coding"/>
              <a:sym typeface="Nanum Gothic Coding"/>
            </a:endParaRPr>
          </a:p>
        </p:txBody>
      </p:sp>
      <p:sp>
        <p:nvSpPr>
          <p:cNvPr id="15137" name="Google Shape;15137;p120"/>
          <p:cNvSpPr txBox="1"/>
          <p:nvPr/>
        </p:nvSpPr>
        <p:spPr>
          <a:xfrm>
            <a:off x="6272227" y="1636475"/>
            <a:ext cx="19446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Venus has a beautiful name and is the second planet from the Sun</a:t>
            </a:r>
            <a:endParaRPr>
              <a:solidFill>
                <a:schemeClr val="dk1"/>
              </a:solidFill>
              <a:latin typeface="Dosis"/>
              <a:ea typeface="Dosis"/>
              <a:cs typeface="Dosis"/>
              <a:sym typeface="Dosis"/>
            </a:endParaRPr>
          </a:p>
        </p:txBody>
      </p:sp>
      <p:cxnSp>
        <p:nvCxnSpPr>
          <p:cNvPr id="15138" name="Google Shape;15138;p120"/>
          <p:cNvCxnSpPr>
            <a:stCxn id="15139" idx="1"/>
            <a:endCxn id="15140" idx="3"/>
          </p:cNvCxnSpPr>
          <p:nvPr/>
        </p:nvCxnSpPr>
        <p:spPr>
          <a:xfrm rot="10800000">
            <a:off x="3767275" y="1884400"/>
            <a:ext cx="395100" cy="880800"/>
          </a:xfrm>
          <a:prstGeom prst="bentConnector3">
            <a:avLst>
              <a:gd name="adj1" fmla="val 50006"/>
            </a:avLst>
          </a:prstGeom>
          <a:noFill/>
          <a:ln w="9525" cap="flat" cmpd="sng">
            <a:solidFill>
              <a:schemeClr val="dk1"/>
            </a:solidFill>
            <a:prstDash val="solid"/>
            <a:round/>
            <a:headEnd type="none" w="med" len="med"/>
            <a:tailEnd type="none" w="med" len="med"/>
          </a:ln>
        </p:spPr>
      </p:cxnSp>
      <p:cxnSp>
        <p:nvCxnSpPr>
          <p:cNvPr id="15141" name="Google Shape;15141;p120"/>
          <p:cNvCxnSpPr>
            <a:stCxn id="15139" idx="1"/>
            <a:endCxn id="15142" idx="3"/>
          </p:cNvCxnSpPr>
          <p:nvPr/>
        </p:nvCxnSpPr>
        <p:spPr>
          <a:xfrm flipH="1">
            <a:off x="3767275" y="2765200"/>
            <a:ext cx="395100" cy="880800"/>
          </a:xfrm>
          <a:prstGeom prst="bentConnector3">
            <a:avLst>
              <a:gd name="adj1" fmla="val 50006"/>
            </a:avLst>
          </a:prstGeom>
          <a:noFill/>
          <a:ln w="9525" cap="flat" cmpd="sng">
            <a:solidFill>
              <a:schemeClr val="dk1"/>
            </a:solidFill>
            <a:prstDash val="solid"/>
            <a:round/>
            <a:headEnd type="none" w="med" len="med"/>
            <a:tailEnd type="none" w="med" len="med"/>
          </a:ln>
        </p:spPr>
      </p:cxnSp>
      <p:cxnSp>
        <p:nvCxnSpPr>
          <p:cNvPr id="15143" name="Google Shape;15143;p120"/>
          <p:cNvCxnSpPr>
            <a:stCxn id="15139" idx="3"/>
            <a:endCxn id="15144" idx="1"/>
          </p:cNvCxnSpPr>
          <p:nvPr/>
        </p:nvCxnSpPr>
        <p:spPr>
          <a:xfrm rot="10800000" flipH="1">
            <a:off x="4981675" y="1884400"/>
            <a:ext cx="395100" cy="880800"/>
          </a:xfrm>
          <a:prstGeom prst="bentConnector3">
            <a:avLst>
              <a:gd name="adj1" fmla="val 49994"/>
            </a:avLst>
          </a:prstGeom>
          <a:noFill/>
          <a:ln w="9525" cap="flat" cmpd="sng">
            <a:solidFill>
              <a:schemeClr val="dk1"/>
            </a:solidFill>
            <a:prstDash val="solid"/>
            <a:round/>
            <a:headEnd type="none" w="med" len="med"/>
            <a:tailEnd type="none" w="med" len="med"/>
          </a:ln>
        </p:spPr>
      </p:cxnSp>
      <p:cxnSp>
        <p:nvCxnSpPr>
          <p:cNvPr id="15145" name="Google Shape;15145;p120"/>
          <p:cNvCxnSpPr>
            <a:stCxn id="15139" idx="3"/>
            <a:endCxn id="15146" idx="1"/>
          </p:cNvCxnSpPr>
          <p:nvPr/>
        </p:nvCxnSpPr>
        <p:spPr>
          <a:xfrm>
            <a:off x="4981675" y="2765200"/>
            <a:ext cx="395100" cy="880800"/>
          </a:xfrm>
          <a:prstGeom prst="bentConnector3">
            <a:avLst>
              <a:gd name="adj1" fmla="val 49994"/>
            </a:avLst>
          </a:prstGeom>
          <a:noFill/>
          <a:ln w="9525" cap="flat" cmpd="sng">
            <a:solidFill>
              <a:schemeClr val="dk1"/>
            </a:solidFill>
            <a:prstDash val="solid"/>
            <a:round/>
            <a:headEnd type="none" w="med" len="med"/>
            <a:tailEnd type="none" w="med" len="med"/>
          </a:ln>
        </p:spPr>
      </p:cxnSp>
      <p:sp>
        <p:nvSpPr>
          <p:cNvPr id="15140" name="Google Shape;15140;p120"/>
          <p:cNvSpPr/>
          <p:nvPr/>
        </p:nvSpPr>
        <p:spPr>
          <a:xfrm>
            <a:off x="2947925" y="1474850"/>
            <a:ext cx="819300" cy="8193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44" name="Google Shape;15144;p120"/>
          <p:cNvSpPr/>
          <p:nvPr/>
        </p:nvSpPr>
        <p:spPr>
          <a:xfrm>
            <a:off x="5376725" y="1474850"/>
            <a:ext cx="819300" cy="8193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42" name="Google Shape;15142;p120"/>
          <p:cNvSpPr/>
          <p:nvPr/>
        </p:nvSpPr>
        <p:spPr>
          <a:xfrm>
            <a:off x="2947925" y="3236250"/>
            <a:ext cx="819300" cy="8193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46" name="Google Shape;15146;p120"/>
          <p:cNvSpPr/>
          <p:nvPr/>
        </p:nvSpPr>
        <p:spPr>
          <a:xfrm>
            <a:off x="5376725" y="3236250"/>
            <a:ext cx="819300" cy="8193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39" name="Google Shape;15139;p120"/>
          <p:cNvSpPr/>
          <p:nvPr/>
        </p:nvSpPr>
        <p:spPr>
          <a:xfrm>
            <a:off x="4162375" y="2355550"/>
            <a:ext cx="819300" cy="819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5147" name="Google Shape;15147;p120"/>
          <p:cNvGrpSpPr/>
          <p:nvPr/>
        </p:nvGrpSpPr>
        <p:grpSpPr>
          <a:xfrm>
            <a:off x="3119675" y="1647106"/>
            <a:ext cx="475822" cy="474782"/>
            <a:chOff x="2838212" y="2497722"/>
            <a:chExt cx="389284" cy="388465"/>
          </a:xfrm>
        </p:grpSpPr>
        <p:sp>
          <p:nvSpPr>
            <p:cNvPr id="15148" name="Google Shape;15148;p120"/>
            <p:cNvSpPr/>
            <p:nvPr/>
          </p:nvSpPr>
          <p:spPr>
            <a:xfrm>
              <a:off x="2838212" y="2497722"/>
              <a:ext cx="389284" cy="388465"/>
            </a:xfrm>
            <a:custGeom>
              <a:avLst/>
              <a:gdLst/>
              <a:ahLst/>
              <a:cxnLst/>
              <a:rect l="l" t="t" r="r" b="b"/>
              <a:pathLst>
                <a:path w="17102" h="17066" extrusionOk="0">
                  <a:moveTo>
                    <a:pt x="8607" y="3871"/>
                  </a:moveTo>
                  <a:cubicBezTo>
                    <a:pt x="11991" y="3871"/>
                    <a:pt x="14274" y="7592"/>
                    <a:pt x="12731" y="10598"/>
                  </a:cubicBezTo>
                  <a:lnTo>
                    <a:pt x="12731" y="7351"/>
                  </a:lnTo>
                  <a:cubicBezTo>
                    <a:pt x="12731" y="6842"/>
                    <a:pt x="12320" y="6432"/>
                    <a:pt x="11821" y="6432"/>
                  </a:cubicBezTo>
                  <a:lnTo>
                    <a:pt x="5282" y="6432"/>
                  </a:lnTo>
                  <a:cubicBezTo>
                    <a:pt x="4782" y="6432"/>
                    <a:pt x="4372" y="6842"/>
                    <a:pt x="4372" y="7351"/>
                  </a:cubicBezTo>
                  <a:lnTo>
                    <a:pt x="4372" y="10598"/>
                  </a:lnTo>
                  <a:cubicBezTo>
                    <a:pt x="4050" y="9965"/>
                    <a:pt x="3890" y="9260"/>
                    <a:pt x="3890" y="8537"/>
                  </a:cubicBezTo>
                  <a:cubicBezTo>
                    <a:pt x="3890" y="5959"/>
                    <a:pt x="5977" y="3872"/>
                    <a:pt x="8547" y="3872"/>
                  </a:cubicBezTo>
                  <a:cubicBezTo>
                    <a:pt x="8567" y="3871"/>
                    <a:pt x="8587" y="3871"/>
                    <a:pt x="8607" y="3871"/>
                  </a:cubicBezTo>
                  <a:close/>
                  <a:moveTo>
                    <a:pt x="8118" y="0"/>
                  </a:moveTo>
                  <a:cubicBezTo>
                    <a:pt x="7521" y="0"/>
                    <a:pt x="7039" y="491"/>
                    <a:pt x="7039" y="1088"/>
                  </a:cubicBezTo>
                  <a:lnTo>
                    <a:pt x="7039" y="2096"/>
                  </a:lnTo>
                  <a:cubicBezTo>
                    <a:pt x="6789" y="2150"/>
                    <a:pt x="6557" y="2221"/>
                    <a:pt x="6325" y="2302"/>
                  </a:cubicBezTo>
                  <a:cubicBezTo>
                    <a:pt x="6209" y="2346"/>
                    <a:pt x="6129" y="2453"/>
                    <a:pt x="6147" y="2569"/>
                  </a:cubicBezTo>
                  <a:cubicBezTo>
                    <a:pt x="6168" y="2706"/>
                    <a:pt x="6276" y="2790"/>
                    <a:pt x="6397" y="2790"/>
                  </a:cubicBezTo>
                  <a:cubicBezTo>
                    <a:pt x="6426" y="2790"/>
                    <a:pt x="6456" y="2785"/>
                    <a:pt x="6486" y="2774"/>
                  </a:cubicBezTo>
                  <a:cubicBezTo>
                    <a:pt x="6727" y="2685"/>
                    <a:pt x="6977" y="2614"/>
                    <a:pt x="7235" y="2560"/>
                  </a:cubicBezTo>
                  <a:cubicBezTo>
                    <a:pt x="7414" y="2525"/>
                    <a:pt x="7539" y="2364"/>
                    <a:pt x="7539" y="2186"/>
                  </a:cubicBezTo>
                  <a:lnTo>
                    <a:pt x="7539" y="1088"/>
                  </a:lnTo>
                  <a:cubicBezTo>
                    <a:pt x="7539" y="767"/>
                    <a:pt x="7797" y="500"/>
                    <a:pt x="8118" y="500"/>
                  </a:cubicBezTo>
                  <a:lnTo>
                    <a:pt x="8984" y="500"/>
                  </a:lnTo>
                  <a:cubicBezTo>
                    <a:pt x="9305" y="500"/>
                    <a:pt x="9564" y="767"/>
                    <a:pt x="9564" y="1088"/>
                  </a:cubicBezTo>
                  <a:lnTo>
                    <a:pt x="9564" y="2168"/>
                  </a:lnTo>
                  <a:cubicBezTo>
                    <a:pt x="9564" y="2355"/>
                    <a:pt x="9689" y="2507"/>
                    <a:pt x="9867" y="2543"/>
                  </a:cubicBezTo>
                  <a:cubicBezTo>
                    <a:pt x="10572" y="2703"/>
                    <a:pt x="11241" y="2971"/>
                    <a:pt x="11847" y="3363"/>
                  </a:cubicBezTo>
                  <a:cubicBezTo>
                    <a:pt x="11912" y="3405"/>
                    <a:pt x="11984" y="3426"/>
                    <a:pt x="12056" y="3426"/>
                  </a:cubicBezTo>
                  <a:cubicBezTo>
                    <a:pt x="12154" y="3426"/>
                    <a:pt x="12252" y="3387"/>
                    <a:pt x="12329" y="3310"/>
                  </a:cubicBezTo>
                  <a:lnTo>
                    <a:pt x="13105" y="2534"/>
                  </a:lnTo>
                  <a:cubicBezTo>
                    <a:pt x="13221" y="2418"/>
                    <a:pt x="13371" y="2360"/>
                    <a:pt x="13520" y="2360"/>
                  </a:cubicBezTo>
                  <a:cubicBezTo>
                    <a:pt x="13670" y="2360"/>
                    <a:pt x="13819" y="2418"/>
                    <a:pt x="13935" y="2534"/>
                  </a:cubicBezTo>
                  <a:lnTo>
                    <a:pt x="14551" y="3140"/>
                  </a:lnTo>
                  <a:cubicBezTo>
                    <a:pt x="14774" y="3372"/>
                    <a:pt x="14774" y="3738"/>
                    <a:pt x="14551" y="3970"/>
                  </a:cubicBezTo>
                  <a:lnTo>
                    <a:pt x="13765" y="4746"/>
                  </a:lnTo>
                  <a:cubicBezTo>
                    <a:pt x="13641" y="4880"/>
                    <a:pt x="13623" y="5076"/>
                    <a:pt x="13721" y="5228"/>
                  </a:cubicBezTo>
                  <a:cubicBezTo>
                    <a:pt x="14104" y="5834"/>
                    <a:pt x="14381" y="6495"/>
                    <a:pt x="14533" y="7199"/>
                  </a:cubicBezTo>
                  <a:cubicBezTo>
                    <a:pt x="14577" y="7378"/>
                    <a:pt x="14729" y="7503"/>
                    <a:pt x="14907" y="7503"/>
                  </a:cubicBezTo>
                  <a:lnTo>
                    <a:pt x="16014" y="7503"/>
                  </a:lnTo>
                  <a:cubicBezTo>
                    <a:pt x="16335" y="7503"/>
                    <a:pt x="16602" y="7761"/>
                    <a:pt x="16602" y="8082"/>
                  </a:cubicBezTo>
                  <a:lnTo>
                    <a:pt x="16602" y="8948"/>
                  </a:lnTo>
                  <a:cubicBezTo>
                    <a:pt x="16602" y="9278"/>
                    <a:pt x="16335" y="9537"/>
                    <a:pt x="16014" y="9537"/>
                  </a:cubicBezTo>
                  <a:lnTo>
                    <a:pt x="14898" y="9537"/>
                  </a:lnTo>
                  <a:cubicBezTo>
                    <a:pt x="14720" y="9537"/>
                    <a:pt x="14568" y="9661"/>
                    <a:pt x="14524" y="9840"/>
                  </a:cubicBezTo>
                  <a:cubicBezTo>
                    <a:pt x="14372" y="10536"/>
                    <a:pt x="14096" y="11205"/>
                    <a:pt x="13703" y="11811"/>
                  </a:cubicBezTo>
                  <a:cubicBezTo>
                    <a:pt x="13605" y="11963"/>
                    <a:pt x="13632" y="12159"/>
                    <a:pt x="13757" y="12284"/>
                  </a:cubicBezTo>
                  <a:lnTo>
                    <a:pt x="14542" y="13069"/>
                  </a:lnTo>
                  <a:cubicBezTo>
                    <a:pt x="14765" y="13292"/>
                    <a:pt x="14765" y="13667"/>
                    <a:pt x="14542" y="13890"/>
                  </a:cubicBezTo>
                  <a:lnTo>
                    <a:pt x="13926" y="14506"/>
                  </a:lnTo>
                  <a:cubicBezTo>
                    <a:pt x="13810" y="14617"/>
                    <a:pt x="13661" y="14673"/>
                    <a:pt x="13511" y="14673"/>
                  </a:cubicBezTo>
                  <a:cubicBezTo>
                    <a:pt x="13362" y="14673"/>
                    <a:pt x="13212" y="14617"/>
                    <a:pt x="13096" y="14506"/>
                  </a:cubicBezTo>
                  <a:lnTo>
                    <a:pt x="12731" y="14140"/>
                  </a:lnTo>
                  <a:lnTo>
                    <a:pt x="12731" y="13899"/>
                  </a:lnTo>
                  <a:cubicBezTo>
                    <a:pt x="12731" y="13765"/>
                    <a:pt x="12641" y="13658"/>
                    <a:pt x="12517" y="13640"/>
                  </a:cubicBezTo>
                  <a:cubicBezTo>
                    <a:pt x="12506" y="13639"/>
                    <a:pt x="12496" y="13638"/>
                    <a:pt x="12486" y="13638"/>
                  </a:cubicBezTo>
                  <a:cubicBezTo>
                    <a:pt x="12347" y="13638"/>
                    <a:pt x="12231" y="13749"/>
                    <a:pt x="12231" y="13890"/>
                  </a:cubicBezTo>
                  <a:lnTo>
                    <a:pt x="12231" y="16147"/>
                  </a:lnTo>
                  <a:cubicBezTo>
                    <a:pt x="12231" y="16379"/>
                    <a:pt x="12044" y="16566"/>
                    <a:pt x="11821" y="16566"/>
                  </a:cubicBezTo>
                  <a:lnTo>
                    <a:pt x="5282" y="16566"/>
                  </a:lnTo>
                  <a:cubicBezTo>
                    <a:pt x="5059" y="16566"/>
                    <a:pt x="4871" y="16379"/>
                    <a:pt x="4871" y="16147"/>
                  </a:cubicBezTo>
                  <a:lnTo>
                    <a:pt x="4871" y="7351"/>
                  </a:lnTo>
                  <a:cubicBezTo>
                    <a:pt x="4871" y="7119"/>
                    <a:pt x="5059" y="6932"/>
                    <a:pt x="5282" y="6932"/>
                  </a:cubicBezTo>
                  <a:lnTo>
                    <a:pt x="11821" y="6932"/>
                  </a:lnTo>
                  <a:cubicBezTo>
                    <a:pt x="12044" y="6932"/>
                    <a:pt x="12231" y="7119"/>
                    <a:pt x="12231" y="7351"/>
                  </a:cubicBezTo>
                  <a:lnTo>
                    <a:pt x="12231" y="12712"/>
                  </a:lnTo>
                  <a:cubicBezTo>
                    <a:pt x="12236" y="12877"/>
                    <a:pt x="12358" y="12960"/>
                    <a:pt x="12481" y="12960"/>
                  </a:cubicBezTo>
                  <a:cubicBezTo>
                    <a:pt x="12603" y="12960"/>
                    <a:pt x="12726" y="12877"/>
                    <a:pt x="12731" y="12712"/>
                  </a:cubicBezTo>
                  <a:lnTo>
                    <a:pt x="12731" y="11562"/>
                  </a:lnTo>
                  <a:cubicBezTo>
                    <a:pt x="15202" y="8228"/>
                    <a:pt x="12740" y="3372"/>
                    <a:pt x="8592" y="3372"/>
                  </a:cubicBezTo>
                  <a:cubicBezTo>
                    <a:pt x="8577" y="3372"/>
                    <a:pt x="8562" y="3372"/>
                    <a:pt x="8547" y="3372"/>
                  </a:cubicBezTo>
                  <a:cubicBezTo>
                    <a:pt x="8531" y="3372"/>
                    <a:pt x="8516" y="3372"/>
                    <a:pt x="8501" y="3372"/>
                  </a:cubicBezTo>
                  <a:cubicBezTo>
                    <a:pt x="4362" y="3372"/>
                    <a:pt x="1901" y="8228"/>
                    <a:pt x="4372" y="11562"/>
                  </a:cubicBezTo>
                  <a:lnTo>
                    <a:pt x="4372" y="14175"/>
                  </a:lnTo>
                  <a:lnTo>
                    <a:pt x="4006" y="14541"/>
                  </a:lnTo>
                  <a:cubicBezTo>
                    <a:pt x="3890" y="14653"/>
                    <a:pt x="3740" y="14709"/>
                    <a:pt x="3592" y="14709"/>
                  </a:cubicBezTo>
                  <a:cubicBezTo>
                    <a:pt x="3444" y="14709"/>
                    <a:pt x="3297" y="14653"/>
                    <a:pt x="3185" y="14541"/>
                  </a:cubicBezTo>
                  <a:lnTo>
                    <a:pt x="2570" y="13926"/>
                  </a:lnTo>
                  <a:cubicBezTo>
                    <a:pt x="2347" y="13694"/>
                    <a:pt x="2347" y="13328"/>
                    <a:pt x="2570" y="13096"/>
                  </a:cubicBezTo>
                  <a:lnTo>
                    <a:pt x="3346" y="12320"/>
                  </a:lnTo>
                  <a:cubicBezTo>
                    <a:pt x="3479" y="12195"/>
                    <a:pt x="3497" y="11999"/>
                    <a:pt x="3399" y="11838"/>
                  </a:cubicBezTo>
                  <a:cubicBezTo>
                    <a:pt x="3016" y="11232"/>
                    <a:pt x="2739" y="10571"/>
                    <a:pt x="2587" y="9867"/>
                  </a:cubicBezTo>
                  <a:cubicBezTo>
                    <a:pt x="2543" y="9688"/>
                    <a:pt x="2391" y="9572"/>
                    <a:pt x="2213" y="9572"/>
                  </a:cubicBezTo>
                  <a:lnTo>
                    <a:pt x="1115" y="9572"/>
                  </a:lnTo>
                  <a:cubicBezTo>
                    <a:pt x="794" y="9572"/>
                    <a:pt x="536" y="9305"/>
                    <a:pt x="536" y="8983"/>
                  </a:cubicBezTo>
                  <a:lnTo>
                    <a:pt x="536" y="8100"/>
                  </a:lnTo>
                  <a:cubicBezTo>
                    <a:pt x="536" y="8100"/>
                    <a:pt x="769" y="7538"/>
                    <a:pt x="1083" y="7538"/>
                  </a:cubicBezTo>
                  <a:cubicBezTo>
                    <a:pt x="1088" y="7538"/>
                    <a:pt x="1093" y="7538"/>
                    <a:pt x="1098" y="7538"/>
                  </a:cubicBezTo>
                  <a:lnTo>
                    <a:pt x="2195" y="7538"/>
                  </a:lnTo>
                  <a:cubicBezTo>
                    <a:pt x="2382" y="7520"/>
                    <a:pt x="2534" y="7396"/>
                    <a:pt x="2570" y="7217"/>
                  </a:cubicBezTo>
                  <a:cubicBezTo>
                    <a:pt x="2730" y="6512"/>
                    <a:pt x="2998" y="5852"/>
                    <a:pt x="3390" y="5246"/>
                  </a:cubicBezTo>
                  <a:cubicBezTo>
                    <a:pt x="3488" y="5094"/>
                    <a:pt x="3471" y="4898"/>
                    <a:pt x="3337" y="4764"/>
                  </a:cubicBezTo>
                  <a:lnTo>
                    <a:pt x="2561" y="3988"/>
                  </a:lnTo>
                  <a:cubicBezTo>
                    <a:pt x="2329" y="3756"/>
                    <a:pt x="2329" y="3390"/>
                    <a:pt x="2561" y="3158"/>
                  </a:cubicBezTo>
                  <a:lnTo>
                    <a:pt x="3176" y="2551"/>
                  </a:lnTo>
                  <a:cubicBezTo>
                    <a:pt x="3288" y="2435"/>
                    <a:pt x="3437" y="2377"/>
                    <a:pt x="3587" y="2377"/>
                  </a:cubicBezTo>
                  <a:cubicBezTo>
                    <a:pt x="3736" y="2377"/>
                    <a:pt x="3885" y="2435"/>
                    <a:pt x="3997" y="2551"/>
                  </a:cubicBezTo>
                  <a:lnTo>
                    <a:pt x="4773" y="3328"/>
                  </a:lnTo>
                  <a:cubicBezTo>
                    <a:pt x="4852" y="3401"/>
                    <a:pt x="4952" y="3441"/>
                    <a:pt x="5053" y="3441"/>
                  </a:cubicBezTo>
                  <a:cubicBezTo>
                    <a:pt x="5123" y="3441"/>
                    <a:pt x="5192" y="3421"/>
                    <a:pt x="5255" y="3381"/>
                  </a:cubicBezTo>
                  <a:cubicBezTo>
                    <a:pt x="5326" y="3336"/>
                    <a:pt x="5406" y="3283"/>
                    <a:pt x="5478" y="3238"/>
                  </a:cubicBezTo>
                  <a:cubicBezTo>
                    <a:pt x="5603" y="3176"/>
                    <a:pt x="5638" y="3024"/>
                    <a:pt x="5567" y="2899"/>
                  </a:cubicBezTo>
                  <a:cubicBezTo>
                    <a:pt x="5519" y="2821"/>
                    <a:pt x="5435" y="2776"/>
                    <a:pt x="5350" y="2776"/>
                  </a:cubicBezTo>
                  <a:cubicBezTo>
                    <a:pt x="5308" y="2776"/>
                    <a:pt x="5266" y="2787"/>
                    <a:pt x="5228" y="2810"/>
                  </a:cubicBezTo>
                  <a:cubicBezTo>
                    <a:pt x="5174" y="2846"/>
                    <a:pt x="5121" y="2873"/>
                    <a:pt x="5067" y="2908"/>
                  </a:cubicBezTo>
                  <a:lnTo>
                    <a:pt x="4354" y="2195"/>
                  </a:lnTo>
                  <a:cubicBezTo>
                    <a:pt x="4149" y="1985"/>
                    <a:pt x="3865" y="1880"/>
                    <a:pt x="3583" y="1880"/>
                  </a:cubicBezTo>
                  <a:cubicBezTo>
                    <a:pt x="3301" y="1880"/>
                    <a:pt x="3020" y="1985"/>
                    <a:pt x="2819" y="2195"/>
                  </a:cubicBezTo>
                  <a:lnTo>
                    <a:pt x="2204" y="2810"/>
                  </a:lnTo>
                  <a:cubicBezTo>
                    <a:pt x="1784" y="3229"/>
                    <a:pt x="1784" y="3916"/>
                    <a:pt x="2204" y="4336"/>
                  </a:cubicBezTo>
                  <a:lnTo>
                    <a:pt x="2917" y="5049"/>
                  </a:lnTo>
                  <a:cubicBezTo>
                    <a:pt x="2543" y="5665"/>
                    <a:pt x="2266" y="6325"/>
                    <a:pt x="2106" y="7039"/>
                  </a:cubicBezTo>
                  <a:lnTo>
                    <a:pt x="1098" y="7039"/>
                  </a:lnTo>
                  <a:cubicBezTo>
                    <a:pt x="1093" y="7039"/>
                    <a:pt x="1088" y="7038"/>
                    <a:pt x="1083" y="7038"/>
                  </a:cubicBezTo>
                  <a:cubicBezTo>
                    <a:pt x="492" y="7038"/>
                    <a:pt x="0" y="8100"/>
                    <a:pt x="0" y="8100"/>
                  </a:cubicBezTo>
                  <a:lnTo>
                    <a:pt x="0" y="8983"/>
                  </a:lnTo>
                  <a:cubicBezTo>
                    <a:pt x="0" y="9581"/>
                    <a:pt x="491" y="10072"/>
                    <a:pt x="1089" y="10072"/>
                  </a:cubicBezTo>
                  <a:lnTo>
                    <a:pt x="2097" y="10072"/>
                  </a:lnTo>
                  <a:cubicBezTo>
                    <a:pt x="2266" y="10759"/>
                    <a:pt x="2543" y="11419"/>
                    <a:pt x="2917" y="12026"/>
                  </a:cubicBezTo>
                  <a:lnTo>
                    <a:pt x="2204" y="12739"/>
                  </a:lnTo>
                  <a:cubicBezTo>
                    <a:pt x="1784" y="13159"/>
                    <a:pt x="1784" y="13845"/>
                    <a:pt x="2204" y="14274"/>
                  </a:cubicBezTo>
                  <a:lnTo>
                    <a:pt x="2819" y="14880"/>
                  </a:lnTo>
                  <a:cubicBezTo>
                    <a:pt x="3022" y="15092"/>
                    <a:pt x="3304" y="15197"/>
                    <a:pt x="3587" y="15197"/>
                  </a:cubicBezTo>
                  <a:cubicBezTo>
                    <a:pt x="3875" y="15197"/>
                    <a:pt x="4164" y="15088"/>
                    <a:pt x="4372" y="14871"/>
                  </a:cubicBezTo>
                  <a:lnTo>
                    <a:pt x="4372" y="16147"/>
                  </a:lnTo>
                  <a:cubicBezTo>
                    <a:pt x="4372" y="16656"/>
                    <a:pt x="4782" y="17066"/>
                    <a:pt x="5282" y="17066"/>
                  </a:cubicBezTo>
                  <a:lnTo>
                    <a:pt x="11821" y="17066"/>
                  </a:lnTo>
                  <a:cubicBezTo>
                    <a:pt x="12320" y="17066"/>
                    <a:pt x="12731" y="16656"/>
                    <a:pt x="12731" y="16147"/>
                  </a:cubicBezTo>
                  <a:lnTo>
                    <a:pt x="12731" y="14871"/>
                  </a:lnTo>
                  <a:cubicBezTo>
                    <a:pt x="12947" y="15088"/>
                    <a:pt x="13232" y="15197"/>
                    <a:pt x="13516" y="15197"/>
                  </a:cubicBezTo>
                  <a:cubicBezTo>
                    <a:pt x="13794" y="15197"/>
                    <a:pt x="14071" y="15092"/>
                    <a:pt x="14283" y="14880"/>
                  </a:cubicBezTo>
                  <a:lnTo>
                    <a:pt x="14898" y="14265"/>
                  </a:lnTo>
                  <a:cubicBezTo>
                    <a:pt x="15327" y="13845"/>
                    <a:pt x="15327" y="13159"/>
                    <a:pt x="14898" y="12739"/>
                  </a:cubicBezTo>
                  <a:lnTo>
                    <a:pt x="14185" y="12026"/>
                  </a:lnTo>
                  <a:cubicBezTo>
                    <a:pt x="14559" y="11419"/>
                    <a:pt x="14836" y="10759"/>
                    <a:pt x="15005" y="10072"/>
                  </a:cubicBezTo>
                  <a:lnTo>
                    <a:pt x="16014" y="10072"/>
                  </a:lnTo>
                  <a:cubicBezTo>
                    <a:pt x="16611" y="10072"/>
                    <a:pt x="17102" y="9581"/>
                    <a:pt x="17102" y="8983"/>
                  </a:cubicBezTo>
                  <a:lnTo>
                    <a:pt x="17102" y="8082"/>
                  </a:lnTo>
                  <a:cubicBezTo>
                    <a:pt x="17102" y="7485"/>
                    <a:pt x="16611" y="7003"/>
                    <a:pt x="16014" y="7003"/>
                  </a:cubicBezTo>
                  <a:lnTo>
                    <a:pt x="15005" y="7003"/>
                  </a:lnTo>
                  <a:cubicBezTo>
                    <a:pt x="14845" y="6307"/>
                    <a:pt x="14568" y="5647"/>
                    <a:pt x="14185" y="5040"/>
                  </a:cubicBezTo>
                  <a:lnTo>
                    <a:pt x="14898" y="4327"/>
                  </a:lnTo>
                  <a:cubicBezTo>
                    <a:pt x="15327" y="3907"/>
                    <a:pt x="15327" y="3221"/>
                    <a:pt x="14898" y="2801"/>
                  </a:cubicBezTo>
                  <a:lnTo>
                    <a:pt x="14292" y="2186"/>
                  </a:lnTo>
                  <a:cubicBezTo>
                    <a:pt x="14078" y="1976"/>
                    <a:pt x="13799" y="1871"/>
                    <a:pt x="13520" y="1871"/>
                  </a:cubicBezTo>
                  <a:cubicBezTo>
                    <a:pt x="13241" y="1871"/>
                    <a:pt x="12963" y="1976"/>
                    <a:pt x="12748" y="2186"/>
                  </a:cubicBezTo>
                  <a:lnTo>
                    <a:pt x="12035" y="2899"/>
                  </a:lnTo>
                  <a:cubicBezTo>
                    <a:pt x="11428" y="2525"/>
                    <a:pt x="10768" y="2248"/>
                    <a:pt x="10063" y="2088"/>
                  </a:cubicBezTo>
                  <a:lnTo>
                    <a:pt x="10063" y="1088"/>
                  </a:lnTo>
                  <a:cubicBezTo>
                    <a:pt x="10063" y="491"/>
                    <a:pt x="9581"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9" name="Google Shape;15149;p120"/>
            <p:cNvSpPr/>
            <p:nvPr/>
          </p:nvSpPr>
          <p:spPr>
            <a:xfrm>
              <a:off x="2982390" y="2817944"/>
              <a:ext cx="100747" cy="37171"/>
            </a:xfrm>
            <a:custGeom>
              <a:avLst/>
              <a:gdLst/>
              <a:ahLst/>
              <a:cxnLst/>
              <a:rect l="l" t="t" r="r" b="b"/>
              <a:pathLst>
                <a:path w="4426" h="1633" extrusionOk="0">
                  <a:moveTo>
                    <a:pt x="3346" y="500"/>
                  </a:moveTo>
                  <a:cubicBezTo>
                    <a:pt x="3765" y="518"/>
                    <a:pt x="3765" y="1116"/>
                    <a:pt x="3346" y="1133"/>
                  </a:cubicBezTo>
                  <a:lnTo>
                    <a:pt x="1080" y="1133"/>
                  </a:lnTo>
                  <a:cubicBezTo>
                    <a:pt x="892" y="1133"/>
                    <a:pt x="741" y="964"/>
                    <a:pt x="767" y="768"/>
                  </a:cubicBezTo>
                  <a:cubicBezTo>
                    <a:pt x="785" y="607"/>
                    <a:pt x="928" y="500"/>
                    <a:pt x="1089" y="500"/>
                  </a:cubicBezTo>
                  <a:close/>
                  <a:moveTo>
                    <a:pt x="1080" y="0"/>
                  </a:moveTo>
                  <a:cubicBezTo>
                    <a:pt x="0" y="36"/>
                    <a:pt x="0" y="1588"/>
                    <a:pt x="1080" y="1633"/>
                  </a:cubicBezTo>
                  <a:lnTo>
                    <a:pt x="3346" y="1633"/>
                  </a:lnTo>
                  <a:cubicBezTo>
                    <a:pt x="4425" y="1588"/>
                    <a:pt x="4425" y="36"/>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0" name="Google Shape;15150;p120"/>
            <p:cNvSpPr/>
            <p:nvPr/>
          </p:nvSpPr>
          <p:spPr>
            <a:xfrm>
              <a:off x="2964521" y="2697144"/>
              <a:ext cx="44091" cy="65397"/>
            </a:xfrm>
            <a:custGeom>
              <a:avLst/>
              <a:gdLst/>
              <a:ahLst/>
              <a:cxnLst/>
              <a:rect l="l" t="t" r="r" b="b"/>
              <a:pathLst>
                <a:path w="1937" h="2873" extrusionOk="0">
                  <a:moveTo>
                    <a:pt x="1600" y="0"/>
                  </a:moveTo>
                  <a:cubicBezTo>
                    <a:pt x="1541" y="0"/>
                    <a:pt x="1482" y="20"/>
                    <a:pt x="1436" y="62"/>
                  </a:cubicBezTo>
                  <a:lnTo>
                    <a:pt x="116" y="1248"/>
                  </a:lnTo>
                  <a:cubicBezTo>
                    <a:pt x="0" y="1347"/>
                    <a:pt x="0" y="1525"/>
                    <a:pt x="116" y="1623"/>
                  </a:cubicBezTo>
                  <a:lnTo>
                    <a:pt x="1436" y="2810"/>
                  </a:lnTo>
                  <a:cubicBezTo>
                    <a:pt x="1481" y="2854"/>
                    <a:pt x="1544" y="2872"/>
                    <a:pt x="1597" y="2872"/>
                  </a:cubicBezTo>
                  <a:cubicBezTo>
                    <a:pt x="1820" y="2872"/>
                    <a:pt x="1936" y="2587"/>
                    <a:pt x="1767" y="2435"/>
                  </a:cubicBezTo>
                  <a:lnTo>
                    <a:pt x="651" y="1436"/>
                  </a:lnTo>
                  <a:lnTo>
                    <a:pt x="1767" y="437"/>
                  </a:lnTo>
                  <a:cubicBezTo>
                    <a:pt x="1874" y="338"/>
                    <a:pt x="1874" y="187"/>
                    <a:pt x="1784" y="80"/>
                  </a:cubicBezTo>
                  <a:cubicBezTo>
                    <a:pt x="1737" y="27"/>
                    <a:pt x="166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1" name="Google Shape;15151;p120"/>
            <p:cNvSpPr/>
            <p:nvPr/>
          </p:nvSpPr>
          <p:spPr>
            <a:xfrm>
              <a:off x="3057711" y="2697144"/>
              <a:ext cx="43294" cy="65397"/>
            </a:xfrm>
            <a:custGeom>
              <a:avLst/>
              <a:gdLst/>
              <a:ahLst/>
              <a:cxnLst/>
              <a:rect l="l" t="t" r="r" b="b"/>
              <a:pathLst>
                <a:path w="1902" h="2873" extrusionOk="0">
                  <a:moveTo>
                    <a:pt x="337" y="0"/>
                  </a:moveTo>
                  <a:cubicBezTo>
                    <a:pt x="269" y="0"/>
                    <a:pt x="200" y="27"/>
                    <a:pt x="153" y="80"/>
                  </a:cubicBezTo>
                  <a:cubicBezTo>
                    <a:pt x="54" y="187"/>
                    <a:pt x="63" y="338"/>
                    <a:pt x="170" y="437"/>
                  </a:cubicBezTo>
                  <a:lnTo>
                    <a:pt x="1277" y="1436"/>
                  </a:lnTo>
                  <a:lnTo>
                    <a:pt x="170" y="2435"/>
                  </a:lnTo>
                  <a:cubicBezTo>
                    <a:pt x="1" y="2587"/>
                    <a:pt x="108" y="2872"/>
                    <a:pt x="340" y="2872"/>
                  </a:cubicBezTo>
                  <a:cubicBezTo>
                    <a:pt x="393" y="2872"/>
                    <a:pt x="456" y="2854"/>
                    <a:pt x="501" y="2810"/>
                  </a:cubicBezTo>
                  <a:lnTo>
                    <a:pt x="1821" y="1623"/>
                  </a:lnTo>
                  <a:cubicBezTo>
                    <a:pt x="1874" y="1570"/>
                    <a:pt x="1901" y="1507"/>
                    <a:pt x="1901" y="1436"/>
                  </a:cubicBezTo>
                  <a:cubicBezTo>
                    <a:pt x="1901" y="1364"/>
                    <a:pt x="1874" y="1293"/>
                    <a:pt x="1821" y="1248"/>
                  </a:cubicBezTo>
                  <a:lnTo>
                    <a:pt x="501" y="62"/>
                  </a:lnTo>
                  <a:cubicBezTo>
                    <a:pt x="455" y="20"/>
                    <a:pt x="396"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2" name="Google Shape;15152;p120"/>
            <p:cNvSpPr/>
            <p:nvPr/>
          </p:nvSpPr>
          <p:spPr>
            <a:xfrm>
              <a:off x="3008202" y="2686286"/>
              <a:ext cx="49531" cy="87021"/>
            </a:xfrm>
            <a:custGeom>
              <a:avLst/>
              <a:gdLst/>
              <a:ahLst/>
              <a:cxnLst/>
              <a:rect l="l" t="t" r="r" b="b"/>
              <a:pathLst>
                <a:path w="2176" h="3823" extrusionOk="0">
                  <a:moveTo>
                    <a:pt x="1896" y="1"/>
                  </a:moveTo>
                  <a:cubicBezTo>
                    <a:pt x="1799" y="1"/>
                    <a:pt x="1705" y="54"/>
                    <a:pt x="1659" y="146"/>
                  </a:cubicBezTo>
                  <a:lnTo>
                    <a:pt x="79" y="3465"/>
                  </a:lnTo>
                  <a:cubicBezTo>
                    <a:pt x="1" y="3622"/>
                    <a:pt x="119" y="3822"/>
                    <a:pt x="291" y="3822"/>
                  </a:cubicBezTo>
                  <a:cubicBezTo>
                    <a:pt x="295" y="3822"/>
                    <a:pt x="299" y="3822"/>
                    <a:pt x="303" y="3822"/>
                  </a:cubicBezTo>
                  <a:cubicBezTo>
                    <a:pt x="401" y="3822"/>
                    <a:pt x="490" y="3768"/>
                    <a:pt x="534" y="3679"/>
                  </a:cubicBezTo>
                  <a:lnTo>
                    <a:pt x="2113" y="360"/>
                  </a:lnTo>
                  <a:cubicBezTo>
                    <a:pt x="2176" y="236"/>
                    <a:pt x="2122" y="84"/>
                    <a:pt x="1998" y="21"/>
                  </a:cubicBezTo>
                  <a:cubicBezTo>
                    <a:pt x="1965" y="7"/>
                    <a:pt x="1930" y="1"/>
                    <a:pt x="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3" name="Google Shape;15153;p120"/>
          <p:cNvGrpSpPr/>
          <p:nvPr/>
        </p:nvGrpSpPr>
        <p:grpSpPr>
          <a:xfrm>
            <a:off x="3120157" y="3408506"/>
            <a:ext cx="474848" cy="474782"/>
            <a:chOff x="3450250" y="2497722"/>
            <a:chExt cx="388488" cy="388465"/>
          </a:xfrm>
        </p:grpSpPr>
        <p:sp>
          <p:nvSpPr>
            <p:cNvPr id="15154" name="Google Shape;15154;p120"/>
            <p:cNvSpPr/>
            <p:nvPr/>
          </p:nvSpPr>
          <p:spPr>
            <a:xfrm>
              <a:off x="3450250" y="2497722"/>
              <a:ext cx="388488" cy="388465"/>
            </a:xfrm>
            <a:custGeom>
              <a:avLst/>
              <a:gdLst/>
              <a:ahLst/>
              <a:cxnLst/>
              <a:rect l="l" t="t" r="r" b="b"/>
              <a:pathLst>
                <a:path w="17067" h="17066" extrusionOk="0">
                  <a:moveTo>
                    <a:pt x="8529" y="4469"/>
                  </a:moveTo>
                  <a:cubicBezTo>
                    <a:pt x="8707" y="4630"/>
                    <a:pt x="9082" y="5005"/>
                    <a:pt x="9466" y="5531"/>
                  </a:cubicBezTo>
                  <a:lnTo>
                    <a:pt x="7601" y="5531"/>
                  </a:lnTo>
                  <a:cubicBezTo>
                    <a:pt x="7985" y="5005"/>
                    <a:pt x="8350" y="4630"/>
                    <a:pt x="8529" y="4469"/>
                  </a:cubicBezTo>
                  <a:close/>
                  <a:moveTo>
                    <a:pt x="16567" y="3167"/>
                  </a:moveTo>
                  <a:lnTo>
                    <a:pt x="16567" y="12382"/>
                  </a:lnTo>
                  <a:cubicBezTo>
                    <a:pt x="16567" y="12721"/>
                    <a:pt x="16290" y="12998"/>
                    <a:pt x="15951" y="12998"/>
                  </a:cubicBezTo>
                  <a:lnTo>
                    <a:pt x="12186" y="12998"/>
                  </a:lnTo>
                  <a:cubicBezTo>
                    <a:pt x="12186" y="12998"/>
                    <a:pt x="11972" y="12552"/>
                    <a:pt x="11785" y="12382"/>
                  </a:cubicBezTo>
                  <a:lnTo>
                    <a:pt x="11000" y="11678"/>
                  </a:lnTo>
                  <a:cubicBezTo>
                    <a:pt x="11544" y="9233"/>
                    <a:pt x="11339" y="7440"/>
                    <a:pt x="10117" y="5585"/>
                  </a:cubicBezTo>
                  <a:cubicBezTo>
                    <a:pt x="9519" y="4684"/>
                    <a:pt x="8886" y="4068"/>
                    <a:pt x="8680" y="3952"/>
                  </a:cubicBezTo>
                  <a:cubicBezTo>
                    <a:pt x="8636" y="3925"/>
                    <a:pt x="8585" y="3912"/>
                    <a:pt x="8532" y="3912"/>
                  </a:cubicBezTo>
                  <a:cubicBezTo>
                    <a:pt x="8480" y="3912"/>
                    <a:pt x="8426" y="3925"/>
                    <a:pt x="8377" y="3952"/>
                  </a:cubicBezTo>
                  <a:cubicBezTo>
                    <a:pt x="7217" y="4853"/>
                    <a:pt x="5737" y="7083"/>
                    <a:pt x="5763" y="9233"/>
                  </a:cubicBezTo>
                  <a:cubicBezTo>
                    <a:pt x="5763" y="9974"/>
                    <a:pt x="5906" y="10884"/>
                    <a:pt x="6067" y="11678"/>
                  </a:cubicBezTo>
                  <a:lnTo>
                    <a:pt x="5282" y="12382"/>
                  </a:lnTo>
                  <a:cubicBezTo>
                    <a:pt x="5094" y="12552"/>
                    <a:pt x="4952" y="12766"/>
                    <a:pt x="4880" y="13034"/>
                  </a:cubicBezTo>
                  <a:lnTo>
                    <a:pt x="1115" y="13034"/>
                  </a:lnTo>
                  <a:cubicBezTo>
                    <a:pt x="776" y="12998"/>
                    <a:pt x="500" y="12382"/>
                    <a:pt x="500" y="12382"/>
                  </a:cubicBezTo>
                  <a:lnTo>
                    <a:pt x="500" y="3167"/>
                  </a:lnTo>
                  <a:close/>
                  <a:moveTo>
                    <a:pt x="9796" y="6031"/>
                  </a:moveTo>
                  <a:cubicBezTo>
                    <a:pt x="11401" y="8484"/>
                    <a:pt x="10679" y="10973"/>
                    <a:pt x="10108" y="13266"/>
                  </a:cubicBezTo>
                  <a:lnTo>
                    <a:pt x="6950" y="13266"/>
                  </a:lnTo>
                  <a:cubicBezTo>
                    <a:pt x="6388" y="10964"/>
                    <a:pt x="5656" y="8475"/>
                    <a:pt x="7262" y="6031"/>
                  </a:cubicBezTo>
                  <a:close/>
                  <a:moveTo>
                    <a:pt x="10884" y="12240"/>
                  </a:moveTo>
                  <a:lnTo>
                    <a:pt x="11446" y="12748"/>
                  </a:lnTo>
                  <a:cubicBezTo>
                    <a:pt x="11616" y="12900"/>
                    <a:pt x="11723" y="13105"/>
                    <a:pt x="11740" y="13328"/>
                  </a:cubicBezTo>
                  <a:lnTo>
                    <a:pt x="11785" y="13765"/>
                  </a:lnTo>
                  <a:lnTo>
                    <a:pt x="11785" y="13765"/>
                  </a:lnTo>
                  <a:lnTo>
                    <a:pt x="10634" y="13274"/>
                  </a:lnTo>
                  <a:cubicBezTo>
                    <a:pt x="10697" y="13034"/>
                    <a:pt x="10786" y="12668"/>
                    <a:pt x="10884" y="12240"/>
                  </a:cubicBezTo>
                  <a:close/>
                  <a:moveTo>
                    <a:pt x="6183" y="12240"/>
                  </a:moveTo>
                  <a:cubicBezTo>
                    <a:pt x="6281" y="12668"/>
                    <a:pt x="6370" y="13034"/>
                    <a:pt x="6432" y="13274"/>
                  </a:cubicBezTo>
                  <a:lnTo>
                    <a:pt x="5282" y="13765"/>
                  </a:lnTo>
                  <a:lnTo>
                    <a:pt x="5326" y="13328"/>
                  </a:lnTo>
                  <a:cubicBezTo>
                    <a:pt x="5344" y="13105"/>
                    <a:pt x="5451" y="12900"/>
                    <a:pt x="5612" y="12748"/>
                  </a:cubicBezTo>
                  <a:lnTo>
                    <a:pt x="6183" y="12240"/>
                  </a:lnTo>
                  <a:close/>
                  <a:moveTo>
                    <a:pt x="9983" y="13765"/>
                  </a:moveTo>
                  <a:lnTo>
                    <a:pt x="9831" y="14434"/>
                  </a:lnTo>
                  <a:lnTo>
                    <a:pt x="7235" y="14434"/>
                  </a:lnTo>
                  <a:lnTo>
                    <a:pt x="7084" y="13765"/>
                  </a:lnTo>
                  <a:close/>
                  <a:moveTo>
                    <a:pt x="1115" y="0"/>
                  </a:moveTo>
                  <a:cubicBezTo>
                    <a:pt x="500" y="0"/>
                    <a:pt x="0" y="500"/>
                    <a:pt x="0" y="1115"/>
                  </a:cubicBezTo>
                  <a:lnTo>
                    <a:pt x="0" y="12382"/>
                  </a:lnTo>
                  <a:cubicBezTo>
                    <a:pt x="0" y="12998"/>
                    <a:pt x="500" y="13498"/>
                    <a:pt x="1115" y="13498"/>
                  </a:cubicBezTo>
                  <a:lnTo>
                    <a:pt x="4773" y="13498"/>
                  </a:lnTo>
                  <a:lnTo>
                    <a:pt x="4737" y="13908"/>
                  </a:lnTo>
                  <a:cubicBezTo>
                    <a:pt x="4702" y="14126"/>
                    <a:pt x="4890" y="14327"/>
                    <a:pt x="5099" y="14327"/>
                  </a:cubicBezTo>
                  <a:cubicBezTo>
                    <a:pt x="5103" y="14327"/>
                    <a:pt x="5108" y="14327"/>
                    <a:pt x="5112" y="14327"/>
                  </a:cubicBezTo>
                  <a:cubicBezTo>
                    <a:pt x="5114" y="14329"/>
                    <a:pt x="5117" y="14331"/>
                    <a:pt x="5123" y="14331"/>
                  </a:cubicBezTo>
                  <a:cubicBezTo>
                    <a:pt x="5257" y="14331"/>
                    <a:pt x="6453" y="13782"/>
                    <a:pt x="6522" y="13765"/>
                  </a:cubicBezTo>
                  <a:lnTo>
                    <a:pt x="6700" y="14568"/>
                  </a:lnTo>
                  <a:cubicBezTo>
                    <a:pt x="6754" y="14782"/>
                    <a:pt x="6941" y="14934"/>
                    <a:pt x="7155" y="14934"/>
                  </a:cubicBezTo>
                  <a:lnTo>
                    <a:pt x="7405" y="14934"/>
                  </a:lnTo>
                  <a:cubicBezTo>
                    <a:pt x="7369" y="15371"/>
                    <a:pt x="7039" y="15523"/>
                    <a:pt x="6522" y="15549"/>
                  </a:cubicBezTo>
                  <a:cubicBezTo>
                    <a:pt x="6426" y="15554"/>
                    <a:pt x="6337" y="15556"/>
                    <a:pt x="6253" y="15556"/>
                  </a:cubicBezTo>
                  <a:cubicBezTo>
                    <a:pt x="5989" y="15556"/>
                    <a:pt x="5776" y="15534"/>
                    <a:pt x="5594" y="15487"/>
                  </a:cubicBezTo>
                  <a:cubicBezTo>
                    <a:pt x="5569" y="15479"/>
                    <a:pt x="5544" y="15476"/>
                    <a:pt x="5520" y="15476"/>
                  </a:cubicBezTo>
                  <a:cubicBezTo>
                    <a:pt x="5428" y="15476"/>
                    <a:pt x="5342" y="15525"/>
                    <a:pt x="5299" y="15603"/>
                  </a:cubicBezTo>
                  <a:cubicBezTo>
                    <a:pt x="5219" y="15755"/>
                    <a:pt x="5308" y="15924"/>
                    <a:pt x="5460" y="15969"/>
                  </a:cubicBezTo>
                  <a:cubicBezTo>
                    <a:pt x="5692" y="16031"/>
                    <a:pt x="5951" y="16058"/>
                    <a:pt x="6281" y="16058"/>
                  </a:cubicBezTo>
                  <a:cubicBezTo>
                    <a:pt x="6315" y="16059"/>
                    <a:pt x="6349" y="16059"/>
                    <a:pt x="6383" y="16059"/>
                  </a:cubicBezTo>
                  <a:cubicBezTo>
                    <a:pt x="7172" y="16059"/>
                    <a:pt x="7879" y="15755"/>
                    <a:pt x="7904" y="14934"/>
                  </a:cubicBezTo>
                  <a:lnTo>
                    <a:pt x="9135" y="14934"/>
                  </a:lnTo>
                  <a:cubicBezTo>
                    <a:pt x="9180" y="15674"/>
                    <a:pt x="9715" y="16022"/>
                    <a:pt x="10500" y="16049"/>
                  </a:cubicBezTo>
                  <a:cubicBezTo>
                    <a:pt x="10608" y="16054"/>
                    <a:pt x="10707" y="16057"/>
                    <a:pt x="10799" y="16057"/>
                  </a:cubicBezTo>
                  <a:cubicBezTo>
                    <a:pt x="11466" y="16057"/>
                    <a:pt x="11763" y="15925"/>
                    <a:pt x="12053" y="15799"/>
                  </a:cubicBezTo>
                  <a:cubicBezTo>
                    <a:pt x="12434" y="15621"/>
                    <a:pt x="12787" y="15540"/>
                    <a:pt x="13117" y="15540"/>
                  </a:cubicBezTo>
                  <a:cubicBezTo>
                    <a:pt x="13861" y="15540"/>
                    <a:pt x="14493" y="15949"/>
                    <a:pt x="15086" y="16566"/>
                  </a:cubicBezTo>
                  <a:lnTo>
                    <a:pt x="2008" y="16566"/>
                  </a:lnTo>
                  <a:cubicBezTo>
                    <a:pt x="2456" y="16095"/>
                    <a:pt x="3163" y="15540"/>
                    <a:pt x="3958" y="15540"/>
                  </a:cubicBezTo>
                  <a:cubicBezTo>
                    <a:pt x="4097" y="15540"/>
                    <a:pt x="4238" y="15557"/>
                    <a:pt x="4381" y="15594"/>
                  </a:cubicBezTo>
                  <a:cubicBezTo>
                    <a:pt x="4398" y="15597"/>
                    <a:pt x="4414" y="15598"/>
                    <a:pt x="4430" y="15598"/>
                  </a:cubicBezTo>
                  <a:cubicBezTo>
                    <a:pt x="4710" y="15598"/>
                    <a:pt x="4774" y="15171"/>
                    <a:pt x="4470" y="15103"/>
                  </a:cubicBezTo>
                  <a:cubicBezTo>
                    <a:pt x="4295" y="15059"/>
                    <a:pt x="4123" y="15039"/>
                    <a:pt x="3955" y="15039"/>
                  </a:cubicBezTo>
                  <a:cubicBezTo>
                    <a:pt x="2797" y="15039"/>
                    <a:pt x="1810" y="15984"/>
                    <a:pt x="1374" y="16522"/>
                  </a:cubicBezTo>
                  <a:cubicBezTo>
                    <a:pt x="1285" y="16638"/>
                    <a:pt x="1276" y="16789"/>
                    <a:pt x="1347" y="16914"/>
                  </a:cubicBezTo>
                  <a:cubicBezTo>
                    <a:pt x="1410" y="17012"/>
                    <a:pt x="1526" y="17066"/>
                    <a:pt x="1642" y="17066"/>
                  </a:cubicBezTo>
                  <a:lnTo>
                    <a:pt x="15434" y="17066"/>
                  </a:lnTo>
                  <a:cubicBezTo>
                    <a:pt x="15550" y="17066"/>
                    <a:pt x="15666" y="17012"/>
                    <a:pt x="15728" y="16914"/>
                  </a:cubicBezTo>
                  <a:cubicBezTo>
                    <a:pt x="15799" y="16789"/>
                    <a:pt x="15791" y="16638"/>
                    <a:pt x="15701" y="16522"/>
                  </a:cubicBezTo>
                  <a:cubicBezTo>
                    <a:pt x="15325" y="16060"/>
                    <a:pt x="14336" y="15035"/>
                    <a:pt x="13164" y="15035"/>
                  </a:cubicBezTo>
                  <a:cubicBezTo>
                    <a:pt x="13112" y="15035"/>
                    <a:pt x="13060" y="15037"/>
                    <a:pt x="13007" y="15041"/>
                  </a:cubicBezTo>
                  <a:cubicBezTo>
                    <a:pt x="12401" y="15094"/>
                    <a:pt x="12106" y="15219"/>
                    <a:pt x="11839" y="15335"/>
                  </a:cubicBezTo>
                  <a:cubicBezTo>
                    <a:pt x="11573" y="15452"/>
                    <a:pt x="11342" y="15556"/>
                    <a:pt x="10779" y="15556"/>
                  </a:cubicBezTo>
                  <a:cubicBezTo>
                    <a:pt x="10699" y="15556"/>
                    <a:pt x="10613" y="15554"/>
                    <a:pt x="10518" y="15549"/>
                  </a:cubicBezTo>
                  <a:cubicBezTo>
                    <a:pt x="10001" y="15523"/>
                    <a:pt x="9662" y="15371"/>
                    <a:pt x="9635" y="14934"/>
                  </a:cubicBezTo>
                  <a:lnTo>
                    <a:pt x="9912" y="14934"/>
                  </a:lnTo>
                  <a:cubicBezTo>
                    <a:pt x="10126" y="14934"/>
                    <a:pt x="10313" y="14782"/>
                    <a:pt x="10358" y="14568"/>
                  </a:cubicBezTo>
                  <a:lnTo>
                    <a:pt x="10545" y="13765"/>
                  </a:lnTo>
                  <a:cubicBezTo>
                    <a:pt x="10613" y="13782"/>
                    <a:pt x="11801" y="14331"/>
                    <a:pt x="11942" y="14331"/>
                  </a:cubicBezTo>
                  <a:cubicBezTo>
                    <a:pt x="11948" y="14331"/>
                    <a:pt x="11953" y="14329"/>
                    <a:pt x="11955" y="14327"/>
                  </a:cubicBezTo>
                  <a:cubicBezTo>
                    <a:pt x="11959" y="14327"/>
                    <a:pt x="11964" y="14327"/>
                    <a:pt x="11968" y="14327"/>
                  </a:cubicBezTo>
                  <a:cubicBezTo>
                    <a:pt x="12176" y="14327"/>
                    <a:pt x="12355" y="14126"/>
                    <a:pt x="12329" y="13908"/>
                  </a:cubicBezTo>
                  <a:lnTo>
                    <a:pt x="12294" y="13498"/>
                  </a:lnTo>
                  <a:lnTo>
                    <a:pt x="15951" y="13498"/>
                  </a:lnTo>
                  <a:cubicBezTo>
                    <a:pt x="16567" y="13498"/>
                    <a:pt x="17066" y="12998"/>
                    <a:pt x="17066" y="12382"/>
                  </a:cubicBezTo>
                  <a:lnTo>
                    <a:pt x="17066" y="1115"/>
                  </a:lnTo>
                  <a:cubicBezTo>
                    <a:pt x="17066" y="500"/>
                    <a:pt x="16567" y="0"/>
                    <a:pt x="15951" y="0"/>
                  </a:cubicBezTo>
                  <a:lnTo>
                    <a:pt x="14203" y="0"/>
                  </a:lnTo>
                  <a:cubicBezTo>
                    <a:pt x="14069" y="0"/>
                    <a:pt x="13962" y="98"/>
                    <a:pt x="13944" y="223"/>
                  </a:cubicBezTo>
                  <a:cubicBezTo>
                    <a:pt x="13926" y="375"/>
                    <a:pt x="14042" y="500"/>
                    <a:pt x="14194" y="500"/>
                  </a:cubicBezTo>
                  <a:lnTo>
                    <a:pt x="15951" y="500"/>
                  </a:lnTo>
                  <a:cubicBezTo>
                    <a:pt x="16290" y="500"/>
                    <a:pt x="16567" y="776"/>
                    <a:pt x="16567" y="1115"/>
                  </a:cubicBezTo>
                  <a:lnTo>
                    <a:pt x="16567" y="2667"/>
                  </a:lnTo>
                  <a:lnTo>
                    <a:pt x="500" y="2667"/>
                  </a:lnTo>
                  <a:lnTo>
                    <a:pt x="500" y="1115"/>
                  </a:lnTo>
                  <a:cubicBezTo>
                    <a:pt x="500" y="776"/>
                    <a:pt x="776" y="500"/>
                    <a:pt x="1115" y="500"/>
                  </a:cubicBezTo>
                  <a:lnTo>
                    <a:pt x="13043" y="500"/>
                  </a:lnTo>
                  <a:cubicBezTo>
                    <a:pt x="13364" y="500"/>
                    <a:pt x="13382" y="18"/>
                    <a:pt x="1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5" name="Google Shape;15155;p120"/>
            <p:cNvSpPr/>
            <p:nvPr/>
          </p:nvSpPr>
          <p:spPr>
            <a:xfrm>
              <a:off x="3488628" y="2515795"/>
              <a:ext cx="41655" cy="35555"/>
            </a:xfrm>
            <a:custGeom>
              <a:avLst/>
              <a:gdLst/>
              <a:ahLst/>
              <a:cxnLst/>
              <a:rect l="l" t="t" r="r" b="b"/>
              <a:pathLst>
                <a:path w="1830" h="1562" extrusionOk="0">
                  <a:moveTo>
                    <a:pt x="785" y="500"/>
                  </a:moveTo>
                  <a:cubicBezTo>
                    <a:pt x="946" y="500"/>
                    <a:pt x="1071" y="624"/>
                    <a:pt x="1071" y="776"/>
                  </a:cubicBezTo>
                  <a:cubicBezTo>
                    <a:pt x="1071" y="937"/>
                    <a:pt x="946" y="1062"/>
                    <a:pt x="785" y="1062"/>
                  </a:cubicBezTo>
                  <a:cubicBezTo>
                    <a:pt x="411" y="1053"/>
                    <a:pt x="411" y="509"/>
                    <a:pt x="785" y="500"/>
                  </a:cubicBezTo>
                  <a:close/>
                  <a:moveTo>
                    <a:pt x="785" y="0"/>
                  </a:moveTo>
                  <a:cubicBezTo>
                    <a:pt x="357" y="0"/>
                    <a:pt x="0" y="348"/>
                    <a:pt x="0" y="776"/>
                  </a:cubicBezTo>
                  <a:cubicBezTo>
                    <a:pt x="0" y="1213"/>
                    <a:pt x="357" y="1561"/>
                    <a:pt x="785" y="1561"/>
                  </a:cubicBezTo>
                  <a:cubicBezTo>
                    <a:pt x="1829"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6" name="Google Shape;15156;p120"/>
            <p:cNvSpPr/>
            <p:nvPr/>
          </p:nvSpPr>
          <p:spPr>
            <a:xfrm>
              <a:off x="3533310" y="2515795"/>
              <a:ext cx="41428" cy="35555"/>
            </a:xfrm>
            <a:custGeom>
              <a:avLst/>
              <a:gdLst/>
              <a:ahLst/>
              <a:cxnLst/>
              <a:rect l="l" t="t" r="r" b="b"/>
              <a:pathLst>
                <a:path w="1820" h="1562" extrusionOk="0">
                  <a:moveTo>
                    <a:pt x="776" y="500"/>
                  </a:moveTo>
                  <a:cubicBezTo>
                    <a:pt x="937" y="500"/>
                    <a:pt x="1062" y="624"/>
                    <a:pt x="1062" y="776"/>
                  </a:cubicBezTo>
                  <a:cubicBezTo>
                    <a:pt x="1062" y="937"/>
                    <a:pt x="937" y="1062"/>
                    <a:pt x="776" y="1062"/>
                  </a:cubicBezTo>
                  <a:cubicBezTo>
                    <a:pt x="401" y="1053"/>
                    <a:pt x="401" y="509"/>
                    <a:pt x="776" y="500"/>
                  </a:cubicBezTo>
                  <a:close/>
                  <a:moveTo>
                    <a:pt x="776" y="0"/>
                  </a:moveTo>
                  <a:cubicBezTo>
                    <a:pt x="348" y="0"/>
                    <a:pt x="0" y="348"/>
                    <a:pt x="0" y="776"/>
                  </a:cubicBezTo>
                  <a:cubicBezTo>
                    <a:pt x="0" y="1213"/>
                    <a:pt x="348" y="1561"/>
                    <a:pt x="776" y="1561"/>
                  </a:cubicBezTo>
                  <a:cubicBezTo>
                    <a:pt x="1820" y="1525"/>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7" name="Google Shape;15157;p120"/>
            <p:cNvSpPr/>
            <p:nvPr/>
          </p:nvSpPr>
          <p:spPr>
            <a:xfrm>
              <a:off x="3577766" y="2515795"/>
              <a:ext cx="41451" cy="35555"/>
            </a:xfrm>
            <a:custGeom>
              <a:avLst/>
              <a:gdLst/>
              <a:ahLst/>
              <a:cxnLst/>
              <a:rect l="l" t="t" r="r" b="b"/>
              <a:pathLst>
                <a:path w="1821" h="1562" extrusionOk="0">
                  <a:moveTo>
                    <a:pt x="786" y="500"/>
                  </a:moveTo>
                  <a:cubicBezTo>
                    <a:pt x="937" y="500"/>
                    <a:pt x="1062" y="624"/>
                    <a:pt x="1062" y="776"/>
                  </a:cubicBezTo>
                  <a:cubicBezTo>
                    <a:pt x="1062" y="937"/>
                    <a:pt x="937"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5"/>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8" name="Google Shape;15158;p120"/>
            <p:cNvSpPr/>
            <p:nvPr/>
          </p:nvSpPr>
          <p:spPr>
            <a:xfrm>
              <a:off x="3615142" y="2684829"/>
              <a:ext cx="58500" cy="58204"/>
            </a:xfrm>
            <a:custGeom>
              <a:avLst/>
              <a:gdLst/>
              <a:ahLst/>
              <a:cxnLst/>
              <a:rect l="l" t="t" r="r" b="b"/>
              <a:pathLst>
                <a:path w="2570" h="2557" extrusionOk="0">
                  <a:moveTo>
                    <a:pt x="1285" y="487"/>
                  </a:moveTo>
                  <a:cubicBezTo>
                    <a:pt x="1722" y="487"/>
                    <a:pt x="2070" y="844"/>
                    <a:pt x="2070" y="1272"/>
                  </a:cubicBezTo>
                  <a:cubicBezTo>
                    <a:pt x="2052" y="1789"/>
                    <a:pt x="1671" y="2048"/>
                    <a:pt x="1289" y="2048"/>
                  </a:cubicBezTo>
                  <a:cubicBezTo>
                    <a:pt x="908" y="2048"/>
                    <a:pt x="527" y="1789"/>
                    <a:pt x="509" y="1272"/>
                  </a:cubicBezTo>
                  <a:cubicBezTo>
                    <a:pt x="509" y="844"/>
                    <a:pt x="857" y="487"/>
                    <a:pt x="1285" y="487"/>
                  </a:cubicBezTo>
                  <a:close/>
                  <a:moveTo>
                    <a:pt x="1288" y="1"/>
                  </a:moveTo>
                  <a:cubicBezTo>
                    <a:pt x="663" y="1"/>
                    <a:pt x="36" y="424"/>
                    <a:pt x="0" y="1272"/>
                  </a:cubicBezTo>
                  <a:cubicBezTo>
                    <a:pt x="0" y="1977"/>
                    <a:pt x="580" y="2557"/>
                    <a:pt x="1285" y="2557"/>
                  </a:cubicBezTo>
                  <a:cubicBezTo>
                    <a:pt x="1999" y="2557"/>
                    <a:pt x="2569" y="1977"/>
                    <a:pt x="2569" y="1272"/>
                  </a:cubicBezTo>
                  <a:cubicBezTo>
                    <a:pt x="2538" y="424"/>
                    <a:pt x="1914" y="1"/>
                    <a:pt x="1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9" name="Google Shape;15159;p120"/>
            <p:cNvSpPr/>
            <p:nvPr/>
          </p:nvSpPr>
          <p:spPr>
            <a:xfrm>
              <a:off x="3481526" y="2604728"/>
              <a:ext cx="84699" cy="11381"/>
            </a:xfrm>
            <a:custGeom>
              <a:avLst/>
              <a:gdLst/>
              <a:ahLst/>
              <a:cxnLst/>
              <a:rect l="l" t="t" r="r" b="b"/>
              <a:pathLst>
                <a:path w="3721" h="500" extrusionOk="0">
                  <a:moveTo>
                    <a:pt x="330" y="0"/>
                  </a:moveTo>
                  <a:cubicBezTo>
                    <a:pt x="0" y="9"/>
                    <a:pt x="0" y="491"/>
                    <a:pt x="330" y="500"/>
                  </a:cubicBezTo>
                  <a:lnTo>
                    <a:pt x="3444" y="500"/>
                  </a:lnTo>
                  <a:cubicBezTo>
                    <a:pt x="3569" y="500"/>
                    <a:pt x="3685" y="411"/>
                    <a:pt x="3702" y="286"/>
                  </a:cubicBezTo>
                  <a:cubicBezTo>
                    <a:pt x="3720" y="134"/>
                    <a:pt x="3595" y="0"/>
                    <a:pt x="3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0" name="Google Shape;15160;p120"/>
            <p:cNvSpPr/>
            <p:nvPr/>
          </p:nvSpPr>
          <p:spPr>
            <a:xfrm>
              <a:off x="3481526" y="2629699"/>
              <a:ext cx="66011" cy="11404"/>
            </a:xfrm>
            <a:custGeom>
              <a:avLst/>
              <a:gdLst/>
              <a:ahLst/>
              <a:cxnLst/>
              <a:rect l="l" t="t" r="r" b="b"/>
              <a:pathLst>
                <a:path w="2900" h="501" extrusionOk="0">
                  <a:moveTo>
                    <a:pt x="330" y="1"/>
                  </a:moveTo>
                  <a:cubicBezTo>
                    <a:pt x="0" y="10"/>
                    <a:pt x="0" y="491"/>
                    <a:pt x="330" y="500"/>
                  </a:cubicBezTo>
                  <a:lnTo>
                    <a:pt x="2569" y="500"/>
                  </a:lnTo>
                  <a:cubicBezTo>
                    <a:pt x="2900" y="491"/>
                    <a:pt x="2900" y="10"/>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1" name="Google Shape;15161;p120"/>
            <p:cNvSpPr/>
            <p:nvPr/>
          </p:nvSpPr>
          <p:spPr>
            <a:xfrm>
              <a:off x="3482937" y="2680664"/>
              <a:ext cx="45707" cy="11404"/>
            </a:xfrm>
            <a:custGeom>
              <a:avLst/>
              <a:gdLst/>
              <a:ahLst/>
              <a:cxnLst/>
              <a:rect l="l" t="t" r="r" b="b"/>
              <a:pathLst>
                <a:path w="2008" h="501" extrusionOk="0">
                  <a:moveTo>
                    <a:pt x="268" y="1"/>
                  </a:moveTo>
                  <a:cubicBezTo>
                    <a:pt x="126" y="1"/>
                    <a:pt x="1" y="126"/>
                    <a:pt x="18" y="277"/>
                  </a:cubicBezTo>
                  <a:cubicBezTo>
                    <a:pt x="36" y="402"/>
                    <a:pt x="152" y="500"/>
                    <a:pt x="277" y="500"/>
                  </a:cubicBezTo>
                  <a:lnTo>
                    <a:pt x="1678" y="500"/>
                  </a:lnTo>
                  <a:cubicBezTo>
                    <a:pt x="2008" y="492"/>
                    <a:pt x="2008" y="10"/>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2" name="Google Shape;15162;p120"/>
            <p:cNvSpPr/>
            <p:nvPr/>
          </p:nvSpPr>
          <p:spPr>
            <a:xfrm>
              <a:off x="3757271" y="2637415"/>
              <a:ext cx="49986" cy="11404"/>
            </a:xfrm>
            <a:custGeom>
              <a:avLst/>
              <a:gdLst/>
              <a:ahLst/>
              <a:cxnLst/>
              <a:rect l="l" t="t" r="r" b="b"/>
              <a:pathLst>
                <a:path w="2196" h="501" extrusionOk="0">
                  <a:moveTo>
                    <a:pt x="269" y="1"/>
                  </a:moveTo>
                  <a:cubicBezTo>
                    <a:pt x="117" y="1"/>
                    <a:pt x="1" y="126"/>
                    <a:pt x="19" y="277"/>
                  </a:cubicBezTo>
                  <a:cubicBezTo>
                    <a:pt x="37" y="402"/>
                    <a:pt x="153" y="500"/>
                    <a:pt x="277" y="500"/>
                  </a:cubicBezTo>
                  <a:lnTo>
                    <a:pt x="1865" y="500"/>
                  </a:lnTo>
                  <a:cubicBezTo>
                    <a:pt x="2196" y="491"/>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3" name="Google Shape;15163;p120"/>
            <p:cNvSpPr/>
            <p:nvPr/>
          </p:nvSpPr>
          <p:spPr>
            <a:xfrm>
              <a:off x="3757271" y="2662386"/>
              <a:ext cx="49986" cy="11404"/>
            </a:xfrm>
            <a:custGeom>
              <a:avLst/>
              <a:gdLst/>
              <a:ahLst/>
              <a:cxnLst/>
              <a:rect l="l" t="t" r="r" b="b"/>
              <a:pathLst>
                <a:path w="2196" h="501" extrusionOk="0">
                  <a:moveTo>
                    <a:pt x="269" y="1"/>
                  </a:moveTo>
                  <a:cubicBezTo>
                    <a:pt x="117" y="1"/>
                    <a:pt x="1" y="126"/>
                    <a:pt x="19" y="286"/>
                  </a:cubicBezTo>
                  <a:cubicBezTo>
                    <a:pt x="37" y="411"/>
                    <a:pt x="153" y="501"/>
                    <a:pt x="277" y="501"/>
                  </a:cubicBezTo>
                  <a:lnTo>
                    <a:pt x="1865" y="501"/>
                  </a:lnTo>
                  <a:cubicBezTo>
                    <a:pt x="2196" y="492"/>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4" name="Google Shape;15164;p120"/>
            <p:cNvSpPr/>
            <p:nvPr/>
          </p:nvSpPr>
          <p:spPr>
            <a:xfrm>
              <a:off x="3757271" y="2686764"/>
              <a:ext cx="49986" cy="11404"/>
            </a:xfrm>
            <a:custGeom>
              <a:avLst/>
              <a:gdLst/>
              <a:ahLst/>
              <a:cxnLst/>
              <a:rect l="l" t="t" r="r" b="b"/>
              <a:pathLst>
                <a:path w="2196" h="501" extrusionOk="0">
                  <a:moveTo>
                    <a:pt x="269" y="0"/>
                  </a:moveTo>
                  <a:cubicBezTo>
                    <a:pt x="117" y="0"/>
                    <a:pt x="1" y="125"/>
                    <a:pt x="19" y="277"/>
                  </a:cubicBezTo>
                  <a:cubicBezTo>
                    <a:pt x="37" y="402"/>
                    <a:pt x="153" y="500"/>
                    <a:pt x="277" y="500"/>
                  </a:cubicBezTo>
                  <a:lnTo>
                    <a:pt x="1865" y="500"/>
                  </a:lnTo>
                  <a:cubicBezTo>
                    <a:pt x="2196" y="482"/>
                    <a:pt x="2196" y="9"/>
                    <a:pt x="1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5" name="Google Shape;15165;p120"/>
          <p:cNvGrpSpPr/>
          <p:nvPr/>
        </p:nvGrpSpPr>
        <p:grpSpPr>
          <a:xfrm>
            <a:off x="4335101" y="2527806"/>
            <a:ext cx="473847" cy="474782"/>
            <a:chOff x="4062288" y="2497722"/>
            <a:chExt cx="387668" cy="388465"/>
          </a:xfrm>
        </p:grpSpPr>
        <p:sp>
          <p:nvSpPr>
            <p:cNvPr id="15166" name="Google Shape;15166;p120"/>
            <p:cNvSpPr/>
            <p:nvPr/>
          </p:nvSpPr>
          <p:spPr>
            <a:xfrm>
              <a:off x="4062288" y="2497722"/>
              <a:ext cx="387668" cy="388465"/>
            </a:xfrm>
            <a:custGeom>
              <a:avLst/>
              <a:gdLst/>
              <a:ahLst/>
              <a:cxnLst/>
              <a:rect l="l" t="t" r="r" b="b"/>
              <a:pathLst>
                <a:path w="17031" h="17066" extrusionOk="0">
                  <a:moveTo>
                    <a:pt x="8083" y="0"/>
                  </a:moveTo>
                  <a:cubicBezTo>
                    <a:pt x="7476" y="0"/>
                    <a:pt x="6994" y="491"/>
                    <a:pt x="6994" y="1088"/>
                  </a:cubicBezTo>
                  <a:lnTo>
                    <a:pt x="6994" y="2096"/>
                  </a:lnTo>
                  <a:cubicBezTo>
                    <a:pt x="6299" y="2266"/>
                    <a:pt x="5638" y="2534"/>
                    <a:pt x="5032" y="2917"/>
                  </a:cubicBezTo>
                  <a:lnTo>
                    <a:pt x="4327" y="2204"/>
                  </a:lnTo>
                  <a:cubicBezTo>
                    <a:pt x="4113" y="1989"/>
                    <a:pt x="3836" y="1882"/>
                    <a:pt x="3560" y="1882"/>
                  </a:cubicBezTo>
                  <a:cubicBezTo>
                    <a:pt x="3283" y="1882"/>
                    <a:pt x="3007" y="1989"/>
                    <a:pt x="2793" y="2204"/>
                  </a:cubicBezTo>
                  <a:lnTo>
                    <a:pt x="2186" y="2810"/>
                  </a:lnTo>
                  <a:cubicBezTo>
                    <a:pt x="1767" y="3221"/>
                    <a:pt x="1767" y="3943"/>
                    <a:pt x="2186" y="4353"/>
                  </a:cubicBezTo>
                  <a:lnTo>
                    <a:pt x="2900" y="5067"/>
                  </a:lnTo>
                  <a:cubicBezTo>
                    <a:pt x="2516" y="5674"/>
                    <a:pt x="2248" y="6334"/>
                    <a:pt x="2079" y="7039"/>
                  </a:cubicBezTo>
                  <a:lnTo>
                    <a:pt x="1080" y="7039"/>
                  </a:lnTo>
                  <a:cubicBezTo>
                    <a:pt x="482" y="7039"/>
                    <a:pt x="0" y="7520"/>
                    <a:pt x="0" y="8118"/>
                  </a:cubicBezTo>
                  <a:lnTo>
                    <a:pt x="0" y="8983"/>
                  </a:lnTo>
                  <a:cubicBezTo>
                    <a:pt x="0" y="9581"/>
                    <a:pt x="482" y="10072"/>
                    <a:pt x="1080" y="10072"/>
                  </a:cubicBezTo>
                  <a:lnTo>
                    <a:pt x="2079" y="10072"/>
                  </a:lnTo>
                  <a:cubicBezTo>
                    <a:pt x="2248" y="10759"/>
                    <a:pt x="2516" y="11419"/>
                    <a:pt x="2900" y="12026"/>
                  </a:cubicBezTo>
                  <a:lnTo>
                    <a:pt x="2186" y="12739"/>
                  </a:lnTo>
                  <a:cubicBezTo>
                    <a:pt x="1981" y="12944"/>
                    <a:pt x="1865" y="13212"/>
                    <a:pt x="1865" y="13506"/>
                  </a:cubicBezTo>
                  <a:cubicBezTo>
                    <a:pt x="1865" y="13792"/>
                    <a:pt x="1981" y="14068"/>
                    <a:pt x="2186" y="14265"/>
                  </a:cubicBezTo>
                  <a:lnTo>
                    <a:pt x="2793" y="14880"/>
                  </a:lnTo>
                  <a:cubicBezTo>
                    <a:pt x="2993" y="15090"/>
                    <a:pt x="3274" y="15195"/>
                    <a:pt x="3557" y="15195"/>
                  </a:cubicBezTo>
                  <a:cubicBezTo>
                    <a:pt x="3839" y="15195"/>
                    <a:pt x="4122" y="15090"/>
                    <a:pt x="4327" y="14880"/>
                  </a:cubicBezTo>
                  <a:lnTo>
                    <a:pt x="5032" y="14167"/>
                  </a:lnTo>
                  <a:cubicBezTo>
                    <a:pt x="5638" y="14541"/>
                    <a:pt x="6299" y="14818"/>
                    <a:pt x="6994" y="14978"/>
                  </a:cubicBezTo>
                  <a:lnTo>
                    <a:pt x="6994" y="15986"/>
                  </a:lnTo>
                  <a:cubicBezTo>
                    <a:pt x="6994" y="16584"/>
                    <a:pt x="7476" y="17066"/>
                    <a:pt x="8083" y="17066"/>
                  </a:cubicBezTo>
                  <a:lnTo>
                    <a:pt x="8948" y="17066"/>
                  </a:lnTo>
                  <a:cubicBezTo>
                    <a:pt x="9546" y="17066"/>
                    <a:pt x="10028" y="16584"/>
                    <a:pt x="10028" y="15986"/>
                  </a:cubicBezTo>
                  <a:lnTo>
                    <a:pt x="10028" y="14969"/>
                  </a:lnTo>
                  <a:cubicBezTo>
                    <a:pt x="10723" y="14809"/>
                    <a:pt x="11384" y="14532"/>
                    <a:pt x="11990" y="14158"/>
                  </a:cubicBezTo>
                  <a:lnTo>
                    <a:pt x="12686" y="14853"/>
                  </a:lnTo>
                  <a:cubicBezTo>
                    <a:pt x="12891" y="15059"/>
                    <a:pt x="13159" y="15184"/>
                    <a:pt x="13453" y="15184"/>
                  </a:cubicBezTo>
                  <a:cubicBezTo>
                    <a:pt x="13464" y="15184"/>
                    <a:pt x="13474" y="15184"/>
                    <a:pt x="13485" y="15184"/>
                  </a:cubicBezTo>
                  <a:cubicBezTo>
                    <a:pt x="13767" y="15184"/>
                    <a:pt x="14032" y="15069"/>
                    <a:pt x="14229" y="14871"/>
                  </a:cubicBezTo>
                  <a:lnTo>
                    <a:pt x="14845" y="14256"/>
                  </a:lnTo>
                  <a:cubicBezTo>
                    <a:pt x="15255" y="13854"/>
                    <a:pt x="15264" y="13123"/>
                    <a:pt x="14845" y="12721"/>
                  </a:cubicBezTo>
                  <a:lnTo>
                    <a:pt x="14131" y="12008"/>
                  </a:lnTo>
                  <a:cubicBezTo>
                    <a:pt x="14506" y="11392"/>
                    <a:pt x="14783" y="10732"/>
                    <a:pt x="14943" y="10036"/>
                  </a:cubicBezTo>
                  <a:lnTo>
                    <a:pt x="15942" y="10036"/>
                  </a:lnTo>
                  <a:cubicBezTo>
                    <a:pt x="16540" y="10036"/>
                    <a:pt x="17031" y="9546"/>
                    <a:pt x="17031" y="8948"/>
                  </a:cubicBezTo>
                  <a:lnTo>
                    <a:pt x="17031" y="8118"/>
                  </a:lnTo>
                  <a:cubicBezTo>
                    <a:pt x="17031" y="7520"/>
                    <a:pt x="16540" y="7039"/>
                    <a:pt x="15942" y="7039"/>
                  </a:cubicBezTo>
                  <a:lnTo>
                    <a:pt x="14934" y="7039"/>
                  </a:lnTo>
                  <a:cubicBezTo>
                    <a:pt x="14774" y="6343"/>
                    <a:pt x="14497" y="5674"/>
                    <a:pt x="14122" y="5067"/>
                  </a:cubicBezTo>
                  <a:lnTo>
                    <a:pt x="14836" y="4353"/>
                  </a:lnTo>
                  <a:cubicBezTo>
                    <a:pt x="15255" y="3952"/>
                    <a:pt x="15255" y="3229"/>
                    <a:pt x="14836" y="2828"/>
                  </a:cubicBezTo>
                  <a:lnTo>
                    <a:pt x="14221" y="2212"/>
                  </a:lnTo>
                  <a:cubicBezTo>
                    <a:pt x="14011" y="2003"/>
                    <a:pt x="13734" y="1898"/>
                    <a:pt x="13457" y="1898"/>
                  </a:cubicBezTo>
                  <a:cubicBezTo>
                    <a:pt x="13179" y="1898"/>
                    <a:pt x="12900" y="2003"/>
                    <a:pt x="12686" y="2212"/>
                  </a:cubicBezTo>
                  <a:lnTo>
                    <a:pt x="11981" y="2926"/>
                  </a:lnTo>
                  <a:cubicBezTo>
                    <a:pt x="11812" y="2819"/>
                    <a:pt x="11633" y="2721"/>
                    <a:pt x="11464" y="2632"/>
                  </a:cubicBezTo>
                  <a:cubicBezTo>
                    <a:pt x="11424" y="2614"/>
                    <a:pt x="11385" y="2606"/>
                    <a:pt x="11349" y="2606"/>
                  </a:cubicBezTo>
                  <a:cubicBezTo>
                    <a:pt x="11113" y="2606"/>
                    <a:pt x="10984" y="2946"/>
                    <a:pt x="11232" y="3078"/>
                  </a:cubicBezTo>
                  <a:cubicBezTo>
                    <a:pt x="11419" y="3176"/>
                    <a:pt x="11607" y="3283"/>
                    <a:pt x="11785" y="3399"/>
                  </a:cubicBezTo>
                  <a:cubicBezTo>
                    <a:pt x="11847" y="3439"/>
                    <a:pt x="11917" y="3458"/>
                    <a:pt x="11987" y="3458"/>
                  </a:cubicBezTo>
                  <a:cubicBezTo>
                    <a:pt x="12087" y="3458"/>
                    <a:pt x="12188" y="3419"/>
                    <a:pt x="12267" y="3345"/>
                  </a:cubicBezTo>
                  <a:lnTo>
                    <a:pt x="13043" y="2569"/>
                  </a:lnTo>
                  <a:cubicBezTo>
                    <a:pt x="13159" y="2453"/>
                    <a:pt x="13308" y="2395"/>
                    <a:pt x="13458" y="2395"/>
                  </a:cubicBezTo>
                  <a:cubicBezTo>
                    <a:pt x="13607" y="2395"/>
                    <a:pt x="13757" y="2453"/>
                    <a:pt x="13873" y="2569"/>
                  </a:cubicBezTo>
                  <a:lnTo>
                    <a:pt x="14479" y="3176"/>
                  </a:lnTo>
                  <a:cubicBezTo>
                    <a:pt x="14604" y="3301"/>
                    <a:pt x="14667" y="3479"/>
                    <a:pt x="14649" y="3658"/>
                  </a:cubicBezTo>
                  <a:cubicBezTo>
                    <a:pt x="14631" y="3791"/>
                    <a:pt x="14568" y="3916"/>
                    <a:pt x="14470" y="4014"/>
                  </a:cubicBezTo>
                  <a:lnTo>
                    <a:pt x="13703" y="4782"/>
                  </a:lnTo>
                  <a:cubicBezTo>
                    <a:pt x="13578" y="4907"/>
                    <a:pt x="13551" y="5103"/>
                    <a:pt x="13650" y="5263"/>
                  </a:cubicBezTo>
                  <a:cubicBezTo>
                    <a:pt x="14042" y="5870"/>
                    <a:pt x="14319" y="6530"/>
                    <a:pt x="14470" y="7235"/>
                  </a:cubicBezTo>
                  <a:cubicBezTo>
                    <a:pt x="14506" y="7413"/>
                    <a:pt x="14658" y="7538"/>
                    <a:pt x="14845" y="7538"/>
                  </a:cubicBezTo>
                  <a:lnTo>
                    <a:pt x="15942" y="7538"/>
                  </a:lnTo>
                  <a:cubicBezTo>
                    <a:pt x="16263" y="7538"/>
                    <a:pt x="16531" y="7797"/>
                    <a:pt x="16531" y="8118"/>
                  </a:cubicBezTo>
                  <a:lnTo>
                    <a:pt x="16531" y="8948"/>
                  </a:lnTo>
                  <a:cubicBezTo>
                    <a:pt x="16531" y="9269"/>
                    <a:pt x="16263" y="9537"/>
                    <a:pt x="15942" y="9537"/>
                  </a:cubicBezTo>
                  <a:lnTo>
                    <a:pt x="14845" y="9537"/>
                  </a:lnTo>
                  <a:cubicBezTo>
                    <a:pt x="14667" y="9537"/>
                    <a:pt x="14515" y="9661"/>
                    <a:pt x="14470" y="9840"/>
                  </a:cubicBezTo>
                  <a:cubicBezTo>
                    <a:pt x="14319" y="10545"/>
                    <a:pt x="14042" y="11205"/>
                    <a:pt x="13658" y="11811"/>
                  </a:cubicBezTo>
                  <a:cubicBezTo>
                    <a:pt x="13560" y="11972"/>
                    <a:pt x="13578" y="12168"/>
                    <a:pt x="13712" y="12293"/>
                  </a:cubicBezTo>
                  <a:lnTo>
                    <a:pt x="14488" y="13078"/>
                  </a:lnTo>
                  <a:cubicBezTo>
                    <a:pt x="14595" y="13185"/>
                    <a:pt x="14658" y="13328"/>
                    <a:pt x="14658" y="13489"/>
                  </a:cubicBezTo>
                  <a:cubicBezTo>
                    <a:pt x="14658" y="13649"/>
                    <a:pt x="14595" y="13792"/>
                    <a:pt x="14488" y="13899"/>
                  </a:cubicBezTo>
                  <a:lnTo>
                    <a:pt x="13873" y="14514"/>
                  </a:lnTo>
                  <a:cubicBezTo>
                    <a:pt x="13766" y="14630"/>
                    <a:pt x="13614" y="14688"/>
                    <a:pt x="13462" y="14688"/>
                  </a:cubicBezTo>
                  <a:cubicBezTo>
                    <a:pt x="13311" y="14688"/>
                    <a:pt x="13159" y="14630"/>
                    <a:pt x="13052" y="14514"/>
                  </a:cubicBezTo>
                  <a:lnTo>
                    <a:pt x="12276" y="13738"/>
                  </a:lnTo>
                  <a:cubicBezTo>
                    <a:pt x="12204" y="13661"/>
                    <a:pt x="12108" y="13623"/>
                    <a:pt x="12009" y="13623"/>
                  </a:cubicBezTo>
                  <a:cubicBezTo>
                    <a:pt x="11936" y="13623"/>
                    <a:pt x="11862" y="13643"/>
                    <a:pt x="11794" y="13685"/>
                  </a:cubicBezTo>
                  <a:cubicBezTo>
                    <a:pt x="11196" y="14077"/>
                    <a:pt x="10527" y="14345"/>
                    <a:pt x="9831" y="14506"/>
                  </a:cubicBezTo>
                  <a:cubicBezTo>
                    <a:pt x="9653" y="14541"/>
                    <a:pt x="9528" y="14693"/>
                    <a:pt x="9528" y="14880"/>
                  </a:cubicBezTo>
                  <a:lnTo>
                    <a:pt x="9528" y="15986"/>
                  </a:lnTo>
                  <a:cubicBezTo>
                    <a:pt x="9528" y="16308"/>
                    <a:pt x="9269" y="16566"/>
                    <a:pt x="8948" y="16566"/>
                  </a:cubicBezTo>
                  <a:lnTo>
                    <a:pt x="8074" y="16566"/>
                  </a:lnTo>
                  <a:cubicBezTo>
                    <a:pt x="7753" y="16566"/>
                    <a:pt x="7494" y="16308"/>
                    <a:pt x="7494" y="15986"/>
                  </a:cubicBezTo>
                  <a:lnTo>
                    <a:pt x="7494" y="14880"/>
                  </a:lnTo>
                  <a:cubicBezTo>
                    <a:pt x="7494" y="14693"/>
                    <a:pt x="7369" y="14541"/>
                    <a:pt x="7191" y="14506"/>
                  </a:cubicBezTo>
                  <a:cubicBezTo>
                    <a:pt x="6495" y="14345"/>
                    <a:pt x="5835" y="14077"/>
                    <a:pt x="5228" y="13685"/>
                  </a:cubicBezTo>
                  <a:cubicBezTo>
                    <a:pt x="5164" y="13643"/>
                    <a:pt x="5092" y="13623"/>
                    <a:pt x="5020" y="13623"/>
                  </a:cubicBezTo>
                  <a:cubicBezTo>
                    <a:pt x="4922" y="13623"/>
                    <a:pt x="4824" y="13661"/>
                    <a:pt x="4746" y="13738"/>
                  </a:cubicBezTo>
                  <a:lnTo>
                    <a:pt x="3970" y="14514"/>
                  </a:lnTo>
                  <a:cubicBezTo>
                    <a:pt x="3863" y="14630"/>
                    <a:pt x="3712" y="14684"/>
                    <a:pt x="3560" y="14684"/>
                  </a:cubicBezTo>
                  <a:cubicBezTo>
                    <a:pt x="3408" y="14684"/>
                    <a:pt x="3257" y="14630"/>
                    <a:pt x="3149" y="14514"/>
                  </a:cubicBezTo>
                  <a:lnTo>
                    <a:pt x="2534" y="13899"/>
                  </a:lnTo>
                  <a:cubicBezTo>
                    <a:pt x="2311" y="13685"/>
                    <a:pt x="2311" y="13292"/>
                    <a:pt x="2534" y="13078"/>
                  </a:cubicBezTo>
                  <a:lnTo>
                    <a:pt x="3319" y="12293"/>
                  </a:lnTo>
                  <a:cubicBezTo>
                    <a:pt x="3444" y="12168"/>
                    <a:pt x="3462" y="11972"/>
                    <a:pt x="3364" y="11811"/>
                  </a:cubicBezTo>
                  <a:cubicBezTo>
                    <a:pt x="2980" y="11205"/>
                    <a:pt x="2703" y="10545"/>
                    <a:pt x="2552" y="9840"/>
                  </a:cubicBezTo>
                  <a:cubicBezTo>
                    <a:pt x="2507" y="9661"/>
                    <a:pt x="2356" y="9537"/>
                    <a:pt x="2177" y="9537"/>
                  </a:cubicBezTo>
                  <a:lnTo>
                    <a:pt x="1080" y="9537"/>
                  </a:lnTo>
                  <a:cubicBezTo>
                    <a:pt x="759" y="9537"/>
                    <a:pt x="500" y="9269"/>
                    <a:pt x="500" y="8948"/>
                  </a:cubicBezTo>
                  <a:lnTo>
                    <a:pt x="500" y="8118"/>
                  </a:lnTo>
                  <a:cubicBezTo>
                    <a:pt x="500" y="7797"/>
                    <a:pt x="759" y="7538"/>
                    <a:pt x="1080" y="7538"/>
                  </a:cubicBezTo>
                  <a:lnTo>
                    <a:pt x="2177" y="7538"/>
                  </a:lnTo>
                  <a:cubicBezTo>
                    <a:pt x="2356" y="7538"/>
                    <a:pt x="2507" y="7413"/>
                    <a:pt x="2552" y="7235"/>
                  </a:cubicBezTo>
                  <a:cubicBezTo>
                    <a:pt x="2703" y="6530"/>
                    <a:pt x="2980" y="5861"/>
                    <a:pt x="3364" y="5255"/>
                  </a:cubicBezTo>
                  <a:cubicBezTo>
                    <a:pt x="3462" y="5103"/>
                    <a:pt x="3444" y="4907"/>
                    <a:pt x="3319" y="4773"/>
                  </a:cubicBezTo>
                  <a:lnTo>
                    <a:pt x="2534" y="3997"/>
                  </a:lnTo>
                  <a:cubicBezTo>
                    <a:pt x="2311" y="3774"/>
                    <a:pt x="2311" y="3381"/>
                    <a:pt x="2534" y="3167"/>
                  </a:cubicBezTo>
                  <a:lnTo>
                    <a:pt x="3149" y="2551"/>
                  </a:lnTo>
                  <a:cubicBezTo>
                    <a:pt x="3261" y="2440"/>
                    <a:pt x="3410" y="2384"/>
                    <a:pt x="3560" y="2384"/>
                  </a:cubicBezTo>
                  <a:cubicBezTo>
                    <a:pt x="3709" y="2384"/>
                    <a:pt x="3859" y="2440"/>
                    <a:pt x="3970" y="2551"/>
                  </a:cubicBezTo>
                  <a:lnTo>
                    <a:pt x="4746" y="3336"/>
                  </a:lnTo>
                  <a:cubicBezTo>
                    <a:pt x="4825" y="3410"/>
                    <a:pt x="4926" y="3450"/>
                    <a:pt x="5026" y="3450"/>
                  </a:cubicBezTo>
                  <a:cubicBezTo>
                    <a:pt x="5096" y="3450"/>
                    <a:pt x="5166" y="3430"/>
                    <a:pt x="5228" y="3390"/>
                  </a:cubicBezTo>
                  <a:cubicBezTo>
                    <a:pt x="5835" y="2997"/>
                    <a:pt x="6495" y="2721"/>
                    <a:pt x="7191" y="2569"/>
                  </a:cubicBezTo>
                  <a:cubicBezTo>
                    <a:pt x="7369" y="2525"/>
                    <a:pt x="7494" y="2373"/>
                    <a:pt x="7494" y="2195"/>
                  </a:cubicBezTo>
                  <a:lnTo>
                    <a:pt x="7494" y="1088"/>
                  </a:lnTo>
                  <a:cubicBezTo>
                    <a:pt x="7494" y="767"/>
                    <a:pt x="7753" y="500"/>
                    <a:pt x="8074" y="500"/>
                  </a:cubicBezTo>
                  <a:lnTo>
                    <a:pt x="8948" y="500"/>
                  </a:lnTo>
                  <a:cubicBezTo>
                    <a:pt x="9269" y="500"/>
                    <a:pt x="9528" y="767"/>
                    <a:pt x="9528" y="1088"/>
                  </a:cubicBezTo>
                  <a:lnTo>
                    <a:pt x="9528" y="2186"/>
                  </a:lnTo>
                  <a:cubicBezTo>
                    <a:pt x="9528" y="2364"/>
                    <a:pt x="9653" y="2525"/>
                    <a:pt x="9831" y="2560"/>
                  </a:cubicBezTo>
                  <a:cubicBezTo>
                    <a:pt x="9956" y="2587"/>
                    <a:pt x="10072" y="2623"/>
                    <a:pt x="10197" y="2650"/>
                  </a:cubicBezTo>
                  <a:cubicBezTo>
                    <a:pt x="10221" y="2657"/>
                    <a:pt x="10246" y="2661"/>
                    <a:pt x="10270" y="2661"/>
                  </a:cubicBezTo>
                  <a:cubicBezTo>
                    <a:pt x="10365" y="2661"/>
                    <a:pt x="10458" y="2608"/>
                    <a:pt x="10500" y="2516"/>
                  </a:cubicBezTo>
                  <a:cubicBezTo>
                    <a:pt x="10563" y="2373"/>
                    <a:pt x="10483" y="2212"/>
                    <a:pt x="10340" y="2177"/>
                  </a:cubicBezTo>
                  <a:cubicBezTo>
                    <a:pt x="10233" y="2141"/>
                    <a:pt x="10135" y="2114"/>
                    <a:pt x="10028" y="2096"/>
                  </a:cubicBezTo>
                  <a:lnTo>
                    <a:pt x="10028" y="1088"/>
                  </a:lnTo>
                  <a:cubicBezTo>
                    <a:pt x="10028" y="491"/>
                    <a:pt x="9546" y="0"/>
                    <a:pt x="8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7" name="Google Shape;15167;p120"/>
            <p:cNvSpPr/>
            <p:nvPr/>
          </p:nvSpPr>
          <p:spPr>
            <a:xfrm>
              <a:off x="4138019" y="2575228"/>
              <a:ext cx="235592" cy="234408"/>
            </a:xfrm>
            <a:custGeom>
              <a:avLst/>
              <a:gdLst/>
              <a:ahLst/>
              <a:cxnLst/>
              <a:rect l="l" t="t" r="r" b="b"/>
              <a:pathLst>
                <a:path w="10350" h="10298" extrusionOk="0">
                  <a:moveTo>
                    <a:pt x="5184" y="1"/>
                  </a:moveTo>
                  <a:cubicBezTo>
                    <a:pt x="2666" y="1"/>
                    <a:pt x="148" y="1711"/>
                    <a:pt x="19" y="5132"/>
                  </a:cubicBezTo>
                  <a:cubicBezTo>
                    <a:pt x="1" y="7050"/>
                    <a:pt x="1143" y="8888"/>
                    <a:pt x="2856" y="9745"/>
                  </a:cubicBezTo>
                  <a:cubicBezTo>
                    <a:pt x="2896" y="9762"/>
                    <a:pt x="2934" y="9770"/>
                    <a:pt x="2970" y="9770"/>
                  </a:cubicBezTo>
                  <a:cubicBezTo>
                    <a:pt x="3207" y="9770"/>
                    <a:pt x="3334" y="9430"/>
                    <a:pt x="3079" y="9299"/>
                  </a:cubicBezTo>
                  <a:cubicBezTo>
                    <a:pt x="1500" y="8496"/>
                    <a:pt x="518" y="6899"/>
                    <a:pt x="518" y="5132"/>
                  </a:cubicBezTo>
                  <a:cubicBezTo>
                    <a:pt x="634" y="2041"/>
                    <a:pt x="2909" y="496"/>
                    <a:pt x="5184" y="496"/>
                  </a:cubicBezTo>
                  <a:cubicBezTo>
                    <a:pt x="7459" y="496"/>
                    <a:pt x="9734" y="2041"/>
                    <a:pt x="9850" y="5132"/>
                  </a:cubicBezTo>
                  <a:cubicBezTo>
                    <a:pt x="9881" y="7723"/>
                    <a:pt x="7661" y="9802"/>
                    <a:pt x="5176" y="9802"/>
                  </a:cubicBezTo>
                  <a:cubicBezTo>
                    <a:pt x="4837" y="9802"/>
                    <a:pt x="4493" y="9764"/>
                    <a:pt x="4149" y="9682"/>
                  </a:cubicBezTo>
                  <a:cubicBezTo>
                    <a:pt x="4129" y="9677"/>
                    <a:pt x="4109" y="9674"/>
                    <a:pt x="4089" y="9674"/>
                  </a:cubicBezTo>
                  <a:cubicBezTo>
                    <a:pt x="3977" y="9674"/>
                    <a:pt x="3876" y="9756"/>
                    <a:pt x="3846" y="9869"/>
                  </a:cubicBezTo>
                  <a:cubicBezTo>
                    <a:pt x="3819" y="10003"/>
                    <a:pt x="3899" y="10137"/>
                    <a:pt x="4033" y="10164"/>
                  </a:cubicBezTo>
                  <a:cubicBezTo>
                    <a:pt x="4408" y="10253"/>
                    <a:pt x="4792" y="10298"/>
                    <a:pt x="5184" y="10298"/>
                  </a:cubicBezTo>
                  <a:cubicBezTo>
                    <a:pt x="8030" y="10298"/>
                    <a:pt x="10349" y="7978"/>
                    <a:pt x="10349" y="5132"/>
                  </a:cubicBezTo>
                  <a:cubicBezTo>
                    <a:pt x="10220" y="1711"/>
                    <a:pt x="7702" y="1"/>
                    <a:pt x="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8" name="Google Shape;15168;p120"/>
            <p:cNvSpPr/>
            <p:nvPr/>
          </p:nvSpPr>
          <p:spPr>
            <a:xfrm>
              <a:off x="4232870" y="2659358"/>
              <a:ext cx="36147" cy="65192"/>
            </a:xfrm>
            <a:custGeom>
              <a:avLst/>
              <a:gdLst/>
              <a:ahLst/>
              <a:cxnLst/>
              <a:rect l="l" t="t" r="r" b="b"/>
              <a:pathLst>
                <a:path w="1588" h="2864" extrusionOk="0">
                  <a:moveTo>
                    <a:pt x="250" y="0"/>
                  </a:moveTo>
                  <a:cubicBezTo>
                    <a:pt x="116" y="0"/>
                    <a:pt x="0" y="116"/>
                    <a:pt x="0" y="250"/>
                  </a:cubicBezTo>
                  <a:lnTo>
                    <a:pt x="0" y="2614"/>
                  </a:lnTo>
                  <a:cubicBezTo>
                    <a:pt x="0" y="2757"/>
                    <a:pt x="116" y="2864"/>
                    <a:pt x="250" y="2864"/>
                  </a:cubicBezTo>
                  <a:lnTo>
                    <a:pt x="1249" y="2864"/>
                  </a:lnTo>
                  <a:cubicBezTo>
                    <a:pt x="1383" y="2864"/>
                    <a:pt x="1490" y="2775"/>
                    <a:pt x="1508" y="2650"/>
                  </a:cubicBezTo>
                  <a:cubicBezTo>
                    <a:pt x="1526" y="2498"/>
                    <a:pt x="1410" y="2364"/>
                    <a:pt x="1258" y="2364"/>
                  </a:cubicBezTo>
                  <a:lnTo>
                    <a:pt x="500" y="2364"/>
                  </a:lnTo>
                  <a:lnTo>
                    <a:pt x="500" y="1704"/>
                  </a:lnTo>
                  <a:lnTo>
                    <a:pt x="1178" y="1704"/>
                  </a:lnTo>
                  <a:cubicBezTo>
                    <a:pt x="1303" y="1704"/>
                    <a:pt x="1418" y="1606"/>
                    <a:pt x="1436" y="1481"/>
                  </a:cubicBezTo>
                  <a:cubicBezTo>
                    <a:pt x="1454" y="1329"/>
                    <a:pt x="1338" y="1204"/>
                    <a:pt x="1187" y="1204"/>
                  </a:cubicBezTo>
                  <a:lnTo>
                    <a:pt x="500" y="1204"/>
                  </a:lnTo>
                  <a:lnTo>
                    <a:pt x="500" y="500"/>
                  </a:lnTo>
                  <a:lnTo>
                    <a:pt x="1258" y="500"/>
                  </a:lnTo>
                  <a:cubicBezTo>
                    <a:pt x="1588" y="491"/>
                    <a:pt x="1588"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9" name="Google Shape;15169;p120"/>
            <p:cNvSpPr/>
            <p:nvPr/>
          </p:nvSpPr>
          <p:spPr>
            <a:xfrm>
              <a:off x="4172755" y="2658789"/>
              <a:ext cx="48757" cy="66375"/>
            </a:xfrm>
            <a:custGeom>
              <a:avLst/>
              <a:gdLst/>
              <a:ahLst/>
              <a:cxnLst/>
              <a:rect l="l" t="t" r="r" b="b"/>
              <a:pathLst>
                <a:path w="2142" h="2916" extrusionOk="0">
                  <a:moveTo>
                    <a:pt x="1088" y="1"/>
                  </a:moveTo>
                  <a:cubicBezTo>
                    <a:pt x="981" y="1"/>
                    <a:pt x="867" y="16"/>
                    <a:pt x="750" y="52"/>
                  </a:cubicBezTo>
                  <a:cubicBezTo>
                    <a:pt x="438" y="141"/>
                    <a:pt x="215" y="391"/>
                    <a:pt x="170" y="694"/>
                  </a:cubicBezTo>
                  <a:cubicBezTo>
                    <a:pt x="125" y="989"/>
                    <a:pt x="268" y="1274"/>
                    <a:pt x="527" y="1417"/>
                  </a:cubicBezTo>
                  <a:cubicBezTo>
                    <a:pt x="536" y="1426"/>
                    <a:pt x="875" y="1577"/>
                    <a:pt x="1240" y="1711"/>
                  </a:cubicBezTo>
                  <a:cubicBezTo>
                    <a:pt x="1499" y="1800"/>
                    <a:pt x="1624" y="1943"/>
                    <a:pt x="1597" y="2104"/>
                  </a:cubicBezTo>
                  <a:cubicBezTo>
                    <a:pt x="1571" y="2255"/>
                    <a:pt x="1383" y="2416"/>
                    <a:pt x="1124" y="2416"/>
                  </a:cubicBezTo>
                  <a:cubicBezTo>
                    <a:pt x="866" y="2416"/>
                    <a:pt x="616" y="2318"/>
                    <a:pt x="464" y="2139"/>
                  </a:cubicBezTo>
                  <a:cubicBezTo>
                    <a:pt x="417" y="2087"/>
                    <a:pt x="348" y="2060"/>
                    <a:pt x="279" y="2060"/>
                  </a:cubicBezTo>
                  <a:cubicBezTo>
                    <a:pt x="218" y="2060"/>
                    <a:pt x="157" y="2080"/>
                    <a:pt x="107" y="2122"/>
                  </a:cubicBezTo>
                  <a:cubicBezTo>
                    <a:pt x="9" y="2220"/>
                    <a:pt x="0" y="2371"/>
                    <a:pt x="90" y="2478"/>
                  </a:cubicBezTo>
                  <a:cubicBezTo>
                    <a:pt x="339" y="2755"/>
                    <a:pt x="723" y="2916"/>
                    <a:pt x="1124" y="2916"/>
                  </a:cubicBezTo>
                  <a:cubicBezTo>
                    <a:pt x="1597" y="2916"/>
                    <a:pt x="2017" y="2603"/>
                    <a:pt x="2088" y="2184"/>
                  </a:cubicBezTo>
                  <a:cubicBezTo>
                    <a:pt x="2141" y="1872"/>
                    <a:pt x="1999" y="1461"/>
                    <a:pt x="1419" y="1247"/>
                  </a:cubicBezTo>
                  <a:cubicBezTo>
                    <a:pt x="1116" y="1131"/>
                    <a:pt x="830" y="1006"/>
                    <a:pt x="750" y="971"/>
                  </a:cubicBezTo>
                  <a:cubicBezTo>
                    <a:pt x="607" y="855"/>
                    <a:pt x="634" y="605"/>
                    <a:pt x="893" y="525"/>
                  </a:cubicBezTo>
                  <a:cubicBezTo>
                    <a:pt x="955" y="507"/>
                    <a:pt x="1016" y="499"/>
                    <a:pt x="1075" y="499"/>
                  </a:cubicBezTo>
                  <a:cubicBezTo>
                    <a:pt x="1371" y="499"/>
                    <a:pt x="1606" y="687"/>
                    <a:pt x="1606" y="694"/>
                  </a:cubicBezTo>
                  <a:cubicBezTo>
                    <a:pt x="1653" y="730"/>
                    <a:pt x="1711" y="748"/>
                    <a:pt x="1768" y="748"/>
                  </a:cubicBezTo>
                  <a:cubicBezTo>
                    <a:pt x="1841" y="748"/>
                    <a:pt x="1913" y="718"/>
                    <a:pt x="1963" y="659"/>
                  </a:cubicBezTo>
                  <a:cubicBezTo>
                    <a:pt x="2052" y="551"/>
                    <a:pt x="2034" y="400"/>
                    <a:pt x="1927" y="311"/>
                  </a:cubicBezTo>
                  <a:cubicBezTo>
                    <a:pt x="1913" y="289"/>
                    <a:pt x="1561"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0" name="Google Shape;15170;p120"/>
            <p:cNvSpPr/>
            <p:nvPr/>
          </p:nvSpPr>
          <p:spPr>
            <a:xfrm>
              <a:off x="4261278" y="2658744"/>
              <a:ext cx="77393" cy="66421"/>
            </a:xfrm>
            <a:custGeom>
              <a:avLst/>
              <a:gdLst/>
              <a:ahLst/>
              <a:cxnLst/>
              <a:rect l="l" t="t" r="r" b="b"/>
              <a:pathLst>
                <a:path w="3400" h="2918" extrusionOk="0">
                  <a:moveTo>
                    <a:pt x="1937" y="500"/>
                  </a:moveTo>
                  <a:cubicBezTo>
                    <a:pt x="3204" y="553"/>
                    <a:pt x="3204" y="2373"/>
                    <a:pt x="1937" y="2418"/>
                  </a:cubicBezTo>
                  <a:cubicBezTo>
                    <a:pt x="1411" y="2418"/>
                    <a:pt x="973" y="1990"/>
                    <a:pt x="973" y="1463"/>
                  </a:cubicBezTo>
                  <a:cubicBezTo>
                    <a:pt x="973" y="928"/>
                    <a:pt x="1411" y="500"/>
                    <a:pt x="1937" y="500"/>
                  </a:cubicBezTo>
                  <a:close/>
                  <a:moveTo>
                    <a:pt x="1937" y="0"/>
                  </a:moveTo>
                  <a:cubicBezTo>
                    <a:pt x="1" y="72"/>
                    <a:pt x="1" y="2846"/>
                    <a:pt x="1937" y="2918"/>
                  </a:cubicBezTo>
                  <a:cubicBezTo>
                    <a:pt x="2740" y="2918"/>
                    <a:pt x="3400" y="2266"/>
                    <a:pt x="3400" y="1463"/>
                  </a:cubicBezTo>
                  <a:cubicBezTo>
                    <a:pt x="3400" y="652"/>
                    <a:pt x="2740"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1" name="Google Shape;15171;p120"/>
          <p:cNvGrpSpPr/>
          <p:nvPr/>
        </p:nvGrpSpPr>
        <p:grpSpPr>
          <a:xfrm>
            <a:off x="5549068" y="3426617"/>
            <a:ext cx="474598" cy="438560"/>
            <a:chOff x="4673507" y="2512540"/>
            <a:chExt cx="388283" cy="358828"/>
          </a:xfrm>
        </p:grpSpPr>
        <p:sp>
          <p:nvSpPr>
            <p:cNvPr id="15172" name="Google Shape;15172;p120"/>
            <p:cNvSpPr/>
            <p:nvPr/>
          </p:nvSpPr>
          <p:spPr>
            <a:xfrm>
              <a:off x="4673507" y="2512540"/>
              <a:ext cx="191933" cy="358828"/>
            </a:xfrm>
            <a:custGeom>
              <a:avLst/>
              <a:gdLst/>
              <a:ahLst/>
              <a:cxnLst/>
              <a:rect l="l" t="t" r="r" b="b"/>
              <a:pathLst>
                <a:path w="8432" h="15764" extrusionOk="0">
                  <a:moveTo>
                    <a:pt x="7316" y="500"/>
                  </a:moveTo>
                  <a:cubicBezTo>
                    <a:pt x="7655" y="500"/>
                    <a:pt x="7932" y="776"/>
                    <a:pt x="7932" y="1115"/>
                  </a:cubicBezTo>
                  <a:lnTo>
                    <a:pt x="7932" y="2668"/>
                  </a:lnTo>
                  <a:lnTo>
                    <a:pt x="500" y="2668"/>
                  </a:lnTo>
                  <a:lnTo>
                    <a:pt x="500" y="1115"/>
                  </a:lnTo>
                  <a:cubicBezTo>
                    <a:pt x="500" y="776"/>
                    <a:pt x="777" y="500"/>
                    <a:pt x="1116" y="500"/>
                  </a:cubicBezTo>
                  <a:close/>
                  <a:moveTo>
                    <a:pt x="277" y="0"/>
                  </a:moveTo>
                  <a:cubicBezTo>
                    <a:pt x="143" y="0"/>
                    <a:pt x="27" y="116"/>
                    <a:pt x="27" y="250"/>
                  </a:cubicBezTo>
                  <a:lnTo>
                    <a:pt x="27" y="9778"/>
                  </a:lnTo>
                  <a:cubicBezTo>
                    <a:pt x="27" y="9787"/>
                    <a:pt x="36" y="9804"/>
                    <a:pt x="45" y="9813"/>
                  </a:cubicBezTo>
                  <a:cubicBezTo>
                    <a:pt x="118" y="9893"/>
                    <a:pt x="197" y="9926"/>
                    <a:pt x="268" y="9926"/>
                  </a:cubicBezTo>
                  <a:cubicBezTo>
                    <a:pt x="397" y="9926"/>
                    <a:pt x="500" y="9817"/>
                    <a:pt x="500" y="9680"/>
                  </a:cubicBezTo>
                  <a:lnTo>
                    <a:pt x="500" y="3167"/>
                  </a:lnTo>
                  <a:lnTo>
                    <a:pt x="7932" y="3167"/>
                  </a:lnTo>
                  <a:lnTo>
                    <a:pt x="7932" y="14649"/>
                  </a:lnTo>
                  <a:cubicBezTo>
                    <a:pt x="7932" y="14988"/>
                    <a:pt x="7655" y="15264"/>
                    <a:pt x="7316" y="15264"/>
                  </a:cubicBezTo>
                  <a:lnTo>
                    <a:pt x="813" y="15264"/>
                  </a:lnTo>
                  <a:cubicBezTo>
                    <a:pt x="652" y="15264"/>
                    <a:pt x="527" y="15139"/>
                    <a:pt x="527" y="14988"/>
                  </a:cubicBezTo>
                  <a:lnTo>
                    <a:pt x="527" y="10732"/>
                  </a:lnTo>
                  <a:cubicBezTo>
                    <a:pt x="527" y="10705"/>
                    <a:pt x="518" y="10670"/>
                    <a:pt x="491" y="10643"/>
                  </a:cubicBezTo>
                  <a:cubicBezTo>
                    <a:pt x="415" y="10582"/>
                    <a:pt x="337" y="10556"/>
                    <a:pt x="265" y="10556"/>
                  </a:cubicBezTo>
                  <a:cubicBezTo>
                    <a:pt x="118" y="10556"/>
                    <a:pt x="1" y="10666"/>
                    <a:pt x="1" y="10804"/>
                  </a:cubicBezTo>
                  <a:lnTo>
                    <a:pt x="1" y="14649"/>
                  </a:lnTo>
                  <a:cubicBezTo>
                    <a:pt x="1" y="15264"/>
                    <a:pt x="500" y="15764"/>
                    <a:pt x="1116" y="15764"/>
                  </a:cubicBezTo>
                  <a:lnTo>
                    <a:pt x="7316" y="15764"/>
                  </a:lnTo>
                  <a:cubicBezTo>
                    <a:pt x="7932" y="15764"/>
                    <a:pt x="8431" y="15264"/>
                    <a:pt x="8431" y="14649"/>
                  </a:cubicBezTo>
                  <a:lnTo>
                    <a:pt x="8431" y="1115"/>
                  </a:lnTo>
                  <a:cubicBezTo>
                    <a:pt x="8431" y="500"/>
                    <a:pt x="7932" y="0"/>
                    <a:pt x="7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3" name="Google Shape;15173;p120"/>
            <p:cNvSpPr/>
            <p:nvPr/>
          </p:nvSpPr>
          <p:spPr>
            <a:xfrm>
              <a:off x="4698090" y="253061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2" y="495"/>
                    <a:pt x="781" y="495"/>
                  </a:cubicBezTo>
                  <a:close/>
                  <a:moveTo>
                    <a:pt x="776" y="0"/>
                  </a:moveTo>
                  <a:cubicBezTo>
                    <a:pt x="348" y="0"/>
                    <a:pt x="0" y="348"/>
                    <a:pt x="0" y="776"/>
                  </a:cubicBezTo>
                  <a:cubicBezTo>
                    <a:pt x="18" y="1298"/>
                    <a:pt x="399" y="1559"/>
                    <a:pt x="781" y="1559"/>
                  </a:cubicBezTo>
                  <a:cubicBezTo>
                    <a:pt x="1162" y="1559"/>
                    <a:pt x="1543" y="1298"/>
                    <a:pt x="1561" y="77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4" name="Google Shape;15174;p120"/>
            <p:cNvSpPr/>
            <p:nvPr/>
          </p:nvSpPr>
          <p:spPr>
            <a:xfrm>
              <a:off x="4742545" y="2530613"/>
              <a:ext cx="35578" cy="35510"/>
            </a:xfrm>
            <a:custGeom>
              <a:avLst/>
              <a:gdLst/>
              <a:ahLst/>
              <a:cxnLst/>
              <a:rect l="l" t="t" r="r" b="b"/>
              <a:pathLst>
                <a:path w="1563" h="1560" extrusionOk="0">
                  <a:moveTo>
                    <a:pt x="781" y="495"/>
                  </a:moveTo>
                  <a:cubicBezTo>
                    <a:pt x="920" y="495"/>
                    <a:pt x="1058" y="589"/>
                    <a:pt x="1062" y="776"/>
                  </a:cubicBezTo>
                  <a:cubicBezTo>
                    <a:pt x="1062" y="937"/>
                    <a:pt x="938" y="1062"/>
                    <a:pt x="777" y="1062"/>
                  </a:cubicBezTo>
                  <a:cubicBezTo>
                    <a:pt x="625" y="1062"/>
                    <a:pt x="500" y="937"/>
                    <a:pt x="500" y="776"/>
                  </a:cubicBezTo>
                  <a:cubicBezTo>
                    <a:pt x="505" y="589"/>
                    <a:pt x="643" y="495"/>
                    <a:pt x="781" y="495"/>
                  </a:cubicBezTo>
                  <a:close/>
                  <a:moveTo>
                    <a:pt x="777" y="0"/>
                  </a:moveTo>
                  <a:cubicBezTo>
                    <a:pt x="349" y="0"/>
                    <a:pt x="1" y="348"/>
                    <a:pt x="1" y="776"/>
                  </a:cubicBezTo>
                  <a:cubicBezTo>
                    <a:pt x="19" y="1298"/>
                    <a:pt x="400" y="1559"/>
                    <a:pt x="781" y="1559"/>
                  </a:cubicBezTo>
                  <a:cubicBezTo>
                    <a:pt x="1163" y="1559"/>
                    <a:pt x="1544" y="1298"/>
                    <a:pt x="1562" y="77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5" name="Google Shape;15175;p120"/>
            <p:cNvSpPr/>
            <p:nvPr/>
          </p:nvSpPr>
          <p:spPr>
            <a:xfrm>
              <a:off x="4787023" y="2530613"/>
              <a:ext cx="35555" cy="35510"/>
            </a:xfrm>
            <a:custGeom>
              <a:avLst/>
              <a:gdLst/>
              <a:ahLst/>
              <a:cxnLst/>
              <a:rect l="l" t="t" r="r" b="b"/>
              <a:pathLst>
                <a:path w="1562" h="1560" extrusionOk="0">
                  <a:moveTo>
                    <a:pt x="781" y="495"/>
                  </a:moveTo>
                  <a:cubicBezTo>
                    <a:pt x="919" y="495"/>
                    <a:pt x="1058" y="589"/>
                    <a:pt x="1062" y="776"/>
                  </a:cubicBezTo>
                  <a:cubicBezTo>
                    <a:pt x="1062" y="937"/>
                    <a:pt x="937" y="1062"/>
                    <a:pt x="786" y="1062"/>
                  </a:cubicBezTo>
                  <a:cubicBezTo>
                    <a:pt x="625" y="1062"/>
                    <a:pt x="500" y="937"/>
                    <a:pt x="500" y="776"/>
                  </a:cubicBezTo>
                  <a:cubicBezTo>
                    <a:pt x="505" y="589"/>
                    <a:pt x="643" y="495"/>
                    <a:pt x="781" y="495"/>
                  </a:cubicBezTo>
                  <a:close/>
                  <a:moveTo>
                    <a:pt x="786" y="0"/>
                  </a:moveTo>
                  <a:cubicBezTo>
                    <a:pt x="348" y="0"/>
                    <a:pt x="1" y="348"/>
                    <a:pt x="1" y="776"/>
                  </a:cubicBezTo>
                  <a:cubicBezTo>
                    <a:pt x="18" y="1298"/>
                    <a:pt x="400" y="1559"/>
                    <a:pt x="781" y="1559"/>
                  </a:cubicBezTo>
                  <a:cubicBezTo>
                    <a:pt x="1163" y="1559"/>
                    <a:pt x="1544" y="1298"/>
                    <a:pt x="1562" y="77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6" name="Google Shape;15176;p120"/>
            <p:cNvSpPr/>
            <p:nvPr/>
          </p:nvSpPr>
          <p:spPr>
            <a:xfrm>
              <a:off x="4882876" y="2512540"/>
              <a:ext cx="178913" cy="189680"/>
            </a:xfrm>
            <a:custGeom>
              <a:avLst/>
              <a:gdLst/>
              <a:ahLst/>
              <a:cxnLst/>
              <a:rect l="l" t="t" r="r" b="b"/>
              <a:pathLst>
                <a:path w="7860" h="8333" extrusionOk="0">
                  <a:moveTo>
                    <a:pt x="7360" y="3167"/>
                  </a:moveTo>
                  <a:lnTo>
                    <a:pt x="7360" y="7217"/>
                  </a:lnTo>
                  <a:cubicBezTo>
                    <a:pt x="7360" y="7556"/>
                    <a:pt x="7084" y="7833"/>
                    <a:pt x="6745" y="7833"/>
                  </a:cubicBezTo>
                  <a:lnTo>
                    <a:pt x="1115" y="7833"/>
                  </a:lnTo>
                  <a:cubicBezTo>
                    <a:pt x="776" y="7833"/>
                    <a:pt x="500" y="7556"/>
                    <a:pt x="500" y="7217"/>
                  </a:cubicBezTo>
                  <a:lnTo>
                    <a:pt x="500" y="3167"/>
                  </a:lnTo>
                  <a:close/>
                  <a:moveTo>
                    <a:pt x="1115" y="0"/>
                  </a:moveTo>
                  <a:cubicBezTo>
                    <a:pt x="500" y="0"/>
                    <a:pt x="0" y="500"/>
                    <a:pt x="0" y="1115"/>
                  </a:cubicBezTo>
                  <a:lnTo>
                    <a:pt x="0" y="7217"/>
                  </a:lnTo>
                  <a:cubicBezTo>
                    <a:pt x="0" y="7833"/>
                    <a:pt x="500" y="8332"/>
                    <a:pt x="1115" y="8332"/>
                  </a:cubicBezTo>
                  <a:lnTo>
                    <a:pt x="6745" y="8332"/>
                  </a:lnTo>
                  <a:cubicBezTo>
                    <a:pt x="7360" y="8332"/>
                    <a:pt x="7860" y="7833"/>
                    <a:pt x="7860" y="7217"/>
                  </a:cubicBezTo>
                  <a:lnTo>
                    <a:pt x="7860" y="1115"/>
                  </a:lnTo>
                  <a:cubicBezTo>
                    <a:pt x="7860" y="500"/>
                    <a:pt x="7360" y="0"/>
                    <a:pt x="6745" y="0"/>
                  </a:cubicBezTo>
                  <a:lnTo>
                    <a:pt x="5977" y="0"/>
                  </a:lnTo>
                  <a:cubicBezTo>
                    <a:pt x="5647" y="9"/>
                    <a:pt x="5647" y="491"/>
                    <a:pt x="5977" y="500"/>
                  </a:cubicBezTo>
                  <a:lnTo>
                    <a:pt x="6745" y="500"/>
                  </a:lnTo>
                  <a:cubicBezTo>
                    <a:pt x="7084" y="500"/>
                    <a:pt x="7360" y="776"/>
                    <a:pt x="7360" y="1115"/>
                  </a:cubicBezTo>
                  <a:lnTo>
                    <a:pt x="7360" y="2668"/>
                  </a:lnTo>
                  <a:lnTo>
                    <a:pt x="500" y="2668"/>
                  </a:lnTo>
                  <a:lnTo>
                    <a:pt x="500" y="767"/>
                  </a:lnTo>
                  <a:cubicBezTo>
                    <a:pt x="500" y="616"/>
                    <a:pt x="616" y="500"/>
                    <a:pt x="759" y="500"/>
                  </a:cubicBezTo>
                  <a:lnTo>
                    <a:pt x="4871" y="500"/>
                  </a:lnTo>
                  <a:cubicBezTo>
                    <a:pt x="4898" y="500"/>
                    <a:pt x="4925" y="491"/>
                    <a:pt x="4951" y="464"/>
                  </a:cubicBezTo>
                  <a:cubicBezTo>
                    <a:pt x="5148" y="250"/>
                    <a:pt x="4996"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7" name="Google Shape;15177;p120"/>
            <p:cNvSpPr/>
            <p:nvPr/>
          </p:nvSpPr>
          <p:spPr>
            <a:xfrm>
              <a:off x="4907232" y="2530613"/>
              <a:ext cx="41451" cy="35555"/>
            </a:xfrm>
            <a:custGeom>
              <a:avLst/>
              <a:gdLst/>
              <a:ahLst/>
              <a:cxnLst/>
              <a:rect l="l" t="t" r="r" b="b"/>
              <a:pathLst>
                <a:path w="1821" h="1562" extrusionOk="0">
                  <a:moveTo>
                    <a:pt x="786" y="500"/>
                  </a:moveTo>
                  <a:cubicBezTo>
                    <a:pt x="938" y="500"/>
                    <a:pt x="1062" y="625"/>
                    <a:pt x="1062" y="776"/>
                  </a:cubicBezTo>
                  <a:cubicBezTo>
                    <a:pt x="1062" y="937"/>
                    <a:pt x="938"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6"/>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8" name="Google Shape;15178;p120"/>
            <p:cNvSpPr/>
            <p:nvPr/>
          </p:nvSpPr>
          <p:spPr>
            <a:xfrm>
              <a:off x="4882876" y="2715195"/>
              <a:ext cx="178913" cy="156174"/>
            </a:xfrm>
            <a:custGeom>
              <a:avLst/>
              <a:gdLst/>
              <a:ahLst/>
              <a:cxnLst/>
              <a:rect l="l" t="t" r="r" b="b"/>
              <a:pathLst>
                <a:path w="7860" h="6861" extrusionOk="0">
                  <a:moveTo>
                    <a:pt x="6745" y="500"/>
                  </a:moveTo>
                  <a:cubicBezTo>
                    <a:pt x="7084" y="500"/>
                    <a:pt x="7360" y="777"/>
                    <a:pt x="7360" y="1116"/>
                  </a:cubicBezTo>
                  <a:lnTo>
                    <a:pt x="7360" y="2668"/>
                  </a:lnTo>
                  <a:lnTo>
                    <a:pt x="500" y="2668"/>
                  </a:lnTo>
                  <a:lnTo>
                    <a:pt x="500" y="1116"/>
                  </a:lnTo>
                  <a:cubicBezTo>
                    <a:pt x="500" y="777"/>
                    <a:pt x="776" y="500"/>
                    <a:pt x="1115" y="500"/>
                  </a:cubicBezTo>
                  <a:close/>
                  <a:moveTo>
                    <a:pt x="7360" y="3167"/>
                  </a:moveTo>
                  <a:lnTo>
                    <a:pt x="7360" y="5746"/>
                  </a:lnTo>
                  <a:cubicBezTo>
                    <a:pt x="7360" y="6085"/>
                    <a:pt x="7084" y="6361"/>
                    <a:pt x="6745" y="6361"/>
                  </a:cubicBezTo>
                  <a:lnTo>
                    <a:pt x="1115" y="6361"/>
                  </a:lnTo>
                  <a:cubicBezTo>
                    <a:pt x="776" y="6361"/>
                    <a:pt x="500" y="6085"/>
                    <a:pt x="500" y="5746"/>
                  </a:cubicBezTo>
                  <a:lnTo>
                    <a:pt x="500" y="3167"/>
                  </a:lnTo>
                  <a:close/>
                  <a:moveTo>
                    <a:pt x="1115" y="0"/>
                  </a:moveTo>
                  <a:cubicBezTo>
                    <a:pt x="500" y="0"/>
                    <a:pt x="0" y="500"/>
                    <a:pt x="0" y="1116"/>
                  </a:cubicBezTo>
                  <a:lnTo>
                    <a:pt x="0" y="5746"/>
                  </a:lnTo>
                  <a:cubicBezTo>
                    <a:pt x="0" y="6361"/>
                    <a:pt x="500" y="6861"/>
                    <a:pt x="1115" y="6861"/>
                  </a:cubicBezTo>
                  <a:lnTo>
                    <a:pt x="6745" y="6861"/>
                  </a:lnTo>
                  <a:cubicBezTo>
                    <a:pt x="7360" y="6861"/>
                    <a:pt x="7860" y="6361"/>
                    <a:pt x="7860" y="5746"/>
                  </a:cubicBezTo>
                  <a:lnTo>
                    <a:pt x="7860" y="1116"/>
                  </a:lnTo>
                  <a:cubicBezTo>
                    <a:pt x="7860" y="500"/>
                    <a:pt x="7360" y="0"/>
                    <a:pt x="6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9" name="Google Shape;15179;p120"/>
            <p:cNvSpPr/>
            <p:nvPr/>
          </p:nvSpPr>
          <p:spPr>
            <a:xfrm>
              <a:off x="4907232" y="2733063"/>
              <a:ext cx="35555" cy="35555"/>
            </a:xfrm>
            <a:custGeom>
              <a:avLst/>
              <a:gdLst/>
              <a:ahLst/>
              <a:cxnLst/>
              <a:rect l="l" t="t" r="r" b="b"/>
              <a:pathLst>
                <a:path w="1562" h="1562" extrusionOk="0">
                  <a:moveTo>
                    <a:pt x="781" y="505"/>
                  </a:moveTo>
                  <a:cubicBezTo>
                    <a:pt x="920" y="505"/>
                    <a:pt x="1058" y="598"/>
                    <a:pt x="1062" y="786"/>
                  </a:cubicBezTo>
                  <a:cubicBezTo>
                    <a:pt x="1062" y="937"/>
                    <a:pt x="938" y="1071"/>
                    <a:pt x="786" y="1071"/>
                  </a:cubicBezTo>
                  <a:cubicBezTo>
                    <a:pt x="625" y="1071"/>
                    <a:pt x="500" y="937"/>
                    <a:pt x="500" y="786"/>
                  </a:cubicBezTo>
                  <a:cubicBezTo>
                    <a:pt x="505" y="598"/>
                    <a:pt x="643" y="505"/>
                    <a:pt x="781" y="505"/>
                  </a:cubicBezTo>
                  <a:close/>
                  <a:moveTo>
                    <a:pt x="786" y="0"/>
                  </a:moveTo>
                  <a:cubicBezTo>
                    <a:pt x="349" y="0"/>
                    <a:pt x="1" y="348"/>
                    <a:pt x="1" y="786"/>
                  </a:cubicBezTo>
                  <a:cubicBezTo>
                    <a:pt x="19" y="1303"/>
                    <a:pt x="400" y="1562"/>
                    <a:pt x="781" y="1562"/>
                  </a:cubicBezTo>
                  <a:cubicBezTo>
                    <a:pt x="1163" y="1562"/>
                    <a:pt x="1544" y="1303"/>
                    <a:pt x="1562" y="78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0" name="Google Shape;15180;p120"/>
            <p:cNvSpPr/>
            <p:nvPr/>
          </p:nvSpPr>
          <p:spPr>
            <a:xfrm>
              <a:off x="4711088" y="2625647"/>
              <a:ext cx="62756" cy="11381"/>
            </a:xfrm>
            <a:custGeom>
              <a:avLst/>
              <a:gdLst/>
              <a:ahLst/>
              <a:cxnLst/>
              <a:rect l="l" t="t" r="r" b="b"/>
              <a:pathLst>
                <a:path w="2757" h="500" extrusionOk="0">
                  <a:moveTo>
                    <a:pt x="330" y="0"/>
                  </a:moveTo>
                  <a:cubicBezTo>
                    <a:pt x="0" y="9"/>
                    <a:pt x="0" y="491"/>
                    <a:pt x="330" y="500"/>
                  </a:cubicBezTo>
                  <a:lnTo>
                    <a:pt x="2427" y="500"/>
                  </a:lnTo>
                  <a:cubicBezTo>
                    <a:pt x="2757" y="491"/>
                    <a:pt x="2757" y="9"/>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1" name="Google Shape;15181;p120"/>
            <p:cNvSpPr/>
            <p:nvPr/>
          </p:nvSpPr>
          <p:spPr>
            <a:xfrm>
              <a:off x="4711088" y="2654487"/>
              <a:ext cx="115155" cy="11381"/>
            </a:xfrm>
            <a:custGeom>
              <a:avLst/>
              <a:gdLst/>
              <a:ahLst/>
              <a:cxnLst/>
              <a:rect l="l" t="t" r="r" b="b"/>
              <a:pathLst>
                <a:path w="5059" h="500" extrusionOk="0">
                  <a:moveTo>
                    <a:pt x="330" y="0"/>
                  </a:moveTo>
                  <a:cubicBezTo>
                    <a:pt x="0" y="9"/>
                    <a:pt x="0" y="491"/>
                    <a:pt x="330" y="500"/>
                  </a:cubicBezTo>
                  <a:lnTo>
                    <a:pt x="4782" y="500"/>
                  </a:lnTo>
                  <a:cubicBezTo>
                    <a:pt x="4916" y="500"/>
                    <a:pt x="5032" y="401"/>
                    <a:pt x="5040" y="277"/>
                  </a:cubicBezTo>
                  <a:cubicBezTo>
                    <a:pt x="5058" y="125"/>
                    <a:pt x="49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2" name="Google Shape;15182;p120"/>
            <p:cNvSpPr/>
            <p:nvPr/>
          </p:nvSpPr>
          <p:spPr>
            <a:xfrm>
              <a:off x="4711088" y="268330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3" name="Google Shape;15183;p120"/>
            <p:cNvSpPr/>
            <p:nvPr/>
          </p:nvSpPr>
          <p:spPr>
            <a:xfrm>
              <a:off x="4711088" y="271214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4" name="Google Shape;15184;p120"/>
            <p:cNvSpPr/>
            <p:nvPr/>
          </p:nvSpPr>
          <p:spPr>
            <a:xfrm>
              <a:off x="4914357" y="2611215"/>
              <a:ext cx="62756" cy="11404"/>
            </a:xfrm>
            <a:custGeom>
              <a:avLst/>
              <a:gdLst/>
              <a:ahLst/>
              <a:cxnLst/>
              <a:rect l="l" t="t" r="r" b="b"/>
              <a:pathLst>
                <a:path w="2757" h="501" extrusionOk="0">
                  <a:moveTo>
                    <a:pt x="330" y="1"/>
                  </a:moveTo>
                  <a:cubicBezTo>
                    <a:pt x="0" y="10"/>
                    <a:pt x="0" y="492"/>
                    <a:pt x="330" y="500"/>
                  </a:cubicBezTo>
                  <a:lnTo>
                    <a:pt x="2427" y="500"/>
                  </a:lnTo>
                  <a:cubicBezTo>
                    <a:pt x="2757" y="492"/>
                    <a:pt x="2757" y="10"/>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5" name="Google Shape;15185;p120"/>
            <p:cNvSpPr/>
            <p:nvPr/>
          </p:nvSpPr>
          <p:spPr>
            <a:xfrm>
              <a:off x="4914357" y="2640056"/>
              <a:ext cx="115360" cy="11404"/>
            </a:xfrm>
            <a:custGeom>
              <a:avLst/>
              <a:gdLst/>
              <a:ahLst/>
              <a:cxnLst/>
              <a:rect l="l" t="t" r="r" b="b"/>
              <a:pathLst>
                <a:path w="5068" h="501" extrusionOk="0">
                  <a:moveTo>
                    <a:pt x="330" y="1"/>
                  </a:moveTo>
                  <a:cubicBezTo>
                    <a:pt x="0" y="10"/>
                    <a:pt x="0" y="491"/>
                    <a:pt x="330" y="500"/>
                  </a:cubicBezTo>
                  <a:lnTo>
                    <a:pt x="4791" y="500"/>
                  </a:lnTo>
                  <a:cubicBezTo>
                    <a:pt x="4916" y="500"/>
                    <a:pt x="5032" y="411"/>
                    <a:pt x="5049" y="277"/>
                  </a:cubicBezTo>
                  <a:cubicBezTo>
                    <a:pt x="5067" y="126"/>
                    <a:pt x="4942" y="1"/>
                    <a:pt x="4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6" name="Google Shape;15186;p120"/>
            <p:cNvSpPr/>
            <p:nvPr/>
          </p:nvSpPr>
          <p:spPr>
            <a:xfrm>
              <a:off x="4719191" y="2787898"/>
              <a:ext cx="100952" cy="37171"/>
            </a:xfrm>
            <a:custGeom>
              <a:avLst/>
              <a:gdLst/>
              <a:ahLst/>
              <a:cxnLst/>
              <a:rect l="l" t="t" r="r" b="b"/>
              <a:pathLst>
                <a:path w="4435" h="1633" extrusionOk="0">
                  <a:moveTo>
                    <a:pt x="3346" y="500"/>
                  </a:moveTo>
                  <a:cubicBezTo>
                    <a:pt x="3543" y="500"/>
                    <a:pt x="3694" y="669"/>
                    <a:pt x="3659" y="865"/>
                  </a:cubicBezTo>
                  <a:cubicBezTo>
                    <a:pt x="3641" y="1026"/>
                    <a:pt x="3498" y="1133"/>
                    <a:pt x="3337" y="1133"/>
                  </a:cubicBezTo>
                  <a:lnTo>
                    <a:pt x="1089" y="1133"/>
                  </a:lnTo>
                  <a:cubicBezTo>
                    <a:pt x="938" y="1133"/>
                    <a:pt x="795" y="1026"/>
                    <a:pt x="768" y="865"/>
                  </a:cubicBezTo>
                  <a:cubicBezTo>
                    <a:pt x="741" y="669"/>
                    <a:pt x="893" y="500"/>
                    <a:pt x="1080" y="500"/>
                  </a:cubicBezTo>
                  <a:close/>
                  <a:moveTo>
                    <a:pt x="1080" y="0"/>
                  </a:moveTo>
                  <a:cubicBezTo>
                    <a:pt x="1" y="45"/>
                    <a:pt x="1" y="1597"/>
                    <a:pt x="1080" y="1633"/>
                  </a:cubicBezTo>
                  <a:lnTo>
                    <a:pt x="3346" y="1633"/>
                  </a:lnTo>
                  <a:cubicBezTo>
                    <a:pt x="4435" y="1597"/>
                    <a:pt x="4435" y="45"/>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7" name="Google Shape;15187;p120"/>
            <p:cNvSpPr/>
            <p:nvPr/>
          </p:nvSpPr>
          <p:spPr>
            <a:xfrm>
              <a:off x="4920639" y="2806176"/>
              <a:ext cx="44091" cy="11381"/>
            </a:xfrm>
            <a:custGeom>
              <a:avLst/>
              <a:gdLst/>
              <a:ahLst/>
              <a:cxnLst/>
              <a:rect l="l" t="t" r="r" b="b"/>
              <a:pathLst>
                <a:path w="1937" h="500" extrusionOk="0">
                  <a:moveTo>
                    <a:pt x="268" y="0"/>
                  </a:moveTo>
                  <a:cubicBezTo>
                    <a:pt x="126" y="0"/>
                    <a:pt x="1" y="125"/>
                    <a:pt x="27"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8" name="Google Shape;15188;p120"/>
            <p:cNvSpPr/>
            <p:nvPr/>
          </p:nvSpPr>
          <p:spPr>
            <a:xfrm>
              <a:off x="4920639" y="2827482"/>
              <a:ext cx="44091" cy="11404"/>
            </a:xfrm>
            <a:custGeom>
              <a:avLst/>
              <a:gdLst/>
              <a:ahLst/>
              <a:cxnLst/>
              <a:rect l="l" t="t" r="r" b="b"/>
              <a:pathLst>
                <a:path w="1937" h="501" extrusionOk="0">
                  <a:moveTo>
                    <a:pt x="268" y="1"/>
                  </a:moveTo>
                  <a:cubicBezTo>
                    <a:pt x="126" y="1"/>
                    <a:pt x="1" y="126"/>
                    <a:pt x="27" y="277"/>
                  </a:cubicBezTo>
                  <a:cubicBezTo>
                    <a:pt x="36" y="402"/>
                    <a:pt x="152" y="500"/>
                    <a:pt x="277" y="500"/>
                  </a:cubicBezTo>
                  <a:lnTo>
                    <a:pt x="1606" y="500"/>
                  </a:lnTo>
                  <a:cubicBezTo>
                    <a:pt x="1936" y="491"/>
                    <a:pt x="1936" y="10"/>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9" name="Google Shape;15189;p120"/>
            <p:cNvSpPr/>
            <p:nvPr/>
          </p:nvSpPr>
          <p:spPr>
            <a:xfrm>
              <a:off x="4981370" y="2806176"/>
              <a:ext cx="44068" cy="11381"/>
            </a:xfrm>
            <a:custGeom>
              <a:avLst/>
              <a:gdLst/>
              <a:ahLst/>
              <a:cxnLst/>
              <a:rect l="l" t="t" r="r" b="b"/>
              <a:pathLst>
                <a:path w="1936" h="500" extrusionOk="0">
                  <a:moveTo>
                    <a:pt x="268" y="0"/>
                  </a:moveTo>
                  <a:cubicBezTo>
                    <a:pt x="125" y="0"/>
                    <a:pt x="0" y="125"/>
                    <a:pt x="18"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0" name="Google Shape;15190;p120"/>
          <p:cNvGrpSpPr/>
          <p:nvPr/>
        </p:nvGrpSpPr>
        <p:grpSpPr>
          <a:xfrm>
            <a:off x="5589778" y="1647118"/>
            <a:ext cx="393189" cy="474782"/>
            <a:chOff x="5315204" y="2497722"/>
            <a:chExt cx="321680" cy="388465"/>
          </a:xfrm>
        </p:grpSpPr>
        <p:sp>
          <p:nvSpPr>
            <p:cNvPr id="15191" name="Google Shape;15191;p120"/>
            <p:cNvSpPr/>
            <p:nvPr/>
          </p:nvSpPr>
          <p:spPr>
            <a:xfrm>
              <a:off x="5379782" y="2515795"/>
              <a:ext cx="41428" cy="35555"/>
            </a:xfrm>
            <a:custGeom>
              <a:avLst/>
              <a:gdLst/>
              <a:ahLst/>
              <a:cxnLst/>
              <a:rect l="l" t="t" r="r" b="b"/>
              <a:pathLst>
                <a:path w="1820" h="1562" extrusionOk="0">
                  <a:moveTo>
                    <a:pt x="785" y="500"/>
                  </a:moveTo>
                  <a:cubicBezTo>
                    <a:pt x="946" y="500"/>
                    <a:pt x="1071" y="624"/>
                    <a:pt x="1071" y="776"/>
                  </a:cubicBezTo>
                  <a:cubicBezTo>
                    <a:pt x="1071" y="937"/>
                    <a:pt x="946" y="1062"/>
                    <a:pt x="785" y="1062"/>
                  </a:cubicBezTo>
                  <a:cubicBezTo>
                    <a:pt x="410" y="1053"/>
                    <a:pt x="410" y="509"/>
                    <a:pt x="785" y="500"/>
                  </a:cubicBezTo>
                  <a:close/>
                  <a:moveTo>
                    <a:pt x="785" y="0"/>
                  </a:moveTo>
                  <a:cubicBezTo>
                    <a:pt x="357" y="0"/>
                    <a:pt x="0" y="348"/>
                    <a:pt x="0" y="776"/>
                  </a:cubicBezTo>
                  <a:cubicBezTo>
                    <a:pt x="0" y="1213"/>
                    <a:pt x="357" y="1561"/>
                    <a:pt x="785" y="1561"/>
                  </a:cubicBezTo>
                  <a:cubicBezTo>
                    <a:pt x="1820"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2" name="Google Shape;15192;p120"/>
            <p:cNvSpPr/>
            <p:nvPr/>
          </p:nvSpPr>
          <p:spPr>
            <a:xfrm>
              <a:off x="5391960" y="2588885"/>
              <a:ext cx="43886" cy="11404"/>
            </a:xfrm>
            <a:custGeom>
              <a:avLst/>
              <a:gdLst/>
              <a:ahLst/>
              <a:cxnLst/>
              <a:rect l="l" t="t" r="r" b="b"/>
              <a:pathLst>
                <a:path w="1928" h="501" extrusionOk="0">
                  <a:moveTo>
                    <a:pt x="330" y="1"/>
                  </a:moveTo>
                  <a:cubicBezTo>
                    <a:pt x="0" y="9"/>
                    <a:pt x="0" y="482"/>
                    <a:pt x="330" y="500"/>
                  </a:cubicBezTo>
                  <a:lnTo>
                    <a:pt x="1660" y="500"/>
                  </a:lnTo>
                  <a:cubicBezTo>
                    <a:pt x="1811" y="500"/>
                    <a:pt x="1927" y="366"/>
                    <a:pt x="1909" y="215"/>
                  </a:cubicBezTo>
                  <a:cubicBezTo>
                    <a:pt x="1892" y="90"/>
                    <a:pt x="1785"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3" name="Google Shape;15193;p120"/>
            <p:cNvSpPr/>
            <p:nvPr/>
          </p:nvSpPr>
          <p:spPr>
            <a:xfrm>
              <a:off x="5391960" y="2610009"/>
              <a:ext cx="43886" cy="11381"/>
            </a:xfrm>
            <a:custGeom>
              <a:avLst/>
              <a:gdLst/>
              <a:ahLst/>
              <a:cxnLst/>
              <a:rect l="l" t="t" r="r" b="b"/>
              <a:pathLst>
                <a:path w="1928" h="500" extrusionOk="0">
                  <a:moveTo>
                    <a:pt x="330" y="0"/>
                  </a:moveTo>
                  <a:cubicBezTo>
                    <a:pt x="0" y="9"/>
                    <a:pt x="0" y="491"/>
                    <a:pt x="330" y="500"/>
                  </a:cubicBezTo>
                  <a:lnTo>
                    <a:pt x="1660" y="500"/>
                  </a:lnTo>
                  <a:cubicBezTo>
                    <a:pt x="1811" y="500"/>
                    <a:pt x="1927" y="375"/>
                    <a:pt x="1909" y="223"/>
                  </a:cubicBezTo>
                  <a:cubicBezTo>
                    <a:pt x="1892" y="90"/>
                    <a:pt x="1785" y="0"/>
                    <a:pt x="1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4" name="Google Shape;15194;p120"/>
            <p:cNvSpPr/>
            <p:nvPr/>
          </p:nvSpPr>
          <p:spPr>
            <a:xfrm>
              <a:off x="5452667" y="2588885"/>
              <a:ext cx="43886" cy="11404"/>
            </a:xfrm>
            <a:custGeom>
              <a:avLst/>
              <a:gdLst/>
              <a:ahLst/>
              <a:cxnLst/>
              <a:rect l="l" t="t" r="r" b="b"/>
              <a:pathLst>
                <a:path w="1928" h="501" extrusionOk="0">
                  <a:moveTo>
                    <a:pt x="331" y="1"/>
                  </a:moveTo>
                  <a:cubicBezTo>
                    <a:pt x="1" y="9"/>
                    <a:pt x="1" y="482"/>
                    <a:pt x="331" y="500"/>
                  </a:cubicBezTo>
                  <a:lnTo>
                    <a:pt x="1660" y="500"/>
                  </a:lnTo>
                  <a:cubicBezTo>
                    <a:pt x="1812" y="500"/>
                    <a:pt x="1928" y="366"/>
                    <a:pt x="1910" y="215"/>
                  </a:cubicBezTo>
                  <a:cubicBezTo>
                    <a:pt x="1892" y="90"/>
                    <a:pt x="1776"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5" name="Google Shape;15195;p120"/>
            <p:cNvSpPr/>
            <p:nvPr/>
          </p:nvSpPr>
          <p:spPr>
            <a:xfrm>
              <a:off x="5315204" y="2497722"/>
              <a:ext cx="321680" cy="388465"/>
            </a:xfrm>
            <a:custGeom>
              <a:avLst/>
              <a:gdLst/>
              <a:ahLst/>
              <a:cxnLst/>
              <a:rect l="l" t="t" r="r" b="b"/>
              <a:pathLst>
                <a:path w="14132" h="17066" extrusionOk="0">
                  <a:moveTo>
                    <a:pt x="11642" y="1204"/>
                  </a:moveTo>
                  <a:cubicBezTo>
                    <a:pt x="11981" y="1204"/>
                    <a:pt x="12258" y="1481"/>
                    <a:pt x="12258" y="1820"/>
                  </a:cubicBezTo>
                  <a:lnTo>
                    <a:pt x="12258" y="3372"/>
                  </a:lnTo>
                  <a:lnTo>
                    <a:pt x="9662" y="3372"/>
                  </a:lnTo>
                  <a:lnTo>
                    <a:pt x="9662" y="1204"/>
                  </a:lnTo>
                  <a:close/>
                  <a:moveTo>
                    <a:pt x="9162" y="3167"/>
                  </a:moveTo>
                  <a:lnTo>
                    <a:pt x="9162" y="6664"/>
                  </a:lnTo>
                  <a:lnTo>
                    <a:pt x="2293" y="6664"/>
                  </a:lnTo>
                  <a:lnTo>
                    <a:pt x="2293" y="3167"/>
                  </a:lnTo>
                  <a:close/>
                  <a:moveTo>
                    <a:pt x="13373" y="7173"/>
                  </a:moveTo>
                  <a:cubicBezTo>
                    <a:pt x="13703" y="7173"/>
                    <a:pt x="13712" y="7654"/>
                    <a:pt x="13373" y="7672"/>
                  </a:cubicBezTo>
                  <a:lnTo>
                    <a:pt x="1044" y="7672"/>
                  </a:lnTo>
                  <a:cubicBezTo>
                    <a:pt x="901" y="7672"/>
                    <a:pt x="794" y="7556"/>
                    <a:pt x="794" y="7422"/>
                  </a:cubicBezTo>
                  <a:cubicBezTo>
                    <a:pt x="794" y="7280"/>
                    <a:pt x="901" y="7173"/>
                    <a:pt x="1044" y="7173"/>
                  </a:cubicBezTo>
                  <a:close/>
                  <a:moveTo>
                    <a:pt x="9064" y="14532"/>
                  </a:moveTo>
                  <a:lnTo>
                    <a:pt x="9064" y="16566"/>
                  </a:lnTo>
                  <a:lnTo>
                    <a:pt x="5362" y="16566"/>
                  </a:lnTo>
                  <a:lnTo>
                    <a:pt x="5362" y="14532"/>
                  </a:lnTo>
                  <a:close/>
                  <a:moveTo>
                    <a:pt x="2891" y="0"/>
                  </a:moveTo>
                  <a:cubicBezTo>
                    <a:pt x="2275" y="0"/>
                    <a:pt x="1767" y="1115"/>
                    <a:pt x="1767" y="1115"/>
                  </a:cubicBezTo>
                  <a:lnTo>
                    <a:pt x="1767" y="6664"/>
                  </a:lnTo>
                  <a:lnTo>
                    <a:pt x="1026" y="6664"/>
                  </a:lnTo>
                  <a:cubicBezTo>
                    <a:pt x="143" y="6691"/>
                    <a:pt x="0" y="7913"/>
                    <a:pt x="839" y="8145"/>
                  </a:cubicBezTo>
                  <a:cubicBezTo>
                    <a:pt x="821" y="8814"/>
                    <a:pt x="830" y="9349"/>
                    <a:pt x="1276" y="9902"/>
                  </a:cubicBezTo>
                  <a:lnTo>
                    <a:pt x="3604" y="12802"/>
                  </a:lnTo>
                  <a:cubicBezTo>
                    <a:pt x="3651" y="12864"/>
                    <a:pt x="3725" y="12896"/>
                    <a:pt x="3800" y="12896"/>
                  </a:cubicBezTo>
                  <a:cubicBezTo>
                    <a:pt x="3854" y="12896"/>
                    <a:pt x="3908" y="12880"/>
                    <a:pt x="3952" y="12846"/>
                  </a:cubicBezTo>
                  <a:cubicBezTo>
                    <a:pt x="4059" y="12757"/>
                    <a:pt x="4077" y="12596"/>
                    <a:pt x="3988" y="12489"/>
                  </a:cubicBezTo>
                  <a:lnTo>
                    <a:pt x="1668" y="9590"/>
                  </a:lnTo>
                  <a:cubicBezTo>
                    <a:pt x="1303" y="9135"/>
                    <a:pt x="1329" y="8707"/>
                    <a:pt x="1338" y="8172"/>
                  </a:cubicBezTo>
                  <a:lnTo>
                    <a:pt x="13070" y="8172"/>
                  </a:lnTo>
                  <a:cubicBezTo>
                    <a:pt x="13078" y="8707"/>
                    <a:pt x="13105" y="9135"/>
                    <a:pt x="12739" y="9590"/>
                  </a:cubicBezTo>
                  <a:lnTo>
                    <a:pt x="9180" y="14033"/>
                  </a:lnTo>
                  <a:lnTo>
                    <a:pt x="5228" y="14033"/>
                  </a:lnTo>
                  <a:lnTo>
                    <a:pt x="4728" y="13408"/>
                  </a:lnTo>
                  <a:cubicBezTo>
                    <a:pt x="4677" y="13346"/>
                    <a:pt x="4600" y="13308"/>
                    <a:pt x="4523" y="13308"/>
                  </a:cubicBezTo>
                  <a:cubicBezTo>
                    <a:pt x="4480" y="13308"/>
                    <a:pt x="4437" y="13320"/>
                    <a:pt x="4398" y="13346"/>
                  </a:cubicBezTo>
                  <a:cubicBezTo>
                    <a:pt x="4273" y="13426"/>
                    <a:pt x="4247" y="13596"/>
                    <a:pt x="4336" y="13712"/>
                  </a:cubicBezTo>
                  <a:lnTo>
                    <a:pt x="4862" y="14372"/>
                  </a:lnTo>
                  <a:lnTo>
                    <a:pt x="4862" y="16816"/>
                  </a:lnTo>
                  <a:cubicBezTo>
                    <a:pt x="4862" y="16959"/>
                    <a:pt x="4978" y="17066"/>
                    <a:pt x="5112" y="17066"/>
                  </a:cubicBezTo>
                  <a:lnTo>
                    <a:pt x="9314" y="17066"/>
                  </a:lnTo>
                  <a:cubicBezTo>
                    <a:pt x="9448" y="17066"/>
                    <a:pt x="9564" y="16959"/>
                    <a:pt x="9564" y="16816"/>
                  </a:cubicBezTo>
                  <a:lnTo>
                    <a:pt x="9564" y="14372"/>
                  </a:lnTo>
                  <a:lnTo>
                    <a:pt x="13150" y="9902"/>
                  </a:lnTo>
                  <a:cubicBezTo>
                    <a:pt x="13587" y="9340"/>
                    <a:pt x="13605" y="8814"/>
                    <a:pt x="13587" y="8136"/>
                  </a:cubicBezTo>
                  <a:cubicBezTo>
                    <a:pt x="13899" y="8047"/>
                    <a:pt x="14131" y="7761"/>
                    <a:pt x="14131" y="7422"/>
                  </a:cubicBezTo>
                  <a:cubicBezTo>
                    <a:pt x="14131" y="7003"/>
                    <a:pt x="13792" y="6664"/>
                    <a:pt x="13382" y="6664"/>
                  </a:cubicBezTo>
                  <a:lnTo>
                    <a:pt x="12757" y="6664"/>
                  </a:lnTo>
                  <a:lnTo>
                    <a:pt x="12757" y="5692"/>
                  </a:lnTo>
                  <a:cubicBezTo>
                    <a:pt x="12757" y="5558"/>
                    <a:pt x="12668" y="5451"/>
                    <a:pt x="12543" y="5433"/>
                  </a:cubicBezTo>
                  <a:cubicBezTo>
                    <a:pt x="12533" y="5432"/>
                    <a:pt x="12523" y="5431"/>
                    <a:pt x="12512" y="5431"/>
                  </a:cubicBezTo>
                  <a:cubicBezTo>
                    <a:pt x="12374" y="5431"/>
                    <a:pt x="12258" y="5541"/>
                    <a:pt x="12258" y="5683"/>
                  </a:cubicBezTo>
                  <a:lnTo>
                    <a:pt x="12258" y="6664"/>
                  </a:lnTo>
                  <a:lnTo>
                    <a:pt x="9662" y="6664"/>
                  </a:lnTo>
                  <a:lnTo>
                    <a:pt x="9662" y="3872"/>
                  </a:lnTo>
                  <a:lnTo>
                    <a:pt x="12258" y="3872"/>
                  </a:lnTo>
                  <a:lnTo>
                    <a:pt x="12258" y="4434"/>
                  </a:lnTo>
                  <a:cubicBezTo>
                    <a:pt x="12258" y="4559"/>
                    <a:pt x="12356" y="4675"/>
                    <a:pt x="12481" y="4692"/>
                  </a:cubicBezTo>
                  <a:cubicBezTo>
                    <a:pt x="12491" y="4694"/>
                    <a:pt x="12501" y="4694"/>
                    <a:pt x="12511" y="4694"/>
                  </a:cubicBezTo>
                  <a:cubicBezTo>
                    <a:pt x="12649" y="4694"/>
                    <a:pt x="12757" y="4584"/>
                    <a:pt x="12757" y="4443"/>
                  </a:cubicBezTo>
                  <a:lnTo>
                    <a:pt x="12757" y="1820"/>
                  </a:lnTo>
                  <a:cubicBezTo>
                    <a:pt x="12757" y="1204"/>
                    <a:pt x="12258" y="705"/>
                    <a:pt x="11642" y="705"/>
                  </a:cubicBezTo>
                  <a:lnTo>
                    <a:pt x="9581" y="705"/>
                  </a:lnTo>
                  <a:cubicBezTo>
                    <a:pt x="9421" y="294"/>
                    <a:pt x="9019" y="0"/>
                    <a:pt x="8547" y="0"/>
                  </a:cubicBezTo>
                  <a:lnTo>
                    <a:pt x="6120" y="0"/>
                  </a:lnTo>
                  <a:cubicBezTo>
                    <a:pt x="5995" y="0"/>
                    <a:pt x="5879" y="98"/>
                    <a:pt x="5861" y="223"/>
                  </a:cubicBezTo>
                  <a:cubicBezTo>
                    <a:pt x="5843" y="375"/>
                    <a:pt x="5968" y="500"/>
                    <a:pt x="6111" y="500"/>
                  </a:cubicBezTo>
                  <a:lnTo>
                    <a:pt x="8547" y="500"/>
                  </a:lnTo>
                  <a:cubicBezTo>
                    <a:pt x="8886" y="500"/>
                    <a:pt x="9162" y="776"/>
                    <a:pt x="9162" y="1115"/>
                  </a:cubicBezTo>
                  <a:lnTo>
                    <a:pt x="9162" y="2667"/>
                  </a:lnTo>
                  <a:lnTo>
                    <a:pt x="2293" y="2667"/>
                  </a:lnTo>
                  <a:lnTo>
                    <a:pt x="2293" y="1115"/>
                  </a:lnTo>
                  <a:cubicBezTo>
                    <a:pt x="2293" y="1115"/>
                    <a:pt x="2552" y="500"/>
                    <a:pt x="2891" y="500"/>
                  </a:cubicBezTo>
                  <a:lnTo>
                    <a:pt x="4951" y="500"/>
                  </a:lnTo>
                  <a:cubicBezTo>
                    <a:pt x="5273" y="491"/>
                    <a:pt x="5281" y="9"/>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6" name="Google Shape;15196;p120"/>
          <p:cNvGrpSpPr/>
          <p:nvPr/>
        </p:nvGrpSpPr>
        <p:grpSpPr>
          <a:xfrm>
            <a:off x="8290351" y="863900"/>
            <a:ext cx="123600" cy="3239150"/>
            <a:chOff x="8290351" y="863900"/>
            <a:chExt cx="123600" cy="3239150"/>
          </a:xfrm>
        </p:grpSpPr>
        <p:sp>
          <p:nvSpPr>
            <p:cNvPr id="15197" name="Google Shape;15197;p12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8" name="Google Shape;15198;p12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9" name="Google Shape;15199;p12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0" name="Google Shape;15200;p12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1" name="Google Shape;15201;p12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02" name="Google Shape;15202;p120"/>
          <p:cNvSpPr/>
          <p:nvPr/>
        </p:nvSpPr>
        <p:spPr>
          <a:xfrm>
            <a:off x="8291538" y="375555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206"/>
        <p:cNvGrpSpPr/>
        <p:nvPr/>
      </p:nvGrpSpPr>
      <p:grpSpPr>
        <a:xfrm>
          <a:off x="0" y="0"/>
          <a:ext cx="0" cy="0"/>
          <a:chOff x="0" y="0"/>
          <a:chExt cx="0" cy="0"/>
        </a:xfrm>
      </p:grpSpPr>
      <p:sp>
        <p:nvSpPr>
          <p:cNvPr id="15207" name="Google Shape;15207;p121">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08" name="Google Shape;15208;p121">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09" name="Google Shape;15209;p12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infographics</a:t>
            </a:r>
            <a:endParaRPr/>
          </a:p>
        </p:txBody>
      </p:sp>
      <p:sp>
        <p:nvSpPr>
          <p:cNvPr id="15210" name="Google Shape;15210;p121">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211" name="Google Shape;15211;p121">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5212" name="Google Shape;15212;p121"/>
          <p:cNvSpPr txBox="1"/>
          <p:nvPr/>
        </p:nvSpPr>
        <p:spPr>
          <a:xfrm>
            <a:off x="2843450" y="3304898"/>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5213" name="Google Shape;15213;p121"/>
          <p:cNvSpPr txBox="1"/>
          <p:nvPr/>
        </p:nvSpPr>
        <p:spPr>
          <a:xfrm>
            <a:off x="709875" y="2822549"/>
            <a:ext cx="2136900" cy="59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Mars is actually a cold place full of iron oxide dust</a:t>
            </a:r>
            <a:endParaRPr>
              <a:solidFill>
                <a:schemeClr val="dk1"/>
              </a:solidFill>
              <a:latin typeface="Dosis"/>
              <a:ea typeface="Dosis"/>
              <a:cs typeface="Dosis"/>
              <a:sym typeface="Dosis"/>
            </a:endParaRPr>
          </a:p>
        </p:txBody>
      </p:sp>
      <p:sp>
        <p:nvSpPr>
          <p:cNvPr id="15214" name="Google Shape;15214;p121"/>
          <p:cNvSpPr txBox="1"/>
          <p:nvPr/>
        </p:nvSpPr>
        <p:spPr>
          <a:xfrm>
            <a:off x="709875" y="3540424"/>
            <a:ext cx="2136900" cy="59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Earth is the third planet and is where we all live on</a:t>
            </a:r>
            <a:endParaRPr>
              <a:solidFill>
                <a:schemeClr val="dk1"/>
              </a:solidFill>
              <a:latin typeface="Dosis"/>
              <a:ea typeface="Dosis"/>
              <a:cs typeface="Dosis"/>
              <a:sym typeface="Dosis"/>
            </a:endParaRPr>
          </a:p>
        </p:txBody>
      </p:sp>
      <p:cxnSp>
        <p:nvCxnSpPr>
          <p:cNvPr id="15215" name="Google Shape;15215;p121"/>
          <p:cNvCxnSpPr/>
          <p:nvPr/>
        </p:nvCxnSpPr>
        <p:spPr>
          <a:xfrm>
            <a:off x="711525" y="3479198"/>
            <a:ext cx="2133600" cy="0"/>
          </a:xfrm>
          <a:prstGeom prst="straightConnector1">
            <a:avLst/>
          </a:prstGeom>
          <a:noFill/>
          <a:ln w="9525" cap="flat" cmpd="sng">
            <a:solidFill>
              <a:schemeClr val="dk1"/>
            </a:solidFill>
            <a:prstDash val="solid"/>
            <a:round/>
            <a:headEnd type="none" w="med" len="med"/>
            <a:tailEnd type="none" w="med" len="med"/>
          </a:ln>
        </p:spPr>
      </p:cxnSp>
      <p:sp>
        <p:nvSpPr>
          <p:cNvPr id="15216" name="Google Shape;15216;p121"/>
          <p:cNvSpPr txBox="1"/>
          <p:nvPr/>
        </p:nvSpPr>
        <p:spPr>
          <a:xfrm flipH="1">
            <a:off x="4888078" y="3304889"/>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Venus</a:t>
            </a:r>
            <a:endParaRPr sz="2000">
              <a:solidFill>
                <a:schemeClr val="dk1"/>
              </a:solidFill>
              <a:latin typeface="Nanum Gothic Coding"/>
              <a:ea typeface="Nanum Gothic Coding"/>
              <a:cs typeface="Nanum Gothic Coding"/>
              <a:sym typeface="Nanum Gothic Coding"/>
            </a:endParaRPr>
          </a:p>
        </p:txBody>
      </p:sp>
      <p:sp>
        <p:nvSpPr>
          <p:cNvPr id="15217" name="Google Shape;15217;p121"/>
          <p:cNvSpPr txBox="1"/>
          <p:nvPr/>
        </p:nvSpPr>
        <p:spPr>
          <a:xfrm flipH="1">
            <a:off x="6297176" y="2822549"/>
            <a:ext cx="2136900" cy="59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Venus is the second planet from the Sun</a:t>
            </a:r>
            <a:endParaRPr>
              <a:solidFill>
                <a:schemeClr val="dk1"/>
              </a:solidFill>
              <a:latin typeface="Dosis"/>
              <a:ea typeface="Dosis"/>
              <a:cs typeface="Dosis"/>
              <a:sym typeface="Dosis"/>
            </a:endParaRPr>
          </a:p>
        </p:txBody>
      </p:sp>
      <p:sp>
        <p:nvSpPr>
          <p:cNvPr id="15218" name="Google Shape;15218;p121"/>
          <p:cNvSpPr txBox="1"/>
          <p:nvPr/>
        </p:nvSpPr>
        <p:spPr>
          <a:xfrm flipH="1">
            <a:off x="6297176" y="3540424"/>
            <a:ext cx="2136900" cy="59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Jupiter is the biggest planet in the entire Solar System</a:t>
            </a:r>
            <a:endParaRPr>
              <a:solidFill>
                <a:schemeClr val="dk1"/>
              </a:solidFill>
              <a:latin typeface="Dosis"/>
              <a:ea typeface="Dosis"/>
              <a:cs typeface="Dosis"/>
              <a:sym typeface="Dosis"/>
            </a:endParaRPr>
          </a:p>
        </p:txBody>
      </p:sp>
      <p:cxnSp>
        <p:nvCxnSpPr>
          <p:cNvPr id="15219" name="Google Shape;15219;p121"/>
          <p:cNvCxnSpPr/>
          <p:nvPr/>
        </p:nvCxnSpPr>
        <p:spPr>
          <a:xfrm rot="10800000">
            <a:off x="6298826" y="3479189"/>
            <a:ext cx="2133600" cy="0"/>
          </a:xfrm>
          <a:prstGeom prst="straightConnector1">
            <a:avLst/>
          </a:prstGeom>
          <a:noFill/>
          <a:ln w="9525" cap="flat" cmpd="sng">
            <a:solidFill>
              <a:schemeClr val="dk1"/>
            </a:solidFill>
            <a:prstDash val="solid"/>
            <a:round/>
            <a:headEnd type="none" w="med" len="med"/>
            <a:tailEnd type="none" w="med" len="med"/>
          </a:ln>
        </p:spPr>
      </p:cxnSp>
      <p:sp>
        <p:nvSpPr>
          <p:cNvPr id="15220" name="Google Shape;15220;p121"/>
          <p:cNvSpPr txBox="1"/>
          <p:nvPr/>
        </p:nvSpPr>
        <p:spPr>
          <a:xfrm>
            <a:off x="3865800" y="1300973"/>
            <a:ext cx="14124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cxnSp>
        <p:nvCxnSpPr>
          <p:cNvPr id="15221" name="Google Shape;15221;p121"/>
          <p:cNvCxnSpPr>
            <a:endCxn id="15212" idx="3"/>
          </p:cNvCxnSpPr>
          <p:nvPr/>
        </p:nvCxnSpPr>
        <p:spPr>
          <a:xfrm rot="5400000">
            <a:off x="3911000" y="2818148"/>
            <a:ext cx="1005900" cy="316200"/>
          </a:xfrm>
          <a:prstGeom prst="bentConnector2">
            <a:avLst/>
          </a:prstGeom>
          <a:noFill/>
          <a:ln w="9525" cap="flat" cmpd="sng">
            <a:solidFill>
              <a:schemeClr val="dk1"/>
            </a:solidFill>
            <a:prstDash val="solid"/>
            <a:round/>
            <a:headEnd type="none" w="med" len="med"/>
            <a:tailEnd type="none" w="med" len="med"/>
          </a:ln>
        </p:spPr>
      </p:cxnSp>
      <p:cxnSp>
        <p:nvCxnSpPr>
          <p:cNvPr id="15222" name="Google Shape;15222;p121"/>
          <p:cNvCxnSpPr>
            <a:endCxn id="15216" idx="3"/>
          </p:cNvCxnSpPr>
          <p:nvPr/>
        </p:nvCxnSpPr>
        <p:spPr>
          <a:xfrm rot="-5400000" flipH="1">
            <a:off x="4227028" y="2818139"/>
            <a:ext cx="1005900" cy="316200"/>
          </a:xfrm>
          <a:prstGeom prst="bentConnector2">
            <a:avLst/>
          </a:prstGeom>
          <a:noFill/>
          <a:ln w="9525" cap="flat" cmpd="sng">
            <a:solidFill>
              <a:schemeClr val="dk1"/>
            </a:solidFill>
            <a:prstDash val="solid"/>
            <a:round/>
            <a:headEnd type="none" w="med" len="med"/>
            <a:tailEnd type="none" w="med" len="med"/>
          </a:ln>
        </p:spPr>
      </p:cxnSp>
      <p:sp>
        <p:nvSpPr>
          <p:cNvPr id="15223" name="Google Shape;15223;p121"/>
          <p:cNvSpPr/>
          <p:nvPr/>
        </p:nvSpPr>
        <p:spPr>
          <a:xfrm>
            <a:off x="1318900" y="1783387"/>
            <a:ext cx="918900" cy="9168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24" name="Google Shape;15224;p121"/>
          <p:cNvSpPr/>
          <p:nvPr/>
        </p:nvSpPr>
        <p:spPr>
          <a:xfrm>
            <a:off x="4112551" y="1783387"/>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25" name="Google Shape;15225;p121"/>
          <p:cNvSpPr/>
          <p:nvPr/>
        </p:nvSpPr>
        <p:spPr>
          <a:xfrm>
            <a:off x="6906201" y="1783387"/>
            <a:ext cx="918900" cy="9168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5226" name="Google Shape;15226;p121"/>
          <p:cNvGrpSpPr/>
          <p:nvPr/>
        </p:nvGrpSpPr>
        <p:grpSpPr>
          <a:xfrm>
            <a:off x="1557351" y="1944026"/>
            <a:ext cx="441939" cy="595497"/>
            <a:chOff x="2277139" y="1946892"/>
            <a:chExt cx="288378" cy="388579"/>
          </a:xfrm>
        </p:grpSpPr>
        <p:sp>
          <p:nvSpPr>
            <p:cNvPr id="15227" name="Google Shape;15227;p121"/>
            <p:cNvSpPr/>
            <p:nvPr/>
          </p:nvSpPr>
          <p:spPr>
            <a:xfrm>
              <a:off x="2287951" y="2067169"/>
              <a:ext cx="206092" cy="268302"/>
            </a:xfrm>
            <a:custGeom>
              <a:avLst/>
              <a:gdLst/>
              <a:ahLst/>
              <a:cxnLst/>
              <a:rect l="l" t="t" r="r" b="b"/>
              <a:pathLst>
                <a:path w="9054" h="11787" extrusionOk="0">
                  <a:moveTo>
                    <a:pt x="253" y="1"/>
                  </a:moveTo>
                  <a:cubicBezTo>
                    <a:pt x="116" y="1"/>
                    <a:pt x="7" y="111"/>
                    <a:pt x="7" y="252"/>
                  </a:cubicBezTo>
                  <a:lnTo>
                    <a:pt x="7" y="11350"/>
                  </a:lnTo>
                  <a:cubicBezTo>
                    <a:pt x="0" y="11596"/>
                    <a:pt x="209" y="11787"/>
                    <a:pt x="433" y="11787"/>
                  </a:cubicBezTo>
                  <a:cubicBezTo>
                    <a:pt x="494" y="11787"/>
                    <a:pt x="555" y="11773"/>
                    <a:pt x="614" y="11743"/>
                  </a:cubicBezTo>
                  <a:lnTo>
                    <a:pt x="5752" y="9370"/>
                  </a:lnTo>
                  <a:cubicBezTo>
                    <a:pt x="5775" y="9361"/>
                    <a:pt x="5799" y="9356"/>
                    <a:pt x="5824" y="9356"/>
                  </a:cubicBezTo>
                  <a:cubicBezTo>
                    <a:pt x="5848" y="9356"/>
                    <a:pt x="5873" y="9361"/>
                    <a:pt x="5895" y="9370"/>
                  </a:cubicBezTo>
                  <a:lnTo>
                    <a:pt x="8670" y="10654"/>
                  </a:lnTo>
                  <a:cubicBezTo>
                    <a:pt x="8702" y="10668"/>
                    <a:pt x="8736" y="10675"/>
                    <a:pt x="8769" y="10675"/>
                  </a:cubicBezTo>
                  <a:cubicBezTo>
                    <a:pt x="8864" y="10675"/>
                    <a:pt x="8953" y="10622"/>
                    <a:pt x="9000" y="10529"/>
                  </a:cubicBezTo>
                  <a:cubicBezTo>
                    <a:pt x="9053" y="10404"/>
                    <a:pt x="9000" y="10253"/>
                    <a:pt x="8875" y="10199"/>
                  </a:cubicBezTo>
                  <a:lnTo>
                    <a:pt x="6100" y="8915"/>
                  </a:lnTo>
                  <a:cubicBezTo>
                    <a:pt x="6016" y="8874"/>
                    <a:pt x="5922" y="8854"/>
                    <a:pt x="5827" y="8854"/>
                  </a:cubicBezTo>
                  <a:cubicBezTo>
                    <a:pt x="5732" y="8854"/>
                    <a:pt x="5636" y="8874"/>
                    <a:pt x="5547" y="8915"/>
                  </a:cubicBezTo>
                  <a:lnTo>
                    <a:pt x="507" y="11252"/>
                  </a:lnTo>
                  <a:lnTo>
                    <a:pt x="507" y="261"/>
                  </a:lnTo>
                  <a:cubicBezTo>
                    <a:pt x="507" y="127"/>
                    <a:pt x="409" y="20"/>
                    <a:pt x="284" y="3"/>
                  </a:cubicBezTo>
                  <a:cubicBezTo>
                    <a:pt x="273" y="1"/>
                    <a:pt x="26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8" name="Google Shape;15228;p121"/>
            <p:cNvSpPr/>
            <p:nvPr/>
          </p:nvSpPr>
          <p:spPr>
            <a:xfrm>
              <a:off x="2277139" y="1946892"/>
              <a:ext cx="288378" cy="388192"/>
            </a:xfrm>
            <a:custGeom>
              <a:avLst/>
              <a:gdLst/>
              <a:ahLst/>
              <a:cxnLst/>
              <a:rect l="l" t="t" r="r" b="b"/>
              <a:pathLst>
                <a:path w="12669" h="17054" extrusionOk="0">
                  <a:moveTo>
                    <a:pt x="5549" y="1183"/>
                  </a:moveTo>
                  <a:lnTo>
                    <a:pt x="5549" y="2048"/>
                  </a:lnTo>
                  <a:lnTo>
                    <a:pt x="3016" y="2048"/>
                  </a:lnTo>
                  <a:lnTo>
                    <a:pt x="3016" y="1183"/>
                  </a:lnTo>
                  <a:close/>
                  <a:moveTo>
                    <a:pt x="9582" y="1183"/>
                  </a:moveTo>
                  <a:lnTo>
                    <a:pt x="9582" y="2048"/>
                  </a:lnTo>
                  <a:lnTo>
                    <a:pt x="7048" y="2048"/>
                  </a:lnTo>
                  <a:lnTo>
                    <a:pt x="7048" y="1183"/>
                  </a:lnTo>
                  <a:close/>
                  <a:moveTo>
                    <a:pt x="2263" y="507"/>
                  </a:moveTo>
                  <a:cubicBezTo>
                    <a:pt x="2385" y="507"/>
                    <a:pt x="2507" y="590"/>
                    <a:pt x="2516" y="755"/>
                  </a:cubicBezTo>
                  <a:lnTo>
                    <a:pt x="2516" y="3083"/>
                  </a:lnTo>
                  <a:cubicBezTo>
                    <a:pt x="2507" y="3249"/>
                    <a:pt x="2383" y="3334"/>
                    <a:pt x="2261" y="3334"/>
                  </a:cubicBezTo>
                  <a:cubicBezTo>
                    <a:pt x="2140" y="3334"/>
                    <a:pt x="2021" y="3251"/>
                    <a:pt x="2017" y="3083"/>
                  </a:cubicBezTo>
                  <a:lnTo>
                    <a:pt x="2017" y="942"/>
                  </a:lnTo>
                  <a:cubicBezTo>
                    <a:pt x="2017" y="942"/>
                    <a:pt x="2017" y="933"/>
                    <a:pt x="2017" y="933"/>
                  </a:cubicBezTo>
                  <a:lnTo>
                    <a:pt x="2017" y="755"/>
                  </a:lnTo>
                  <a:cubicBezTo>
                    <a:pt x="2021" y="590"/>
                    <a:pt x="2141" y="507"/>
                    <a:pt x="2263" y="507"/>
                  </a:cubicBezTo>
                  <a:close/>
                  <a:moveTo>
                    <a:pt x="6295" y="507"/>
                  </a:moveTo>
                  <a:cubicBezTo>
                    <a:pt x="6417" y="507"/>
                    <a:pt x="6540" y="590"/>
                    <a:pt x="6548" y="755"/>
                  </a:cubicBezTo>
                  <a:lnTo>
                    <a:pt x="6548" y="3083"/>
                  </a:lnTo>
                  <a:cubicBezTo>
                    <a:pt x="6540" y="3249"/>
                    <a:pt x="6415" y="3334"/>
                    <a:pt x="6293" y="3334"/>
                  </a:cubicBezTo>
                  <a:cubicBezTo>
                    <a:pt x="6172" y="3334"/>
                    <a:pt x="6053" y="3251"/>
                    <a:pt x="6049" y="3083"/>
                  </a:cubicBezTo>
                  <a:lnTo>
                    <a:pt x="6049" y="755"/>
                  </a:lnTo>
                  <a:cubicBezTo>
                    <a:pt x="6053" y="590"/>
                    <a:pt x="6174" y="507"/>
                    <a:pt x="6295" y="507"/>
                  </a:cubicBezTo>
                  <a:close/>
                  <a:moveTo>
                    <a:pt x="10328" y="507"/>
                  </a:moveTo>
                  <a:cubicBezTo>
                    <a:pt x="10449" y="507"/>
                    <a:pt x="10572" y="590"/>
                    <a:pt x="10581" y="755"/>
                  </a:cubicBezTo>
                  <a:lnTo>
                    <a:pt x="10581" y="3083"/>
                  </a:lnTo>
                  <a:cubicBezTo>
                    <a:pt x="10576" y="3249"/>
                    <a:pt x="10452" y="3334"/>
                    <a:pt x="10329" y="3334"/>
                  </a:cubicBezTo>
                  <a:cubicBezTo>
                    <a:pt x="10207" y="3334"/>
                    <a:pt x="10086" y="3251"/>
                    <a:pt x="10081" y="3083"/>
                  </a:cubicBezTo>
                  <a:lnTo>
                    <a:pt x="10081" y="755"/>
                  </a:lnTo>
                  <a:cubicBezTo>
                    <a:pt x="10086" y="590"/>
                    <a:pt x="10206" y="507"/>
                    <a:pt x="10328" y="507"/>
                  </a:cubicBezTo>
                  <a:close/>
                  <a:moveTo>
                    <a:pt x="2294" y="1"/>
                  </a:moveTo>
                  <a:cubicBezTo>
                    <a:pt x="1947" y="1"/>
                    <a:pt x="1602" y="228"/>
                    <a:pt x="1553" y="683"/>
                  </a:cubicBezTo>
                  <a:lnTo>
                    <a:pt x="277" y="683"/>
                  </a:lnTo>
                  <a:cubicBezTo>
                    <a:pt x="143" y="683"/>
                    <a:pt x="36" y="773"/>
                    <a:pt x="18" y="897"/>
                  </a:cubicBezTo>
                  <a:cubicBezTo>
                    <a:pt x="0" y="1049"/>
                    <a:pt x="116" y="1183"/>
                    <a:pt x="268" y="1183"/>
                  </a:cubicBezTo>
                  <a:lnTo>
                    <a:pt x="1508" y="1183"/>
                  </a:lnTo>
                  <a:lnTo>
                    <a:pt x="1508" y="2048"/>
                  </a:lnTo>
                  <a:lnTo>
                    <a:pt x="1026" y="2048"/>
                  </a:lnTo>
                  <a:cubicBezTo>
                    <a:pt x="723" y="2048"/>
                    <a:pt x="482" y="2289"/>
                    <a:pt x="482" y="2592"/>
                  </a:cubicBezTo>
                  <a:lnTo>
                    <a:pt x="482" y="4323"/>
                  </a:lnTo>
                  <a:cubicBezTo>
                    <a:pt x="487" y="4488"/>
                    <a:pt x="609" y="4571"/>
                    <a:pt x="732" y="4571"/>
                  </a:cubicBezTo>
                  <a:cubicBezTo>
                    <a:pt x="855" y="4571"/>
                    <a:pt x="977" y="4488"/>
                    <a:pt x="982" y="4323"/>
                  </a:cubicBezTo>
                  <a:lnTo>
                    <a:pt x="982" y="2592"/>
                  </a:lnTo>
                  <a:cubicBezTo>
                    <a:pt x="982" y="2566"/>
                    <a:pt x="1000" y="2548"/>
                    <a:pt x="1026" y="2548"/>
                  </a:cubicBezTo>
                  <a:lnTo>
                    <a:pt x="1508" y="2548"/>
                  </a:lnTo>
                  <a:lnTo>
                    <a:pt x="1508" y="3056"/>
                  </a:lnTo>
                  <a:cubicBezTo>
                    <a:pt x="1508" y="3449"/>
                    <a:pt x="1802" y="3779"/>
                    <a:pt x="2195" y="3815"/>
                  </a:cubicBezTo>
                  <a:cubicBezTo>
                    <a:pt x="2221" y="3817"/>
                    <a:pt x="2247" y="3818"/>
                    <a:pt x="2272" y="3818"/>
                  </a:cubicBezTo>
                  <a:cubicBezTo>
                    <a:pt x="2683" y="3818"/>
                    <a:pt x="3016" y="3486"/>
                    <a:pt x="3016" y="3074"/>
                  </a:cubicBezTo>
                  <a:lnTo>
                    <a:pt x="3016" y="2548"/>
                  </a:lnTo>
                  <a:lnTo>
                    <a:pt x="5549" y="2548"/>
                  </a:lnTo>
                  <a:lnTo>
                    <a:pt x="5549" y="3056"/>
                  </a:lnTo>
                  <a:cubicBezTo>
                    <a:pt x="5549" y="3449"/>
                    <a:pt x="5835" y="3779"/>
                    <a:pt x="6227" y="3815"/>
                  </a:cubicBezTo>
                  <a:cubicBezTo>
                    <a:pt x="6253" y="3817"/>
                    <a:pt x="6279" y="3818"/>
                    <a:pt x="6304" y="3818"/>
                  </a:cubicBezTo>
                  <a:cubicBezTo>
                    <a:pt x="6716" y="3818"/>
                    <a:pt x="7048" y="3486"/>
                    <a:pt x="7048" y="3074"/>
                  </a:cubicBezTo>
                  <a:lnTo>
                    <a:pt x="7048" y="2548"/>
                  </a:lnTo>
                  <a:lnTo>
                    <a:pt x="9582" y="2548"/>
                  </a:lnTo>
                  <a:lnTo>
                    <a:pt x="9582" y="3056"/>
                  </a:lnTo>
                  <a:cubicBezTo>
                    <a:pt x="9582" y="3404"/>
                    <a:pt x="9805" y="3708"/>
                    <a:pt x="10144" y="3797"/>
                  </a:cubicBezTo>
                  <a:cubicBezTo>
                    <a:pt x="10211" y="3813"/>
                    <a:pt x="10277" y="3821"/>
                    <a:pt x="10341" y="3821"/>
                  </a:cubicBezTo>
                  <a:cubicBezTo>
                    <a:pt x="10764" y="3821"/>
                    <a:pt x="11107" y="3485"/>
                    <a:pt x="11107" y="3074"/>
                  </a:cubicBezTo>
                  <a:lnTo>
                    <a:pt x="11107" y="2548"/>
                  </a:lnTo>
                  <a:lnTo>
                    <a:pt x="11598" y="2548"/>
                  </a:lnTo>
                  <a:cubicBezTo>
                    <a:pt x="11598" y="2548"/>
                    <a:pt x="11598" y="2548"/>
                    <a:pt x="11598" y="2548"/>
                  </a:cubicBezTo>
                  <a:cubicBezTo>
                    <a:pt x="11740" y="2548"/>
                    <a:pt x="11598" y="16465"/>
                    <a:pt x="11651" y="16518"/>
                  </a:cubicBezTo>
                  <a:lnTo>
                    <a:pt x="10447" y="15956"/>
                  </a:lnTo>
                  <a:cubicBezTo>
                    <a:pt x="10412" y="15938"/>
                    <a:pt x="10375" y="15930"/>
                    <a:pt x="10339" y="15930"/>
                  </a:cubicBezTo>
                  <a:cubicBezTo>
                    <a:pt x="10248" y="15930"/>
                    <a:pt x="10162" y="15985"/>
                    <a:pt x="10117" y="16081"/>
                  </a:cubicBezTo>
                  <a:cubicBezTo>
                    <a:pt x="10063" y="16206"/>
                    <a:pt x="10117" y="16349"/>
                    <a:pt x="10242" y="16411"/>
                  </a:cubicBezTo>
                  <a:lnTo>
                    <a:pt x="11535" y="17009"/>
                  </a:lnTo>
                  <a:cubicBezTo>
                    <a:pt x="11596" y="17039"/>
                    <a:pt x="11660" y="17054"/>
                    <a:pt x="11723" y="17054"/>
                  </a:cubicBezTo>
                  <a:cubicBezTo>
                    <a:pt x="11829" y="17054"/>
                    <a:pt x="11933" y="17012"/>
                    <a:pt x="12017" y="16928"/>
                  </a:cubicBezTo>
                  <a:cubicBezTo>
                    <a:pt x="12097" y="16848"/>
                    <a:pt x="12142" y="16732"/>
                    <a:pt x="12142" y="16607"/>
                  </a:cubicBezTo>
                  <a:lnTo>
                    <a:pt x="12142" y="2592"/>
                  </a:lnTo>
                  <a:cubicBezTo>
                    <a:pt x="12142" y="2289"/>
                    <a:pt x="11901" y="2048"/>
                    <a:pt x="11598" y="2048"/>
                  </a:cubicBezTo>
                  <a:lnTo>
                    <a:pt x="11107" y="2048"/>
                  </a:lnTo>
                  <a:lnTo>
                    <a:pt x="11107" y="1183"/>
                  </a:lnTo>
                  <a:lnTo>
                    <a:pt x="12392" y="1183"/>
                  </a:lnTo>
                  <a:cubicBezTo>
                    <a:pt x="12517" y="1183"/>
                    <a:pt x="12633" y="1085"/>
                    <a:pt x="12642" y="960"/>
                  </a:cubicBezTo>
                  <a:cubicBezTo>
                    <a:pt x="12668" y="808"/>
                    <a:pt x="12543" y="683"/>
                    <a:pt x="12401" y="683"/>
                  </a:cubicBezTo>
                  <a:lnTo>
                    <a:pt x="11107" y="683"/>
                  </a:lnTo>
                  <a:cubicBezTo>
                    <a:pt x="11058" y="228"/>
                    <a:pt x="10710" y="1"/>
                    <a:pt x="10362" y="1"/>
                  </a:cubicBezTo>
                  <a:cubicBezTo>
                    <a:pt x="10014" y="1"/>
                    <a:pt x="9666" y="228"/>
                    <a:pt x="9617" y="683"/>
                  </a:cubicBezTo>
                  <a:lnTo>
                    <a:pt x="7075" y="683"/>
                  </a:lnTo>
                  <a:cubicBezTo>
                    <a:pt x="7021" y="228"/>
                    <a:pt x="6673" y="1"/>
                    <a:pt x="6327" y="1"/>
                  </a:cubicBezTo>
                  <a:cubicBezTo>
                    <a:pt x="5980" y="1"/>
                    <a:pt x="5634" y="228"/>
                    <a:pt x="5585" y="683"/>
                  </a:cubicBezTo>
                  <a:lnTo>
                    <a:pt x="3043" y="683"/>
                  </a:lnTo>
                  <a:cubicBezTo>
                    <a:pt x="2989" y="228"/>
                    <a:pt x="2641" y="1"/>
                    <a:pt x="2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9" name="Google Shape;15229;p121"/>
            <p:cNvSpPr/>
            <p:nvPr/>
          </p:nvSpPr>
          <p:spPr>
            <a:xfrm>
              <a:off x="2351254" y="2073110"/>
              <a:ext cx="138920" cy="123782"/>
            </a:xfrm>
            <a:custGeom>
              <a:avLst/>
              <a:gdLst/>
              <a:ahLst/>
              <a:cxnLst/>
              <a:rect l="l" t="t" r="r" b="b"/>
              <a:pathLst>
                <a:path w="6103" h="5438" extrusionOk="0">
                  <a:moveTo>
                    <a:pt x="3052" y="500"/>
                  </a:moveTo>
                  <a:cubicBezTo>
                    <a:pt x="3177" y="500"/>
                    <a:pt x="3275" y="571"/>
                    <a:pt x="3337" y="678"/>
                  </a:cubicBezTo>
                  <a:lnTo>
                    <a:pt x="3694" y="1401"/>
                  </a:lnTo>
                  <a:cubicBezTo>
                    <a:pt x="3810" y="1642"/>
                    <a:pt x="4042" y="1802"/>
                    <a:pt x="4301" y="1847"/>
                  </a:cubicBezTo>
                  <a:lnTo>
                    <a:pt x="5103" y="1963"/>
                  </a:lnTo>
                  <a:cubicBezTo>
                    <a:pt x="5353" y="1990"/>
                    <a:pt x="5460" y="2320"/>
                    <a:pt x="5273" y="2489"/>
                  </a:cubicBezTo>
                  <a:lnTo>
                    <a:pt x="4693" y="3060"/>
                  </a:lnTo>
                  <a:cubicBezTo>
                    <a:pt x="4506" y="3239"/>
                    <a:pt x="4417" y="3515"/>
                    <a:pt x="4461" y="3774"/>
                  </a:cubicBezTo>
                  <a:lnTo>
                    <a:pt x="4595" y="4568"/>
                  </a:lnTo>
                  <a:cubicBezTo>
                    <a:pt x="4637" y="4766"/>
                    <a:pt x="4467" y="4936"/>
                    <a:pt x="4288" y="4936"/>
                  </a:cubicBezTo>
                  <a:cubicBezTo>
                    <a:pt x="4241" y="4936"/>
                    <a:pt x="4193" y="4924"/>
                    <a:pt x="4149" y="4898"/>
                  </a:cubicBezTo>
                  <a:lnTo>
                    <a:pt x="3426" y="4523"/>
                  </a:lnTo>
                  <a:cubicBezTo>
                    <a:pt x="3310" y="4461"/>
                    <a:pt x="3181" y="4430"/>
                    <a:pt x="3052" y="4430"/>
                  </a:cubicBezTo>
                  <a:cubicBezTo>
                    <a:pt x="2922" y="4430"/>
                    <a:pt x="2793" y="4461"/>
                    <a:pt x="2677" y="4523"/>
                  </a:cubicBezTo>
                  <a:lnTo>
                    <a:pt x="1963" y="4898"/>
                  </a:lnTo>
                  <a:cubicBezTo>
                    <a:pt x="1915" y="4926"/>
                    <a:pt x="1863" y="4940"/>
                    <a:pt x="1812" y="4940"/>
                  </a:cubicBezTo>
                  <a:cubicBezTo>
                    <a:pt x="1749" y="4940"/>
                    <a:pt x="1687" y="4919"/>
                    <a:pt x="1633" y="4880"/>
                  </a:cubicBezTo>
                  <a:cubicBezTo>
                    <a:pt x="1535" y="4809"/>
                    <a:pt x="1490" y="4693"/>
                    <a:pt x="1508" y="4568"/>
                  </a:cubicBezTo>
                  <a:lnTo>
                    <a:pt x="1642" y="3774"/>
                  </a:lnTo>
                  <a:cubicBezTo>
                    <a:pt x="1687" y="3515"/>
                    <a:pt x="1597" y="3239"/>
                    <a:pt x="1410" y="3060"/>
                  </a:cubicBezTo>
                  <a:lnTo>
                    <a:pt x="830" y="2489"/>
                  </a:lnTo>
                  <a:cubicBezTo>
                    <a:pt x="643" y="2320"/>
                    <a:pt x="750" y="1990"/>
                    <a:pt x="1000" y="1963"/>
                  </a:cubicBezTo>
                  <a:lnTo>
                    <a:pt x="1803" y="1847"/>
                  </a:lnTo>
                  <a:cubicBezTo>
                    <a:pt x="2070" y="1802"/>
                    <a:pt x="2293" y="1642"/>
                    <a:pt x="2418" y="1401"/>
                  </a:cubicBezTo>
                  <a:lnTo>
                    <a:pt x="2775" y="678"/>
                  </a:lnTo>
                  <a:cubicBezTo>
                    <a:pt x="2829" y="571"/>
                    <a:pt x="2936" y="500"/>
                    <a:pt x="3052" y="500"/>
                  </a:cubicBezTo>
                  <a:close/>
                  <a:moveTo>
                    <a:pt x="3052" y="0"/>
                  </a:moveTo>
                  <a:cubicBezTo>
                    <a:pt x="2739" y="0"/>
                    <a:pt x="2463" y="179"/>
                    <a:pt x="2329" y="455"/>
                  </a:cubicBezTo>
                  <a:lnTo>
                    <a:pt x="1963" y="1178"/>
                  </a:lnTo>
                  <a:cubicBezTo>
                    <a:pt x="1919" y="1267"/>
                    <a:pt x="1829" y="1338"/>
                    <a:pt x="1731" y="1347"/>
                  </a:cubicBezTo>
                  <a:lnTo>
                    <a:pt x="928" y="1463"/>
                  </a:lnTo>
                  <a:cubicBezTo>
                    <a:pt x="277" y="1552"/>
                    <a:pt x="1" y="2391"/>
                    <a:pt x="482" y="2855"/>
                  </a:cubicBezTo>
                  <a:lnTo>
                    <a:pt x="1062" y="3417"/>
                  </a:lnTo>
                  <a:cubicBezTo>
                    <a:pt x="1134" y="3488"/>
                    <a:pt x="1169" y="3586"/>
                    <a:pt x="1151" y="3694"/>
                  </a:cubicBezTo>
                  <a:lnTo>
                    <a:pt x="1018" y="4487"/>
                  </a:lnTo>
                  <a:cubicBezTo>
                    <a:pt x="964" y="4791"/>
                    <a:pt x="1089" y="5094"/>
                    <a:pt x="1339" y="5281"/>
                  </a:cubicBezTo>
                  <a:cubicBezTo>
                    <a:pt x="1481" y="5383"/>
                    <a:pt x="1649" y="5435"/>
                    <a:pt x="1819" y="5435"/>
                  </a:cubicBezTo>
                  <a:cubicBezTo>
                    <a:pt x="1947" y="5435"/>
                    <a:pt x="2076" y="5405"/>
                    <a:pt x="2195" y="5344"/>
                  </a:cubicBezTo>
                  <a:lnTo>
                    <a:pt x="2909" y="4969"/>
                  </a:lnTo>
                  <a:cubicBezTo>
                    <a:pt x="2953" y="4942"/>
                    <a:pt x="3003" y="4929"/>
                    <a:pt x="3052" y="4929"/>
                  </a:cubicBezTo>
                  <a:cubicBezTo>
                    <a:pt x="3101" y="4929"/>
                    <a:pt x="3150" y="4942"/>
                    <a:pt x="3194" y="4969"/>
                  </a:cubicBezTo>
                  <a:lnTo>
                    <a:pt x="3917" y="5344"/>
                  </a:lnTo>
                  <a:cubicBezTo>
                    <a:pt x="4036" y="5408"/>
                    <a:pt x="4161" y="5437"/>
                    <a:pt x="4284" y="5437"/>
                  </a:cubicBezTo>
                  <a:cubicBezTo>
                    <a:pt x="4756" y="5437"/>
                    <a:pt x="5187" y="5005"/>
                    <a:pt x="5095" y="4487"/>
                  </a:cubicBezTo>
                  <a:lnTo>
                    <a:pt x="4952" y="3694"/>
                  </a:lnTo>
                  <a:cubicBezTo>
                    <a:pt x="4934" y="3586"/>
                    <a:pt x="4970" y="3488"/>
                    <a:pt x="5041" y="3417"/>
                  </a:cubicBezTo>
                  <a:lnTo>
                    <a:pt x="5621" y="2855"/>
                  </a:lnTo>
                  <a:cubicBezTo>
                    <a:pt x="6103" y="2391"/>
                    <a:pt x="5835" y="1552"/>
                    <a:pt x="5175" y="1463"/>
                  </a:cubicBezTo>
                  <a:lnTo>
                    <a:pt x="4372" y="1347"/>
                  </a:lnTo>
                  <a:cubicBezTo>
                    <a:pt x="4274" y="1338"/>
                    <a:pt x="4185" y="1267"/>
                    <a:pt x="4140" y="1178"/>
                  </a:cubicBezTo>
                  <a:lnTo>
                    <a:pt x="3783" y="455"/>
                  </a:lnTo>
                  <a:cubicBezTo>
                    <a:pt x="3640" y="179"/>
                    <a:pt x="3364" y="0"/>
                    <a:pt x="3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0" name="Google Shape;15230;p121"/>
          <p:cNvGrpSpPr/>
          <p:nvPr/>
        </p:nvGrpSpPr>
        <p:grpSpPr>
          <a:xfrm>
            <a:off x="4274324" y="2107996"/>
            <a:ext cx="595357" cy="273278"/>
            <a:chOff x="2838622" y="2051986"/>
            <a:chExt cx="388488" cy="178321"/>
          </a:xfrm>
        </p:grpSpPr>
        <p:sp>
          <p:nvSpPr>
            <p:cNvPr id="15231" name="Google Shape;15231;p121"/>
            <p:cNvSpPr/>
            <p:nvPr/>
          </p:nvSpPr>
          <p:spPr>
            <a:xfrm>
              <a:off x="2838622" y="2051986"/>
              <a:ext cx="388488" cy="178321"/>
            </a:xfrm>
            <a:custGeom>
              <a:avLst/>
              <a:gdLst/>
              <a:ahLst/>
              <a:cxnLst/>
              <a:rect l="l" t="t" r="r" b="b"/>
              <a:pathLst>
                <a:path w="17067" h="7834" extrusionOk="0">
                  <a:moveTo>
                    <a:pt x="16352" y="500"/>
                  </a:moveTo>
                  <a:cubicBezTo>
                    <a:pt x="16468" y="500"/>
                    <a:pt x="16567" y="598"/>
                    <a:pt x="16567" y="723"/>
                  </a:cubicBezTo>
                  <a:lnTo>
                    <a:pt x="16567" y="3453"/>
                  </a:lnTo>
                  <a:cubicBezTo>
                    <a:pt x="16567" y="3569"/>
                    <a:pt x="16468" y="3667"/>
                    <a:pt x="16352" y="3667"/>
                  </a:cubicBezTo>
                  <a:lnTo>
                    <a:pt x="15095" y="3667"/>
                  </a:lnTo>
                  <a:cubicBezTo>
                    <a:pt x="14925" y="2793"/>
                    <a:pt x="14247" y="2008"/>
                    <a:pt x="13400" y="1704"/>
                  </a:cubicBezTo>
                  <a:lnTo>
                    <a:pt x="13400" y="500"/>
                  </a:lnTo>
                  <a:close/>
                  <a:moveTo>
                    <a:pt x="12543" y="2052"/>
                  </a:moveTo>
                  <a:cubicBezTo>
                    <a:pt x="13675" y="2052"/>
                    <a:pt x="14666" y="3057"/>
                    <a:pt x="14648" y="4202"/>
                  </a:cubicBezTo>
                  <a:cubicBezTo>
                    <a:pt x="14648" y="5490"/>
                    <a:pt x="13579" y="6347"/>
                    <a:pt x="12471" y="6347"/>
                  </a:cubicBezTo>
                  <a:cubicBezTo>
                    <a:pt x="11944" y="6347"/>
                    <a:pt x="11407" y="6153"/>
                    <a:pt x="10973" y="5719"/>
                  </a:cubicBezTo>
                  <a:cubicBezTo>
                    <a:pt x="9629" y="4374"/>
                    <a:pt x="10586" y="2052"/>
                    <a:pt x="12488" y="2052"/>
                  </a:cubicBezTo>
                  <a:cubicBezTo>
                    <a:pt x="12491" y="2052"/>
                    <a:pt x="12495" y="2052"/>
                    <a:pt x="12499" y="2052"/>
                  </a:cubicBezTo>
                  <a:cubicBezTo>
                    <a:pt x="12513" y="2052"/>
                    <a:pt x="12528" y="2052"/>
                    <a:pt x="12543" y="2052"/>
                  </a:cubicBezTo>
                  <a:close/>
                  <a:moveTo>
                    <a:pt x="14541" y="5888"/>
                  </a:moveTo>
                  <a:lnTo>
                    <a:pt x="15558" y="6914"/>
                  </a:lnTo>
                  <a:cubicBezTo>
                    <a:pt x="15717" y="7055"/>
                    <a:pt x="15607" y="7334"/>
                    <a:pt x="15390" y="7334"/>
                  </a:cubicBezTo>
                  <a:cubicBezTo>
                    <a:pt x="15387" y="7334"/>
                    <a:pt x="15383" y="7334"/>
                    <a:pt x="15380" y="7334"/>
                  </a:cubicBezTo>
                  <a:cubicBezTo>
                    <a:pt x="15318" y="7334"/>
                    <a:pt x="15255" y="7307"/>
                    <a:pt x="15202" y="7262"/>
                  </a:cubicBezTo>
                  <a:lnTo>
                    <a:pt x="14185" y="6245"/>
                  </a:lnTo>
                  <a:cubicBezTo>
                    <a:pt x="14309" y="6138"/>
                    <a:pt x="14434" y="6013"/>
                    <a:pt x="14541" y="5888"/>
                  </a:cubicBezTo>
                  <a:close/>
                  <a:moveTo>
                    <a:pt x="259" y="0"/>
                  </a:moveTo>
                  <a:cubicBezTo>
                    <a:pt x="116" y="0"/>
                    <a:pt x="0" y="125"/>
                    <a:pt x="0" y="268"/>
                  </a:cubicBezTo>
                  <a:lnTo>
                    <a:pt x="0" y="3453"/>
                  </a:lnTo>
                  <a:cubicBezTo>
                    <a:pt x="0" y="3830"/>
                    <a:pt x="297" y="4141"/>
                    <a:pt x="668" y="4141"/>
                  </a:cubicBezTo>
                  <a:cubicBezTo>
                    <a:pt x="683" y="4141"/>
                    <a:pt x="698" y="4141"/>
                    <a:pt x="714" y="4140"/>
                  </a:cubicBezTo>
                  <a:lnTo>
                    <a:pt x="9849" y="4140"/>
                  </a:lnTo>
                  <a:cubicBezTo>
                    <a:pt x="9815" y="5708"/>
                    <a:pt x="11117" y="6852"/>
                    <a:pt x="12520" y="6852"/>
                  </a:cubicBezTo>
                  <a:cubicBezTo>
                    <a:pt x="12937" y="6852"/>
                    <a:pt x="13363" y="6751"/>
                    <a:pt x="13765" y="6531"/>
                  </a:cubicBezTo>
                  <a:lnTo>
                    <a:pt x="14854" y="7619"/>
                  </a:lnTo>
                  <a:cubicBezTo>
                    <a:pt x="14992" y="7762"/>
                    <a:pt x="15186" y="7833"/>
                    <a:pt x="15381" y="7833"/>
                  </a:cubicBezTo>
                  <a:cubicBezTo>
                    <a:pt x="15576" y="7833"/>
                    <a:pt x="15773" y="7762"/>
                    <a:pt x="15915" y="7619"/>
                  </a:cubicBezTo>
                  <a:cubicBezTo>
                    <a:pt x="16201" y="7334"/>
                    <a:pt x="16201" y="6834"/>
                    <a:pt x="15915" y="6557"/>
                  </a:cubicBezTo>
                  <a:lnTo>
                    <a:pt x="14827" y="5469"/>
                  </a:lnTo>
                  <a:cubicBezTo>
                    <a:pt x="15041" y="5076"/>
                    <a:pt x="15148" y="4630"/>
                    <a:pt x="15148" y="4167"/>
                  </a:cubicBezTo>
                  <a:lnTo>
                    <a:pt x="16352" y="4167"/>
                  </a:lnTo>
                  <a:cubicBezTo>
                    <a:pt x="16745" y="4167"/>
                    <a:pt x="17066" y="3845"/>
                    <a:pt x="17066" y="3453"/>
                  </a:cubicBezTo>
                  <a:lnTo>
                    <a:pt x="17066" y="723"/>
                  </a:lnTo>
                  <a:cubicBezTo>
                    <a:pt x="17066" y="322"/>
                    <a:pt x="16745" y="0"/>
                    <a:pt x="16352" y="0"/>
                  </a:cubicBezTo>
                  <a:lnTo>
                    <a:pt x="4380" y="0"/>
                  </a:lnTo>
                  <a:cubicBezTo>
                    <a:pt x="4247" y="0"/>
                    <a:pt x="4131" y="99"/>
                    <a:pt x="4122" y="223"/>
                  </a:cubicBezTo>
                  <a:cubicBezTo>
                    <a:pt x="4104" y="375"/>
                    <a:pt x="4220" y="500"/>
                    <a:pt x="4363" y="500"/>
                  </a:cubicBezTo>
                  <a:lnTo>
                    <a:pt x="12900" y="500"/>
                  </a:lnTo>
                  <a:lnTo>
                    <a:pt x="12900" y="1579"/>
                  </a:lnTo>
                  <a:cubicBezTo>
                    <a:pt x="12764" y="1556"/>
                    <a:pt x="12627" y="1545"/>
                    <a:pt x="12492" y="1545"/>
                  </a:cubicBezTo>
                  <a:cubicBezTo>
                    <a:pt x="11269" y="1545"/>
                    <a:pt x="10118" y="2454"/>
                    <a:pt x="9894" y="3667"/>
                  </a:cubicBezTo>
                  <a:lnTo>
                    <a:pt x="714" y="3667"/>
                  </a:lnTo>
                  <a:cubicBezTo>
                    <a:pt x="598" y="3667"/>
                    <a:pt x="500" y="3578"/>
                    <a:pt x="500" y="3453"/>
                  </a:cubicBezTo>
                  <a:lnTo>
                    <a:pt x="500" y="580"/>
                  </a:lnTo>
                  <a:cubicBezTo>
                    <a:pt x="500" y="536"/>
                    <a:pt x="535" y="500"/>
                    <a:pt x="580" y="500"/>
                  </a:cubicBezTo>
                  <a:lnTo>
                    <a:pt x="3283" y="500"/>
                  </a:lnTo>
                  <a:cubicBezTo>
                    <a:pt x="3310" y="500"/>
                    <a:pt x="3337" y="491"/>
                    <a:pt x="3354" y="473"/>
                  </a:cubicBezTo>
                  <a:cubicBezTo>
                    <a:pt x="3560" y="259"/>
                    <a:pt x="3408" y="0"/>
                    <a:pt x="3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2" name="Google Shape;15232;p121"/>
            <p:cNvSpPr/>
            <p:nvPr/>
          </p:nvSpPr>
          <p:spPr>
            <a:xfrm>
              <a:off x="3081884" y="2110031"/>
              <a:ext cx="81376" cy="75093"/>
            </a:xfrm>
            <a:custGeom>
              <a:avLst/>
              <a:gdLst/>
              <a:ahLst/>
              <a:cxnLst/>
              <a:rect l="l" t="t" r="r" b="b"/>
              <a:pathLst>
                <a:path w="3575" h="3299" extrusionOk="0">
                  <a:moveTo>
                    <a:pt x="1788" y="1"/>
                  </a:moveTo>
                  <a:cubicBezTo>
                    <a:pt x="1387" y="1"/>
                    <a:pt x="978" y="149"/>
                    <a:pt x="643" y="484"/>
                  </a:cubicBezTo>
                  <a:cubicBezTo>
                    <a:pt x="1" y="1126"/>
                    <a:pt x="1" y="2170"/>
                    <a:pt x="643" y="2812"/>
                  </a:cubicBezTo>
                  <a:cubicBezTo>
                    <a:pt x="961" y="3135"/>
                    <a:pt x="1382" y="3298"/>
                    <a:pt x="1805" y="3298"/>
                  </a:cubicBezTo>
                  <a:cubicBezTo>
                    <a:pt x="2130" y="3298"/>
                    <a:pt x="2456" y="3202"/>
                    <a:pt x="2739" y="3008"/>
                  </a:cubicBezTo>
                  <a:cubicBezTo>
                    <a:pt x="2959" y="2847"/>
                    <a:pt x="2817" y="2553"/>
                    <a:pt x="2606" y="2553"/>
                  </a:cubicBezTo>
                  <a:cubicBezTo>
                    <a:pt x="2561" y="2553"/>
                    <a:pt x="2512" y="2566"/>
                    <a:pt x="2463" y="2598"/>
                  </a:cubicBezTo>
                  <a:cubicBezTo>
                    <a:pt x="2262" y="2733"/>
                    <a:pt x="2032" y="2800"/>
                    <a:pt x="1804" y="2800"/>
                  </a:cubicBezTo>
                  <a:cubicBezTo>
                    <a:pt x="1507" y="2800"/>
                    <a:pt x="1213" y="2686"/>
                    <a:pt x="991" y="2464"/>
                  </a:cubicBezTo>
                  <a:cubicBezTo>
                    <a:pt x="197" y="1608"/>
                    <a:pt x="921" y="495"/>
                    <a:pt x="1808" y="495"/>
                  </a:cubicBezTo>
                  <a:cubicBezTo>
                    <a:pt x="2078" y="495"/>
                    <a:pt x="2362" y="598"/>
                    <a:pt x="2623" y="840"/>
                  </a:cubicBezTo>
                  <a:cubicBezTo>
                    <a:pt x="2873" y="1081"/>
                    <a:pt x="2989" y="1429"/>
                    <a:pt x="2953" y="1786"/>
                  </a:cubicBezTo>
                  <a:cubicBezTo>
                    <a:pt x="2934" y="1964"/>
                    <a:pt x="3066" y="2062"/>
                    <a:pt x="3198" y="2062"/>
                  </a:cubicBezTo>
                  <a:cubicBezTo>
                    <a:pt x="3311" y="2062"/>
                    <a:pt x="3424" y="1991"/>
                    <a:pt x="3444" y="1840"/>
                  </a:cubicBezTo>
                  <a:cubicBezTo>
                    <a:pt x="3574" y="767"/>
                    <a:pt x="2701" y="1"/>
                    <a:pt x="1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3" name="Google Shape;15233;p121"/>
          <p:cNvGrpSpPr/>
          <p:nvPr/>
        </p:nvGrpSpPr>
        <p:grpSpPr>
          <a:xfrm>
            <a:off x="7067944" y="2009208"/>
            <a:ext cx="595357" cy="470858"/>
            <a:chOff x="3450250" y="1987614"/>
            <a:chExt cx="388488" cy="307248"/>
          </a:xfrm>
        </p:grpSpPr>
        <p:sp>
          <p:nvSpPr>
            <p:cNvPr id="15234" name="Google Shape;15234;p121"/>
            <p:cNvSpPr/>
            <p:nvPr/>
          </p:nvSpPr>
          <p:spPr>
            <a:xfrm>
              <a:off x="3450250" y="1987614"/>
              <a:ext cx="388488" cy="307248"/>
            </a:xfrm>
            <a:custGeom>
              <a:avLst/>
              <a:gdLst/>
              <a:ahLst/>
              <a:cxnLst/>
              <a:rect l="l" t="t" r="r" b="b"/>
              <a:pathLst>
                <a:path w="17067" h="13498" extrusionOk="0">
                  <a:moveTo>
                    <a:pt x="1115" y="0"/>
                  </a:moveTo>
                  <a:cubicBezTo>
                    <a:pt x="500" y="0"/>
                    <a:pt x="0" y="500"/>
                    <a:pt x="0" y="1116"/>
                  </a:cubicBezTo>
                  <a:lnTo>
                    <a:pt x="0" y="9555"/>
                  </a:lnTo>
                  <a:cubicBezTo>
                    <a:pt x="5" y="9721"/>
                    <a:pt x="129" y="9806"/>
                    <a:pt x="253" y="9806"/>
                  </a:cubicBezTo>
                  <a:cubicBezTo>
                    <a:pt x="374" y="9806"/>
                    <a:pt x="495" y="9723"/>
                    <a:pt x="500" y="9555"/>
                  </a:cubicBezTo>
                  <a:lnTo>
                    <a:pt x="500" y="3167"/>
                  </a:lnTo>
                  <a:lnTo>
                    <a:pt x="16567" y="3167"/>
                  </a:lnTo>
                  <a:lnTo>
                    <a:pt x="16567" y="12383"/>
                  </a:lnTo>
                  <a:cubicBezTo>
                    <a:pt x="16567" y="12722"/>
                    <a:pt x="16290" y="12998"/>
                    <a:pt x="15951" y="12998"/>
                  </a:cubicBezTo>
                  <a:lnTo>
                    <a:pt x="759" y="12998"/>
                  </a:lnTo>
                  <a:cubicBezTo>
                    <a:pt x="616" y="12998"/>
                    <a:pt x="500" y="12882"/>
                    <a:pt x="500" y="12731"/>
                  </a:cubicBezTo>
                  <a:lnTo>
                    <a:pt x="500" y="10661"/>
                  </a:lnTo>
                  <a:cubicBezTo>
                    <a:pt x="500" y="10634"/>
                    <a:pt x="491" y="10608"/>
                    <a:pt x="464" y="10581"/>
                  </a:cubicBezTo>
                  <a:cubicBezTo>
                    <a:pt x="394" y="10517"/>
                    <a:pt x="320" y="10490"/>
                    <a:pt x="252" y="10490"/>
                  </a:cubicBezTo>
                  <a:cubicBezTo>
                    <a:pt x="113" y="10490"/>
                    <a:pt x="0" y="10603"/>
                    <a:pt x="0" y="10741"/>
                  </a:cubicBezTo>
                  <a:lnTo>
                    <a:pt x="0" y="12383"/>
                  </a:lnTo>
                  <a:cubicBezTo>
                    <a:pt x="0" y="12998"/>
                    <a:pt x="500" y="13498"/>
                    <a:pt x="1115" y="13498"/>
                  </a:cubicBezTo>
                  <a:lnTo>
                    <a:pt x="15951" y="13498"/>
                  </a:lnTo>
                  <a:cubicBezTo>
                    <a:pt x="16567" y="13498"/>
                    <a:pt x="17066" y="12998"/>
                    <a:pt x="17066" y="12383"/>
                  </a:cubicBezTo>
                  <a:lnTo>
                    <a:pt x="17066" y="1116"/>
                  </a:lnTo>
                  <a:cubicBezTo>
                    <a:pt x="17066" y="500"/>
                    <a:pt x="16567" y="0"/>
                    <a:pt x="15951" y="0"/>
                  </a:cubicBezTo>
                  <a:lnTo>
                    <a:pt x="14158" y="0"/>
                  </a:lnTo>
                  <a:cubicBezTo>
                    <a:pt x="14024" y="0"/>
                    <a:pt x="13917" y="90"/>
                    <a:pt x="13899" y="215"/>
                  </a:cubicBezTo>
                  <a:cubicBezTo>
                    <a:pt x="13881" y="366"/>
                    <a:pt x="13997" y="500"/>
                    <a:pt x="14149" y="500"/>
                  </a:cubicBezTo>
                  <a:lnTo>
                    <a:pt x="15951" y="500"/>
                  </a:lnTo>
                  <a:cubicBezTo>
                    <a:pt x="16290" y="500"/>
                    <a:pt x="16567" y="777"/>
                    <a:pt x="16567" y="1116"/>
                  </a:cubicBezTo>
                  <a:lnTo>
                    <a:pt x="16567" y="2668"/>
                  </a:lnTo>
                  <a:lnTo>
                    <a:pt x="500" y="2668"/>
                  </a:lnTo>
                  <a:lnTo>
                    <a:pt x="500" y="1116"/>
                  </a:lnTo>
                  <a:cubicBezTo>
                    <a:pt x="500" y="777"/>
                    <a:pt x="776" y="500"/>
                    <a:pt x="1115" y="500"/>
                  </a:cubicBezTo>
                  <a:lnTo>
                    <a:pt x="12963" y="500"/>
                  </a:lnTo>
                  <a:cubicBezTo>
                    <a:pt x="13284" y="491"/>
                    <a:pt x="13302" y="9"/>
                    <a:pt x="12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5" name="Google Shape;15235;p121"/>
            <p:cNvSpPr/>
            <p:nvPr/>
          </p:nvSpPr>
          <p:spPr>
            <a:xfrm>
              <a:off x="3488423" y="2005483"/>
              <a:ext cx="41451" cy="35555"/>
            </a:xfrm>
            <a:custGeom>
              <a:avLst/>
              <a:gdLst/>
              <a:ahLst/>
              <a:cxnLst/>
              <a:rect l="l" t="t" r="r" b="b"/>
              <a:pathLst>
                <a:path w="1821" h="1562" extrusionOk="0">
                  <a:moveTo>
                    <a:pt x="786" y="500"/>
                  </a:moveTo>
                  <a:cubicBezTo>
                    <a:pt x="946" y="500"/>
                    <a:pt x="1071" y="625"/>
                    <a:pt x="1071" y="786"/>
                  </a:cubicBezTo>
                  <a:cubicBezTo>
                    <a:pt x="1071" y="937"/>
                    <a:pt x="946" y="1062"/>
                    <a:pt x="786" y="1062"/>
                  </a:cubicBezTo>
                  <a:cubicBezTo>
                    <a:pt x="411" y="1053"/>
                    <a:pt x="411" y="509"/>
                    <a:pt x="786" y="500"/>
                  </a:cubicBezTo>
                  <a:close/>
                  <a:moveTo>
                    <a:pt x="786" y="1"/>
                  </a:moveTo>
                  <a:cubicBezTo>
                    <a:pt x="357" y="1"/>
                    <a:pt x="0" y="348"/>
                    <a:pt x="0" y="786"/>
                  </a:cubicBezTo>
                  <a:cubicBezTo>
                    <a:pt x="0" y="1214"/>
                    <a:pt x="357" y="1562"/>
                    <a:pt x="786" y="1562"/>
                  </a:cubicBezTo>
                  <a:cubicBezTo>
                    <a:pt x="1820" y="1526"/>
                    <a:pt x="1820"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6" name="Google Shape;15236;p121"/>
            <p:cNvSpPr/>
            <p:nvPr/>
          </p:nvSpPr>
          <p:spPr>
            <a:xfrm>
              <a:off x="3533106" y="2005483"/>
              <a:ext cx="41428" cy="35555"/>
            </a:xfrm>
            <a:custGeom>
              <a:avLst/>
              <a:gdLst/>
              <a:ahLst/>
              <a:cxnLst/>
              <a:rect l="l" t="t" r="r" b="b"/>
              <a:pathLst>
                <a:path w="1820" h="1562" extrusionOk="0">
                  <a:moveTo>
                    <a:pt x="776" y="500"/>
                  </a:moveTo>
                  <a:cubicBezTo>
                    <a:pt x="937" y="500"/>
                    <a:pt x="1062" y="625"/>
                    <a:pt x="1062" y="786"/>
                  </a:cubicBezTo>
                  <a:cubicBezTo>
                    <a:pt x="1062" y="937"/>
                    <a:pt x="937" y="1062"/>
                    <a:pt x="776" y="1062"/>
                  </a:cubicBezTo>
                  <a:cubicBezTo>
                    <a:pt x="402" y="1053"/>
                    <a:pt x="402" y="509"/>
                    <a:pt x="776" y="500"/>
                  </a:cubicBezTo>
                  <a:close/>
                  <a:moveTo>
                    <a:pt x="776" y="1"/>
                  </a:moveTo>
                  <a:cubicBezTo>
                    <a:pt x="348" y="1"/>
                    <a:pt x="0" y="348"/>
                    <a:pt x="0" y="786"/>
                  </a:cubicBezTo>
                  <a:cubicBezTo>
                    <a:pt x="0" y="1214"/>
                    <a:pt x="348" y="1562"/>
                    <a:pt x="776" y="1562"/>
                  </a:cubicBezTo>
                  <a:cubicBezTo>
                    <a:pt x="1820" y="1526"/>
                    <a:pt x="1820" y="36"/>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7" name="Google Shape;15237;p121"/>
            <p:cNvSpPr/>
            <p:nvPr/>
          </p:nvSpPr>
          <p:spPr>
            <a:xfrm>
              <a:off x="3577561" y="2005483"/>
              <a:ext cx="41451" cy="35555"/>
            </a:xfrm>
            <a:custGeom>
              <a:avLst/>
              <a:gdLst/>
              <a:ahLst/>
              <a:cxnLst/>
              <a:rect l="l" t="t" r="r" b="b"/>
              <a:pathLst>
                <a:path w="1821" h="1562" extrusionOk="0">
                  <a:moveTo>
                    <a:pt x="786" y="500"/>
                  </a:moveTo>
                  <a:cubicBezTo>
                    <a:pt x="938" y="500"/>
                    <a:pt x="1062" y="625"/>
                    <a:pt x="1062" y="786"/>
                  </a:cubicBezTo>
                  <a:cubicBezTo>
                    <a:pt x="1062" y="937"/>
                    <a:pt x="938" y="1062"/>
                    <a:pt x="786" y="1062"/>
                  </a:cubicBezTo>
                  <a:cubicBezTo>
                    <a:pt x="411" y="1053"/>
                    <a:pt x="411" y="509"/>
                    <a:pt x="786" y="500"/>
                  </a:cubicBezTo>
                  <a:close/>
                  <a:moveTo>
                    <a:pt x="786" y="1"/>
                  </a:moveTo>
                  <a:cubicBezTo>
                    <a:pt x="349" y="1"/>
                    <a:pt x="1" y="348"/>
                    <a:pt x="1" y="786"/>
                  </a:cubicBezTo>
                  <a:cubicBezTo>
                    <a:pt x="1" y="1214"/>
                    <a:pt x="349" y="1562"/>
                    <a:pt x="786" y="1562"/>
                  </a:cubicBezTo>
                  <a:cubicBezTo>
                    <a:pt x="1821" y="1526"/>
                    <a:pt x="1821"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8" name="Google Shape;15238;p121"/>
            <p:cNvSpPr/>
            <p:nvPr/>
          </p:nvSpPr>
          <p:spPr>
            <a:xfrm>
              <a:off x="3535951" y="2165913"/>
              <a:ext cx="62961" cy="62961"/>
            </a:xfrm>
            <a:custGeom>
              <a:avLst/>
              <a:gdLst/>
              <a:ahLst/>
              <a:cxnLst/>
              <a:rect l="l" t="t" r="r" b="b"/>
              <a:pathLst>
                <a:path w="2766" h="2766" extrusionOk="0">
                  <a:moveTo>
                    <a:pt x="2266" y="500"/>
                  </a:moveTo>
                  <a:lnTo>
                    <a:pt x="2266" y="2266"/>
                  </a:lnTo>
                  <a:lnTo>
                    <a:pt x="500" y="2266"/>
                  </a:lnTo>
                  <a:lnTo>
                    <a:pt x="500" y="500"/>
                  </a:lnTo>
                  <a:close/>
                  <a:moveTo>
                    <a:pt x="250" y="0"/>
                  </a:moveTo>
                  <a:cubicBezTo>
                    <a:pt x="116" y="0"/>
                    <a:pt x="0" y="107"/>
                    <a:pt x="0" y="250"/>
                  </a:cubicBezTo>
                  <a:lnTo>
                    <a:pt x="0" y="2516"/>
                  </a:lnTo>
                  <a:cubicBezTo>
                    <a:pt x="0" y="2650"/>
                    <a:pt x="116" y="2766"/>
                    <a:pt x="250" y="2766"/>
                  </a:cubicBezTo>
                  <a:lnTo>
                    <a:pt x="2516" y="2766"/>
                  </a:lnTo>
                  <a:cubicBezTo>
                    <a:pt x="2658" y="2766"/>
                    <a:pt x="2766" y="2650"/>
                    <a:pt x="2766" y="2516"/>
                  </a:cubicBezTo>
                  <a:lnTo>
                    <a:pt x="2766" y="250"/>
                  </a:lnTo>
                  <a:cubicBezTo>
                    <a:pt x="2766" y="107"/>
                    <a:pt x="2658"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9" name="Google Shape;15239;p121"/>
            <p:cNvSpPr/>
            <p:nvPr/>
          </p:nvSpPr>
          <p:spPr>
            <a:xfrm>
              <a:off x="3612501" y="2114333"/>
              <a:ext cx="62961" cy="114541"/>
            </a:xfrm>
            <a:custGeom>
              <a:avLst/>
              <a:gdLst/>
              <a:ahLst/>
              <a:cxnLst/>
              <a:rect l="l" t="t" r="r" b="b"/>
              <a:pathLst>
                <a:path w="2766" h="5032" extrusionOk="0">
                  <a:moveTo>
                    <a:pt x="2266" y="500"/>
                  </a:moveTo>
                  <a:lnTo>
                    <a:pt x="2266" y="4532"/>
                  </a:lnTo>
                  <a:lnTo>
                    <a:pt x="500" y="4532"/>
                  </a:lnTo>
                  <a:lnTo>
                    <a:pt x="500" y="500"/>
                  </a:lnTo>
                  <a:close/>
                  <a:moveTo>
                    <a:pt x="250" y="0"/>
                  </a:moveTo>
                  <a:cubicBezTo>
                    <a:pt x="116" y="0"/>
                    <a:pt x="0" y="107"/>
                    <a:pt x="0" y="250"/>
                  </a:cubicBezTo>
                  <a:lnTo>
                    <a:pt x="0" y="4782"/>
                  </a:lnTo>
                  <a:cubicBezTo>
                    <a:pt x="0" y="4916"/>
                    <a:pt x="116" y="5032"/>
                    <a:pt x="250" y="5032"/>
                  </a:cubicBezTo>
                  <a:lnTo>
                    <a:pt x="2516" y="5032"/>
                  </a:lnTo>
                  <a:cubicBezTo>
                    <a:pt x="2659" y="5032"/>
                    <a:pt x="2766" y="4916"/>
                    <a:pt x="2766" y="4782"/>
                  </a:cubicBezTo>
                  <a:lnTo>
                    <a:pt x="2766" y="250"/>
                  </a:lnTo>
                  <a:cubicBezTo>
                    <a:pt x="2766" y="107"/>
                    <a:pt x="2659"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0" name="Google Shape;15240;p121"/>
            <p:cNvSpPr/>
            <p:nvPr/>
          </p:nvSpPr>
          <p:spPr>
            <a:xfrm>
              <a:off x="3689871" y="2183371"/>
              <a:ext cx="63166" cy="46322"/>
            </a:xfrm>
            <a:custGeom>
              <a:avLst/>
              <a:gdLst/>
              <a:ahLst/>
              <a:cxnLst/>
              <a:rect l="l" t="t" r="r" b="b"/>
              <a:pathLst>
                <a:path w="2775" h="2035" extrusionOk="0">
                  <a:moveTo>
                    <a:pt x="2275" y="500"/>
                  </a:moveTo>
                  <a:lnTo>
                    <a:pt x="2275" y="1535"/>
                  </a:lnTo>
                  <a:lnTo>
                    <a:pt x="509" y="1535"/>
                  </a:lnTo>
                  <a:lnTo>
                    <a:pt x="509" y="500"/>
                  </a:lnTo>
                  <a:close/>
                  <a:moveTo>
                    <a:pt x="250" y="0"/>
                  </a:moveTo>
                  <a:cubicBezTo>
                    <a:pt x="116" y="0"/>
                    <a:pt x="0" y="107"/>
                    <a:pt x="0" y="250"/>
                  </a:cubicBezTo>
                  <a:lnTo>
                    <a:pt x="0" y="1785"/>
                  </a:lnTo>
                  <a:cubicBezTo>
                    <a:pt x="0" y="1918"/>
                    <a:pt x="116" y="2034"/>
                    <a:pt x="250" y="2034"/>
                  </a:cubicBezTo>
                  <a:lnTo>
                    <a:pt x="2525" y="2034"/>
                  </a:lnTo>
                  <a:cubicBezTo>
                    <a:pt x="2659" y="2034"/>
                    <a:pt x="2775" y="1918"/>
                    <a:pt x="2775" y="1785"/>
                  </a:cubicBezTo>
                  <a:lnTo>
                    <a:pt x="2775" y="250"/>
                  </a:lnTo>
                  <a:cubicBezTo>
                    <a:pt x="2775" y="107"/>
                    <a:pt x="2659"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1" name="Google Shape;15241;p121"/>
          <p:cNvGrpSpPr/>
          <p:nvPr/>
        </p:nvGrpSpPr>
        <p:grpSpPr>
          <a:xfrm>
            <a:off x="8290351" y="863900"/>
            <a:ext cx="123600" cy="3239150"/>
            <a:chOff x="8290351" y="863900"/>
            <a:chExt cx="123600" cy="3239150"/>
          </a:xfrm>
        </p:grpSpPr>
        <p:sp>
          <p:nvSpPr>
            <p:cNvPr id="15242" name="Google Shape;15242;p12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3" name="Google Shape;15243;p12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4" name="Google Shape;15244;p12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5" name="Google Shape;15245;p12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6" name="Google Shape;15246;p12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7" name="Google Shape;15247;p121"/>
          <p:cNvSpPr/>
          <p:nvPr/>
        </p:nvSpPr>
        <p:spPr>
          <a:xfrm>
            <a:off x="8291538" y="379479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251"/>
        <p:cNvGrpSpPr/>
        <p:nvPr/>
      </p:nvGrpSpPr>
      <p:grpSpPr>
        <a:xfrm>
          <a:off x="0" y="0"/>
          <a:ext cx="0" cy="0"/>
          <a:chOff x="0" y="0"/>
          <a:chExt cx="0" cy="0"/>
        </a:xfrm>
      </p:grpSpPr>
      <p:sp>
        <p:nvSpPr>
          <p:cNvPr id="15252" name="Google Shape;15252;p12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53" name="Google Shape;15253;p12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54" name="Google Shape;15254;p12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infographics</a:t>
            </a:r>
            <a:endParaRPr/>
          </a:p>
        </p:txBody>
      </p:sp>
      <p:sp>
        <p:nvSpPr>
          <p:cNvPr id="15255" name="Google Shape;15255;p122"/>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 action="ppaction://hlinkshowjump?jump=previousslide"/>
              </a:rPr>
              <a:t>Back</a:t>
            </a:r>
            <a:endParaRPr/>
          </a:p>
        </p:txBody>
      </p:sp>
      <p:sp>
        <p:nvSpPr>
          <p:cNvPr id="15256" name="Google Shape;15256;p122"/>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 action="ppaction://hlinkshowjump?jump=nextslide"/>
              </a:rPr>
              <a:t>Next</a:t>
            </a:r>
            <a:endParaRPr/>
          </a:p>
        </p:txBody>
      </p:sp>
      <p:grpSp>
        <p:nvGrpSpPr>
          <p:cNvPr id="15257" name="Google Shape;15257;p122"/>
          <p:cNvGrpSpPr/>
          <p:nvPr/>
        </p:nvGrpSpPr>
        <p:grpSpPr>
          <a:xfrm>
            <a:off x="8290351" y="863900"/>
            <a:ext cx="123600" cy="3239150"/>
            <a:chOff x="8290351" y="863900"/>
            <a:chExt cx="123600" cy="3239150"/>
          </a:xfrm>
        </p:grpSpPr>
        <p:sp>
          <p:nvSpPr>
            <p:cNvPr id="15258" name="Google Shape;15258;p12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9" name="Google Shape;15259;p122"/>
            <p:cNvSpPr/>
            <p:nvPr/>
          </p:nvSpPr>
          <p:spPr>
            <a:xfrm>
              <a:off x="8290425" y="863900"/>
              <a:ext cx="122400" cy="118800"/>
            </a:xfrm>
            <a:prstGeom prst="rect">
              <a:avLst/>
            </a:prstGeom>
            <a:solidFill>
              <a:schemeClr val="bg1">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0" name="Google Shape;15260;p122"/>
            <p:cNvSpPr/>
            <p:nvPr/>
          </p:nvSpPr>
          <p:spPr>
            <a:xfrm>
              <a:off x="8291550" y="3984250"/>
              <a:ext cx="122400" cy="118800"/>
            </a:xfrm>
            <a:prstGeom prst="rect">
              <a:avLst/>
            </a:prstGeom>
            <a:solidFill>
              <a:schemeClr val="bg1">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1" name="Google Shape;15261;p12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2" name="Google Shape;15262;p12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3" name="Google Shape;15263;p122"/>
          <p:cNvSpPr/>
          <p:nvPr/>
        </p:nvSpPr>
        <p:spPr>
          <a:xfrm>
            <a:off x="8291538" y="3834042"/>
            <a:ext cx="122400" cy="79800"/>
          </a:xfrm>
          <a:prstGeom prst="rect">
            <a:avLst/>
          </a:prstGeom>
          <a:solidFill>
            <a:schemeClr val="bg1">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64" name="Google Shape;15264;p122"/>
          <p:cNvCxnSpPr>
            <a:stCxn id="15265" idx="3"/>
            <a:endCxn id="15266" idx="3"/>
          </p:cNvCxnSpPr>
          <p:nvPr/>
        </p:nvCxnSpPr>
        <p:spPr>
          <a:xfrm flipH="1">
            <a:off x="2562165" y="3848727"/>
            <a:ext cx="288600" cy="2400"/>
          </a:xfrm>
          <a:prstGeom prst="straightConnector1">
            <a:avLst/>
          </a:prstGeom>
          <a:noFill/>
          <a:ln w="9525" cap="flat" cmpd="sng">
            <a:solidFill>
              <a:schemeClr val="dk1"/>
            </a:solidFill>
            <a:prstDash val="solid"/>
            <a:round/>
            <a:headEnd type="none" w="med" len="med"/>
            <a:tailEnd type="none" w="med" len="med"/>
          </a:ln>
        </p:spPr>
      </p:cxnSp>
      <p:cxnSp>
        <p:nvCxnSpPr>
          <p:cNvPr id="15267" name="Google Shape;15267;p122"/>
          <p:cNvCxnSpPr>
            <a:stCxn id="15268" idx="3"/>
            <a:endCxn id="15269" idx="3"/>
          </p:cNvCxnSpPr>
          <p:nvPr/>
        </p:nvCxnSpPr>
        <p:spPr>
          <a:xfrm flipH="1">
            <a:off x="2562165" y="3135127"/>
            <a:ext cx="288600" cy="2400"/>
          </a:xfrm>
          <a:prstGeom prst="straightConnector1">
            <a:avLst/>
          </a:prstGeom>
          <a:noFill/>
          <a:ln w="9525" cap="flat" cmpd="sng">
            <a:solidFill>
              <a:schemeClr val="dk1"/>
            </a:solidFill>
            <a:prstDash val="solid"/>
            <a:round/>
            <a:headEnd type="none" w="med" len="med"/>
            <a:tailEnd type="none" w="med" len="med"/>
          </a:ln>
        </p:spPr>
      </p:cxnSp>
      <p:cxnSp>
        <p:nvCxnSpPr>
          <p:cNvPr id="15270" name="Google Shape;15270;p122"/>
          <p:cNvCxnSpPr>
            <a:stCxn id="15271" idx="3"/>
            <a:endCxn id="15272" idx="3"/>
          </p:cNvCxnSpPr>
          <p:nvPr/>
        </p:nvCxnSpPr>
        <p:spPr>
          <a:xfrm flipH="1">
            <a:off x="2562165" y="2421527"/>
            <a:ext cx="288600" cy="2100"/>
          </a:xfrm>
          <a:prstGeom prst="straightConnector1">
            <a:avLst/>
          </a:prstGeom>
          <a:noFill/>
          <a:ln w="9525" cap="flat" cmpd="sng">
            <a:solidFill>
              <a:schemeClr val="dk1"/>
            </a:solidFill>
            <a:prstDash val="solid"/>
            <a:round/>
            <a:headEnd type="none" w="med" len="med"/>
            <a:tailEnd type="none" w="med" len="med"/>
          </a:ln>
        </p:spPr>
      </p:cxnSp>
      <p:cxnSp>
        <p:nvCxnSpPr>
          <p:cNvPr id="15273" name="Google Shape;15273;p122"/>
          <p:cNvCxnSpPr>
            <a:stCxn id="15274" idx="3"/>
            <a:endCxn id="15275" idx="3"/>
          </p:cNvCxnSpPr>
          <p:nvPr/>
        </p:nvCxnSpPr>
        <p:spPr>
          <a:xfrm flipH="1">
            <a:off x="2562165" y="1707930"/>
            <a:ext cx="288600" cy="1800"/>
          </a:xfrm>
          <a:prstGeom prst="straightConnector1">
            <a:avLst/>
          </a:prstGeom>
          <a:noFill/>
          <a:ln w="9525" cap="flat" cmpd="sng">
            <a:solidFill>
              <a:schemeClr val="dk1"/>
            </a:solidFill>
            <a:prstDash val="solid"/>
            <a:round/>
            <a:headEnd type="none" w="med" len="med"/>
            <a:tailEnd type="none" w="med" len="med"/>
          </a:ln>
        </p:spPr>
      </p:cxnSp>
      <p:sp>
        <p:nvSpPr>
          <p:cNvPr id="15275" name="Google Shape;15275;p122"/>
          <p:cNvSpPr txBox="1"/>
          <p:nvPr/>
        </p:nvSpPr>
        <p:spPr>
          <a:xfrm>
            <a:off x="1085876" y="1535485"/>
            <a:ext cx="1476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Stage 01</a:t>
            </a:r>
            <a:endParaRPr sz="2000">
              <a:solidFill>
                <a:schemeClr val="dk1"/>
              </a:solidFill>
              <a:latin typeface="Nanum Gothic Coding"/>
              <a:ea typeface="Nanum Gothic Coding"/>
              <a:cs typeface="Nanum Gothic Coding"/>
              <a:sym typeface="Nanum Gothic Coding"/>
            </a:endParaRPr>
          </a:p>
        </p:txBody>
      </p:sp>
      <p:sp>
        <p:nvSpPr>
          <p:cNvPr id="15272" name="Google Shape;15272;p122"/>
          <p:cNvSpPr txBox="1"/>
          <p:nvPr/>
        </p:nvSpPr>
        <p:spPr>
          <a:xfrm>
            <a:off x="1085876" y="2249284"/>
            <a:ext cx="1476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Stage 02</a:t>
            </a:r>
            <a:endParaRPr sz="2000">
              <a:solidFill>
                <a:schemeClr val="dk1"/>
              </a:solidFill>
              <a:latin typeface="Nanum Gothic Coding"/>
              <a:ea typeface="Nanum Gothic Coding"/>
              <a:cs typeface="Nanum Gothic Coding"/>
              <a:sym typeface="Nanum Gothic Coding"/>
            </a:endParaRPr>
          </a:p>
        </p:txBody>
      </p:sp>
      <p:sp>
        <p:nvSpPr>
          <p:cNvPr id="15269" name="Google Shape;15269;p122"/>
          <p:cNvSpPr txBox="1"/>
          <p:nvPr/>
        </p:nvSpPr>
        <p:spPr>
          <a:xfrm>
            <a:off x="1085876" y="2963084"/>
            <a:ext cx="1476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Stage 03</a:t>
            </a:r>
            <a:endParaRPr sz="2000">
              <a:solidFill>
                <a:schemeClr val="dk1"/>
              </a:solidFill>
              <a:latin typeface="Nanum Gothic Coding"/>
              <a:ea typeface="Nanum Gothic Coding"/>
              <a:cs typeface="Nanum Gothic Coding"/>
              <a:sym typeface="Nanum Gothic Coding"/>
            </a:endParaRPr>
          </a:p>
        </p:txBody>
      </p:sp>
      <p:sp>
        <p:nvSpPr>
          <p:cNvPr id="15266" name="Google Shape;15266;p122"/>
          <p:cNvSpPr txBox="1"/>
          <p:nvPr/>
        </p:nvSpPr>
        <p:spPr>
          <a:xfrm>
            <a:off x="1085876" y="3676884"/>
            <a:ext cx="1476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Stage 04</a:t>
            </a:r>
            <a:endParaRPr sz="2000">
              <a:solidFill>
                <a:schemeClr val="dk1"/>
              </a:solidFill>
              <a:latin typeface="Nanum Gothic Coding"/>
              <a:ea typeface="Nanum Gothic Coding"/>
              <a:cs typeface="Nanum Gothic Coding"/>
              <a:sym typeface="Nanum Gothic Coding"/>
            </a:endParaRPr>
          </a:p>
        </p:txBody>
      </p:sp>
      <p:sp>
        <p:nvSpPr>
          <p:cNvPr id="15276" name="Google Shape;15276;p122"/>
          <p:cNvSpPr txBox="1"/>
          <p:nvPr/>
        </p:nvSpPr>
        <p:spPr>
          <a:xfrm>
            <a:off x="3638300" y="1788512"/>
            <a:ext cx="2199300" cy="34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5277" name="Google Shape;15277;p122"/>
          <p:cNvSpPr txBox="1"/>
          <p:nvPr/>
        </p:nvSpPr>
        <p:spPr>
          <a:xfrm>
            <a:off x="3638300" y="2029256"/>
            <a:ext cx="219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the smallest planet in the Solar System</a:t>
            </a:r>
            <a:endParaRPr>
              <a:solidFill>
                <a:schemeClr val="dk1"/>
              </a:solidFill>
              <a:latin typeface="Dosis"/>
              <a:ea typeface="Dosis"/>
              <a:cs typeface="Dosis"/>
              <a:sym typeface="Dosis"/>
            </a:endParaRPr>
          </a:p>
        </p:txBody>
      </p:sp>
      <p:sp>
        <p:nvSpPr>
          <p:cNvPr id="15278" name="Google Shape;15278;p122"/>
          <p:cNvSpPr txBox="1"/>
          <p:nvPr/>
        </p:nvSpPr>
        <p:spPr>
          <a:xfrm>
            <a:off x="4341200" y="1363712"/>
            <a:ext cx="793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Nanum Gothic Coding"/>
                <a:ea typeface="Nanum Gothic Coding"/>
                <a:cs typeface="Nanum Gothic Coding"/>
                <a:sym typeface="Nanum Gothic Coding"/>
              </a:rPr>
              <a:t>01</a:t>
            </a:r>
            <a:endParaRPr sz="2500">
              <a:solidFill>
                <a:schemeClr val="dk1"/>
              </a:solidFill>
              <a:latin typeface="Nanum Gothic Coding"/>
              <a:ea typeface="Nanum Gothic Coding"/>
              <a:cs typeface="Nanum Gothic Coding"/>
              <a:sym typeface="Nanum Gothic Coding"/>
            </a:endParaRPr>
          </a:p>
        </p:txBody>
      </p:sp>
      <p:sp>
        <p:nvSpPr>
          <p:cNvPr id="15274" name="Google Shape;15274;p122"/>
          <p:cNvSpPr/>
          <p:nvPr/>
        </p:nvSpPr>
        <p:spPr>
          <a:xfrm flipH="1">
            <a:off x="2850765" y="1416180"/>
            <a:ext cx="585000" cy="583500"/>
          </a:xfrm>
          <a:prstGeom prst="rect">
            <a:avLst/>
          </a:prstGeom>
          <a:solidFill>
            <a:schemeClr val="bg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75000"/>
                </a:schemeClr>
              </a:solidFill>
            </a:endParaRPr>
          </a:p>
        </p:txBody>
      </p:sp>
      <p:sp>
        <p:nvSpPr>
          <p:cNvPr id="15271" name="Google Shape;15271;p122"/>
          <p:cNvSpPr/>
          <p:nvPr/>
        </p:nvSpPr>
        <p:spPr>
          <a:xfrm flipH="1">
            <a:off x="2850765" y="2129777"/>
            <a:ext cx="585000" cy="583500"/>
          </a:xfrm>
          <a:prstGeom prst="rect">
            <a:avLst/>
          </a:prstGeom>
          <a:solidFill>
            <a:schemeClr val="bg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8" name="Google Shape;15268;p122"/>
          <p:cNvSpPr/>
          <p:nvPr/>
        </p:nvSpPr>
        <p:spPr>
          <a:xfrm flipH="1">
            <a:off x="2850765" y="2843377"/>
            <a:ext cx="585000" cy="583500"/>
          </a:xfrm>
          <a:prstGeom prst="rect">
            <a:avLst/>
          </a:prstGeom>
          <a:solidFill>
            <a:schemeClr val="bg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5" name="Google Shape;15265;p122"/>
          <p:cNvSpPr/>
          <p:nvPr/>
        </p:nvSpPr>
        <p:spPr>
          <a:xfrm flipH="1">
            <a:off x="2850765" y="3556977"/>
            <a:ext cx="585000" cy="583500"/>
          </a:xfrm>
          <a:prstGeom prst="rect">
            <a:avLst/>
          </a:prstGeom>
          <a:solidFill>
            <a:schemeClr val="bg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9" name="Google Shape;15279;p122"/>
          <p:cNvSpPr txBox="1"/>
          <p:nvPr/>
        </p:nvSpPr>
        <p:spPr>
          <a:xfrm>
            <a:off x="5858826" y="1788512"/>
            <a:ext cx="2199300" cy="34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Venus</a:t>
            </a:r>
            <a:endParaRPr sz="2000">
              <a:solidFill>
                <a:schemeClr val="dk1"/>
              </a:solidFill>
              <a:latin typeface="Nanum Gothic Coding"/>
              <a:ea typeface="Nanum Gothic Coding"/>
              <a:cs typeface="Nanum Gothic Coding"/>
              <a:sym typeface="Nanum Gothic Coding"/>
            </a:endParaRPr>
          </a:p>
        </p:txBody>
      </p:sp>
      <p:sp>
        <p:nvSpPr>
          <p:cNvPr id="15280" name="Google Shape;15280;p122"/>
          <p:cNvSpPr txBox="1"/>
          <p:nvPr/>
        </p:nvSpPr>
        <p:spPr>
          <a:xfrm>
            <a:off x="5858826" y="2029256"/>
            <a:ext cx="219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terribly hot, even hotter than Mercury</a:t>
            </a:r>
            <a:endParaRPr>
              <a:solidFill>
                <a:schemeClr val="dk1"/>
              </a:solidFill>
              <a:latin typeface="Dosis"/>
              <a:ea typeface="Dosis"/>
              <a:cs typeface="Dosis"/>
              <a:sym typeface="Dosis"/>
            </a:endParaRPr>
          </a:p>
        </p:txBody>
      </p:sp>
      <p:sp>
        <p:nvSpPr>
          <p:cNvPr id="15281" name="Google Shape;15281;p122"/>
          <p:cNvSpPr txBox="1"/>
          <p:nvPr/>
        </p:nvSpPr>
        <p:spPr>
          <a:xfrm>
            <a:off x="6561726" y="1363712"/>
            <a:ext cx="793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Nanum Gothic Coding"/>
                <a:ea typeface="Nanum Gothic Coding"/>
                <a:cs typeface="Nanum Gothic Coding"/>
                <a:sym typeface="Nanum Gothic Coding"/>
              </a:rPr>
              <a:t>02</a:t>
            </a:r>
            <a:endParaRPr sz="2500">
              <a:solidFill>
                <a:schemeClr val="dk1"/>
              </a:solidFill>
              <a:latin typeface="Nanum Gothic Coding"/>
              <a:ea typeface="Nanum Gothic Coding"/>
              <a:cs typeface="Nanum Gothic Coding"/>
              <a:sym typeface="Nanum Gothic Coding"/>
            </a:endParaRPr>
          </a:p>
        </p:txBody>
      </p:sp>
      <p:sp>
        <p:nvSpPr>
          <p:cNvPr id="15282" name="Google Shape;15282;p122"/>
          <p:cNvSpPr txBox="1"/>
          <p:nvPr/>
        </p:nvSpPr>
        <p:spPr>
          <a:xfrm>
            <a:off x="3638300" y="3344382"/>
            <a:ext cx="2199300" cy="34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sp>
        <p:nvSpPr>
          <p:cNvPr id="15283" name="Google Shape;15283;p122"/>
          <p:cNvSpPr txBox="1"/>
          <p:nvPr/>
        </p:nvSpPr>
        <p:spPr>
          <a:xfrm>
            <a:off x="3638300" y="3585125"/>
            <a:ext cx="219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Saturn is a gas giant and has several rings</a:t>
            </a:r>
            <a:endParaRPr>
              <a:solidFill>
                <a:schemeClr val="dk1"/>
              </a:solidFill>
              <a:latin typeface="Dosis"/>
              <a:ea typeface="Dosis"/>
              <a:cs typeface="Dosis"/>
              <a:sym typeface="Dosis"/>
            </a:endParaRPr>
          </a:p>
        </p:txBody>
      </p:sp>
      <p:sp>
        <p:nvSpPr>
          <p:cNvPr id="15284" name="Google Shape;15284;p122"/>
          <p:cNvSpPr txBox="1"/>
          <p:nvPr/>
        </p:nvSpPr>
        <p:spPr>
          <a:xfrm>
            <a:off x="4341200" y="2919591"/>
            <a:ext cx="793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Nanum Gothic Coding"/>
                <a:ea typeface="Nanum Gothic Coding"/>
                <a:cs typeface="Nanum Gothic Coding"/>
                <a:sym typeface="Nanum Gothic Coding"/>
              </a:rPr>
              <a:t>03</a:t>
            </a:r>
            <a:endParaRPr sz="2500">
              <a:solidFill>
                <a:schemeClr val="dk1"/>
              </a:solidFill>
              <a:latin typeface="Nanum Gothic Coding"/>
              <a:ea typeface="Nanum Gothic Coding"/>
              <a:cs typeface="Nanum Gothic Coding"/>
              <a:sym typeface="Nanum Gothic Coding"/>
            </a:endParaRPr>
          </a:p>
        </p:txBody>
      </p:sp>
      <p:sp>
        <p:nvSpPr>
          <p:cNvPr id="15285" name="Google Shape;15285;p122"/>
          <p:cNvSpPr txBox="1"/>
          <p:nvPr/>
        </p:nvSpPr>
        <p:spPr>
          <a:xfrm>
            <a:off x="5858826" y="3344382"/>
            <a:ext cx="2199300" cy="34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5286" name="Google Shape;15286;p122"/>
          <p:cNvSpPr txBox="1"/>
          <p:nvPr/>
        </p:nvSpPr>
        <p:spPr>
          <a:xfrm>
            <a:off x="5858826" y="3585125"/>
            <a:ext cx="219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p:txBody>
      </p:sp>
      <p:sp>
        <p:nvSpPr>
          <p:cNvPr id="15287" name="Google Shape;15287;p122"/>
          <p:cNvSpPr txBox="1"/>
          <p:nvPr/>
        </p:nvSpPr>
        <p:spPr>
          <a:xfrm>
            <a:off x="6561726" y="2919591"/>
            <a:ext cx="793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Nanum Gothic Coding"/>
                <a:ea typeface="Nanum Gothic Coding"/>
                <a:cs typeface="Nanum Gothic Coding"/>
                <a:sym typeface="Nanum Gothic Coding"/>
              </a:rPr>
              <a:t>04</a:t>
            </a:r>
            <a:endParaRPr sz="2500">
              <a:solidFill>
                <a:schemeClr val="dk1"/>
              </a:solidFill>
              <a:latin typeface="Nanum Gothic Coding"/>
              <a:ea typeface="Nanum Gothic Coding"/>
              <a:cs typeface="Nanum Gothic Coding"/>
              <a:sym typeface="Nanum Gothic Coding"/>
            </a:endParaRPr>
          </a:p>
        </p:txBody>
      </p:sp>
      <p:grpSp>
        <p:nvGrpSpPr>
          <p:cNvPr id="15288" name="Google Shape;15288;p122"/>
          <p:cNvGrpSpPr/>
          <p:nvPr/>
        </p:nvGrpSpPr>
        <p:grpSpPr>
          <a:xfrm>
            <a:off x="2968970" y="3689015"/>
            <a:ext cx="348590" cy="319423"/>
            <a:chOff x="5284930" y="3615588"/>
            <a:chExt cx="388488" cy="355983"/>
          </a:xfrm>
        </p:grpSpPr>
        <p:sp>
          <p:nvSpPr>
            <p:cNvPr id="15289" name="Google Shape;15289;p122"/>
            <p:cNvSpPr/>
            <p:nvPr/>
          </p:nvSpPr>
          <p:spPr>
            <a:xfrm>
              <a:off x="5284930" y="3615588"/>
              <a:ext cx="388488" cy="355983"/>
            </a:xfrm>
            <a:custGeom>
              <a:avLst/>
              <a:gdLst/>
              <a:ahLst/>
              <a:cxnLst/>
              <a:rect l="l" t="t" r="r" b="b"/>
              <a:pathLst>
                <a:path w="17067" h="15639" extrusionOk="0">
                  <a:moveTo>
                    <a:pt x="15952" y="500"/>
                  </a:moveTo>
                  <a:cubicBezTo>
                    <a:pt x="16291" y="500"/>
                    <a:pt x="16567" y="776"/>
                    <a:pt x="16567" y="1115"/>
                  </a:cubicBezTo>
                  <a:lnTo>
                    <a:pt x="16567" y="2667"/>
                  </a:lnTo>
                  <a:lnTo>
                    <a:pt x="16103" y="2667"/>
                  </a:lnTo>
                  <a:cubicBezTo>
                    <a:pt x="16077" y="1829"/>
                    <a:pt x="15399" y="1160"/>
                    <a:pt x="14569" y="1160"/>
                  </a:cubicBezTo>
                  <a:lnTo>
                    <a:pt x="13302" y="1160"/>
                  </a:lnTo>
                  <a:cubicBezTo>
                    <a:pt x="13177" y="1160"/>
                    <a:pt x="13061" y="1258"/>
                    <a:pt x="13044" y="1383"/>
                  </a:cubicBezTo>
                  <a:cubicBezTo>
                    <a:pt x="13026" y="1535"/>
                    <a:pt x="13151" y="1659"/>
                    <a:pt x="13293" y="1659"/>
                  </a:cubicBezTo>
                  <a:lnTo>
                    <a:pt x="14551" y="1659"/>
                  </a:lnTo>
                  <a:cubicBezTo>
                    <a:pt x="15131" y="1659"/>
                    <a:pt x="15604" y="2132"/>
                    <a:pt x="15604" y="2712"/>
                  </a:cubicBezTo>
                  <a:lnTo>
                    <a:pt x="15604" y="5736"/>
                  </a:lnTo>
                  <a:cubicBezTo>
                    <a:pt x="15604" y="5736"/>
                    <a:pt x="15143" y="6763"/>
                    <a:pt x="14573" y="6763"/>
                  </a:cubicBezTo>
                  <a:cubicBezTo>
                    <a:pt x="14566" y="6763"/>
                    <a:pt x="14558" y="6763"/>
                    <a:pt x="14551" y="6762"/>
                  </a:cubicBezTo>
                  <a:lnTo>
                    <a:pt x="13784" y="6762"/>
                  </a:lnTo>
                  <a:cubicBezTo>
                    <a:pt x="13579" y="6780"/>
                    <a:pt x="13391" y="6967"/>
                    <a:pt x="13400" y="7182"/>
                  </a:cubicBezTo>
                  <a:cubicBezTo>
                    <a:pt x="13400" y="7467"/>
                    <a:pt x="13445" y="7690"/>
                    <a:pt x="13490" y="7877"/>
                  </a:cubicBezTo>
                  <a:cubicBezTo>
                    <a:pt x="13026" y="7663"/>
                    <a:pt x="12776" y="7297"/>
                    <a:pt x="12713" y="7074"/>
                  </a:cubicBezTo>
                  <a:cubicBezTo>
                    <a:pt x="12670" y="6911"/>
                    <a:pt x="12528" y="6797"/>
                    <a:pt x="12366" y="6797"/>
                  </a:cubicBezTo>
                  <a:cubicBezTo>
                    <a:pt x="12360" y="6797"/>
                    <a:pt x="12354" y="6798"/>
                    <a:pt x="12348" y="6798"/>
                  </a:cubicBezTo>
                  <a:lnTo>
                    <a:pt x="9752" y="6798"/>
                  </a:lnTo>
                  <a:cubicBezTo>
                    <a:pt x="9172" y="6789"/>
                    <a:pt x="8699" y="5736"/>
                    <a:pt x="8699" y="5736"/>
                  </a:cubicBezTo>
                  <a:lnTo>
                    <a:pt x="8699" y="2712"/>
                  </a:lnTo>
                  <a:cubicBezTo>
                    <a:pt x="8699" y="2132"/>
                    <a:pt x="9172" y="1659"/>
                    <a:pt x="9752" y="1659"/>
                  </a:cubicBezTo>
                  <a:lnTo>
                    <a:pt x="12107" y="1659"/>
                  </a:lnTo>
                  <a:cubicBezTo>
                    <a:pt x="12437" y="1651"/>
                    <a:pt x="12437" y="1178"/>
                    <a:pt x="12107" y="1160"/>
                  </a:cubicBezTo>
                  <a:lnTo>
                    <a:pt x="9752" y="1160"/>
                  </a:lnTo>
                  <a:cubicBezTo>
                    <a:pt x="8913" y="1160"/>
                    <a:pt x="8226" y="1829"/>
                    <a:pt x="8208" y="2667"/>
                  </a:cubicBezTo>
                  <a:lnTo>
                    <a:pt x="501" y="2667"/>
                  </a:lnTo>
                  <a:lnTo>
                    <a:pt x="501" y="1115"/>
                  </a:lnTo>
                  <a:cubicBezTo>
                    <a:pt x="501" y="776"/>
                    <a:pt x="777" y="500"/>
                    <a:pt x="1116" y="500"/>
                  </a:cubicBezTo>
                  <a:close/>
                  <a:moveTo>
                    <a:pt x="7620" y="8796"/>
                  </a:moveTo>
                  <a:cubicBezTo>
                    <a:pt x="8199" y="8796"/>
                    <a:pt x="8672" y="9260"/>
                    <a:pt x="8672" y="9840"/>
                  </a:cubicBezTo>
                  <a:lnTo>
                    <a:pt x="8672" y="12855"/>
                  </a:lnTo>
                  <a:cubicBezTo>
                    <a:pt x="8672" y="13426"/>
                    <a:pt x="8199" y="13899"/>
                    <a:pt x="7620" y="13899"/>
                  </a:cubicBezTo>
                  <a:lnTo>
                    <a:pt x="5041" y="13899"/>
                  </a:lnTo>
                  <a:cubicBezTo>
                    <a:pt x="5041" y="13899"/>
                    <a:pt x="4711" y="14042"/>
                    <a:pt x="4667" y="14211"/>
                  </a:cubicBezTo>
                  <a:cubicBezTo>
                    <a:pt x="4613" y="14434"/>
                    <a:pt x="4354" y="14800"/>
                    <a:pt x="3891" y="15014"/>
                  </a:cubicBezTo>
                  <a:cubicBezTo>
                    <a:pt x="3944" y="14827"/>
                    <a:pt x="3980" y="14604"/>
                    <a:pt x="3989" y="14309"/>
                  </a:cubicBezTo>
                  <a:cubicBezTo>
                    <a:pt x="3989" y="14109"/>
                    <a:pt x="3818" y="13925"/>
                    <a:pt x="3611" y="13925"/>
                  </a:cubicBezTo>
                  <a:cubicBezTo>
                    <a:pt x="3606" y="13925"/>
                    <a:pt x="3601" y="13926"/>
                    <a:pt x="3596" y="13926"/>
                  </a:cubicBezTo>
                  <a:lnTo>
                    <a:pt x="2829" y="13926"/>
                  </a:lnTo>
                  <a:cubicBezTo>
                    <a:pt x="2249" y="13926"/>
                    <a:pt x="1767" y="12873"/>
                    <a:pt x="1767" y="12873"/>
                  </a:cubicBezTo>
                  <a:lnTo>
                    <a:pt x="1767" y="9840"/>
                  </a:lnTo>
                  <a:cubicBezTo>
                    <a:pt x="1767" y="9260"/>
                    <a:pt x="2240" y="8796"/>
                    <a:pt x="2820" y="8796"/>
                  </a:cubicBezTo>
                  <a:close/>
                  <a:moveTo>
                    <a:pt x="269" y="0"/>
                  </a:moveTo>
                  <a:cubicBezTo>
                    <a:pt x="117" y="0"/>
                    <a:pt x="1" y="116"/>
                    <a:pt x="1" y="259"/>
                  </a:cubicBezTo>
                  <a:lnTo>
                    <a:pt x="1" y="6780"/>
                  </a:lnTo>
                  <a:cubicBezTo>
                    <a:pt x="1" y="6798"/>
                    <a:pt x="10" y="6816"/>
                    <a:pt x="19" y="6825"/>
                  </a:cubicBezTo>
                  <a:cubicBezTo>
                    <a:pt x="96" y="6902"/>
                    <a:pt x="178" y="6935"/>
                    <a:pt x="252" y="6935"/>
                  </a:cubicBezTo>
                  <a:cubicBezTo>
                    <a:pt x="391" y="6935"/>
                    <a:pt x="501" y="6822"/>
                    <a:pt x="501" y="6682"/>
                  </a:cubicBezTo>
                  <a:lnTo>
                    <a:pt x="501" y="3194"/>
                  </a:lnTo>
                  <a:lnTo>
                    <a:pt x="8199" y="3194"/>
                  </a:lnTo>
                  <a:lnTo>
                    <a:pt x="8199" y="5754"/>
                  </a:lnTo>
                  <a:cubicBezTo>
                    <a:pt x="8199" y="6602"/>
                    <a:pt x="8895" y="7297"/>
                    <a:pt x="9752" y="7297"/>
                  </a:cubicBezTo>
                  <a:lnTo>
                    <a:pt x="12285" y="7297"/>
                  </a:lnTo>
                  <a:cubicBezTo>
                    <a:pt x="12455" y="7788"/>
                    <a:pt x="13008" y="8341"/>
                    <a:pt x="13820" y="8502"/>
                  </a:cubicBezTo>
                  <a:cubicBezTo>
                    <a:pt x="13840" y="8506"/>
                    <a:pt x="13861" y="8508"/>
                    <a:pt x="13881" y="8508"/>
                  </a:cubicBezTo>
                  <a:cubicBezTo>
                    <a:pt x="14100" y="8508"/>
                    <a:pt x="14254" y="8252"/>
                    <a:pt x="14123" y="8056"/>
                  </a:cubicBezTo>
                  <a:cubicBezTo>
                    <a:pt x="14069" y="7975"/>
                    <a:pt x="13945" y="7735"/>
                    <a:pt x="13918" y="7297"/>
                  </a:cubicBezTo>
                  <a:lnTo>
                    <a:pt x="14560" y="7297"/>
                  </a:lnTo>
                  <a:cubicBezTo>
                    <a:pt x="15408" y="7297"/>
                    <a:pt x="16103" y="6602"/>
                    <a:pt x="16103" y="5754"/>
                  </a:cubicBezTo>
                  <a:lnTo>
                    <a:pt x="16103" y="3194"/>
                  </a:lnTo>
                  <a:lnTo>
                    <a:pt x="16567" y="3194"/>
                  </a:lnTo>
                  <a:lnTo>
                    <a:pt x="16567" y="12382"/>
                  </a:lnTo>
                  <a:cubicBezTo>
                    <a:pt x="16567" y="12721"/>
                    <a:pt x="16291" y="12998"/>
                    <a:pt x="15952" y="12998"/>
                  </a:cubicBezTo>
                  <a:lnTo>
                    <a:pt x="9163" y="12998"/>
                  </a:lnTo>
                  <a:cubicBezTo>
                    <a:pt x="9163" y="12953"/>
                    <a:pt x="9172" y="12909"/>
                    <a:pt x="9172" y="12864"/>
                  </a:cubicBezTo>
                  <a:lnTo>
                    <a:pt x="9172" y="9840"/>
                  </a:lnTo>
                  <a:cubicBezTo>
                    <a:pt x="9172" y="8992"/>
                    <a:pt x="8476" y="8297"/>
                    <a:pt x="7620" y="8297"/>
                  </a:cubicBezTo>
                  <a:lnTo>
                    <a:pt x="2802" y="8297"/>
                  </a:lnTo>
                  <a:cubicBezTo>
                    <a:pt x="1955" y="8297"/>
                    <a:pt x="1268" y="8992"/>
                    <a:pt x="1268" y="9840"/>
                  </a:cubicBezTo>
                  <a:lnTo>
                    <a:pt x="1268" y="12864"/>
                  </a:lnTo>
                  <a:cubicBezTo>
                    <a:pt x="1268" y="12909"/>
                    <a:pt x="1277" y="12953"/>
                    <a:pt x="1277" y="12998"/>
                  </a:cubicBezTo>
                  <a:lnTo>
                    <a:pt x="1116" y="12998"/>
                  </a:lnTo>
                  <a:cubicBezTo>
                    <a:pt x="777" y="12998"/>
                    <a:pt x="501" y="12721"/>
                    <a:pt x="501" y="12382"/>
                  </a:cubicBezTo>
                  <a:lnTo>
                    <a:pt x="501" y="7851"/>
                  </a:lnTo>
                  <a:cubicBezTo>
                    <a:pt x="501" y="7851"/>
                    <a:pt x="393" y="7601"/>
                    <a:pt x="260" y="7601"/>
                  </a:cubicBezTo>
                  <a:cubicBezTo>
                    <a:pt x="117" y="7601"/>
                    <a:pt x="10" y="7717"/>
                    <a:pt x="1" y="7851"/>
                  </a:cubicBezTo>
                  <a:lnTo>
                    <a:pt x="1" y="12391"/>
                  </a:lnTo>
                  <a:cubicBezTo>
                    <a:pt x="10" y="13007"/>
                    <a:pt x="509" y="13507"/>
                    <a:pt x="1125" y="13533"/>
                  </a:cubicBezTo>
                  <a:lnTo>
                    <a:pt x="1419" y="13533"/>
                  </a:lnTo>
                  <a:cubicBezTo>
                    <a:pt x="1660" y="14042"/>
                    <a:pt x="2204" y="14425"/>
                    <a:pt x="2829" y="14425"/>
                  </a:cubicBezTo>
                  <a:lnTo>
                    <a:pt x="3480" y="14425"/>
                  </a:lnTo>
                  <a:cubicBezTo>
                    <a:pt x="3453" y="14863"/>
                    <a:pt x="3329" y="15103"/>
                    <a:pt x="3275" y="15184"/>
                  </a:cubicBezTo>
                  <a:cubicBezTo>
                    <a:pt x="3145" y="15378"/>
                    <a:pt x="3295" y="15638"/>
                    <a:pt x="3510" y="15638"/>
                  </a:cubicBezTo>
                  <a:cubicBezTo>
                    <a:pt x="3532" y="15638"/>
                    <a:pt x="3555" y="15635"/>
                    <a:pt x="3578" y="15630"/>
                  </a:cubicBezTo>
                  <a:cubicBezTo>
                    <a:pt x="4390" y="15469"/>
                    <a:pt x="4961" y="14916"/>
                    <a:pt x="5131" y="14425"/>
                  </a:cubicBezTo>
                  <a:lnTo>
                    <a:pt x="7628" y="14425"/>
                  </a:lnTo>
                  <a:cubicBezTo>
                    <a:pt x="8262" y="14425"/>
                    <a:pt x="9047" y="13533"/>
                    <a:pt x="9047" y="13533"/>
                  </a:cubicBezTo>
                  <a:lnTo>
                    <a:pt x="15952" y="13533"/>
                  </a:lnTo>
                  <a:cubicBezTo>
                    <a:pt x="16567" y="13533"/>
                    <a:pt x="17067" y="13025"/>
                    <a:pt x="17067" y="12409"/>
                  </a:cubicBezTo>
                  <a:lnTo>
                    <a:pt x="17067" y="1115"/>
                  </a:lnTo>
                  <a:cubicBezTo>
                    <a:pt x="17067" y="500"/>
                    <a:pt x="16567" y="0"/>
                    <a:pt x="15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0" name="Google Shape;15290;p122"/>
            <p:cNvSpPr/>
            <p:nvPr/>
          </p:nvSpPr>
          <p:spPr>
            <a:xfrm>
              <a:off x="5323513" y="3633661"/>
              <a:ext cx="35783" cy="35555"/>
            </a:xfrm>
            <a:custGeom>
              <a:avLst/>
              <a:gdLst/>
              <a:ahLst/>
              <a:cxnLst/>
              <a:rect l="l" t="t" r="r" b="b"/>
              <a:pathLst>
                <a:path w="1572" h="1562" extrusionOk="0">
                  <a:moveTo>
                    <a:pt x="786" y="504"/>
                  </a:moveTo>
                  <a:cubicBezTo>
                    <a:pt x="924" y="504"/>
                    <a:pt x="1063" y="598"/>
                    <a:pt x="1071" y="785"/>
                  </a:cubicBezTo>
                  <a:cubicBezTo>
                    <a:pt x="1071" y="946"/>
                    <a:pt x="938" y="1071"/>
                    <a:pt x="786" y="1071"/>
                  </a:cubicBezTo>
                  <a:cubicBezTo>
                    <a:pt x="625" y="1071"/>
                    <a:pt x="501" y="946"/>
                    <a:pt x="501" y="785"/>
                  </a:cubicBezTo>
                  <a:cubicBezTo>
                    <a:pt x="509" y="598"/>
                    <a:pt x="648" y="504"/>
                    <a:pt x="786" y="504"/>
                  </a:cubicBezTo>
                  <a:close/>
                  <a:moveTo>
                    <a:pt x="786" y="0"/>
                  </a:moveTo>
                  <a:cubicBezTo>
                    <a:pt x="349" y="0"/>
                    <a:pt x="1" y="357"/>
                    <a:pt x="1" y="785"/>
                  </a:cubicBezTo>
                  <a:cubicBezTo>
                    <a:pt x="23" y="1303"/>
                    <a:pt x="405" y="1561"/>
                    <a:pt x="786" y="1561"/>
                  </a:cubicBezTo>
                  <a:cubicBezTo>
                    <a:pt x="1167" y="1561"/>
                    <a:pt x="1549" y="1303"/>
                    <a:pt x="1571" y="785"/>
                  </a:cubicBezTo>
                  <a:cubicBezTo>
                    <a:pt x="1571"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1" name="Google Shape;15291;p122"/>
            <p:cNvSpPr/>
            <p:nvPr/>
          </p:nvSpPr>
          <p:spPr>
            <a:xfrm>
              <a:off x="5367991" y="3633661"/>
              <a:ext cx="35760" cy="35555"/>
            </a:xfrm>
            <a:custGeom>
              <a:avLst/>
              <a:gdLst/>
              <a:ahLst/>
              <a:cxnLst/>
              <a:rect l="l" t="t" r="r" b="b"/>
              <a:pathLst>
                <a:path w="1571" h="1562" extrusionOk="0">
                  <a:moveTo>
                    <a:pt x="786" y="504"/>
                  </a:moveTo>
                  <a:cubicBezTo>
                    <a:pt x="924" y="504"/>
                    <a:pt x="1062" y="598"/>
                    <a:pt x="1071" y="785"/>
                  </a:cubicBezTo>
                  <a:cubicBezTo>
                    <a:pt x="1071" y="946"/>
                    <a:pt x="946" y="1071"/>
                    <a:pt x="786" y="1071"/>
                  </a:cubicBezTo>
                  <a:cubicBezTo>
                    <a:pt x="634" y="1071"/>
                    <a:pt x="500" y="946"/>
                    <a:pt x="500" y="785"/>
                  </a:cubicBezTo>
                  <a:cubicBezTo>
                    <a:pt x="509" y="598"/>
                    <a:pt x="647" y="504"/>
                    <a:pt x="786" y="504"/>
                  </a:cubicBezTo>
                  <a:close/>
                  <a:moveTo>
                    <a:pt x="786" y="0"/>
                  </a:moveTo>
                  <a:cubicBezTo>
                    <a:pt x="358" y="0"/>
                    <a:pt x="1" y="357"/>
                    <a:pt x="1" y="785"/>
                  </a:cubicBezTo>
                  <a:cubicBezTo>
                    <a:pt x="23" y="1303"/>
                    <a:pt x="404" y="1561"/>
                    <a:pt x="786" y="1561"/>
                  </a:cubicBezTo>
                  <a:cubicBezTo>
                    <a:pt x="1167" y="1561"/>
                    <a:pt x="1548" y="1303"/>
                    <a:pt x="1571" y="785"/>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2" name="Google Shape;15292;p122"/>
            <p:cNvSpPr/>
            <p:nvPr/>
          </p:nvSpPr>
          <p:spPr>
            <a:xfrm>
              <a:off x="5412469" y="3633661"/>
              <a:ext cx="35760" cy="35555"/>
            </a:xfrm>
            <a:custGeom>
              <a:avLst/>
              <a:gdLst/>
              <a:ahLst/>
              <a:cxnLst/>
              <a:rect l="l" t="t" r="r" b="b"/>
              <a:pathLst>
                <a:path w="1571" h="1562" extrusionOk="0">
                  <a:moveTo>
                    <a:pt x="790" y="504"/>
                  </a:moveTo>
                  <a:cubicBezTo>
                    <a:pt x="928" y="504"/>
                    <a:pt x="1066" y="598"/>
                    <a:pt x="1071" y="785"/>
                  </a:cubicBezTo>
                  <a:cubicBezTo>
                    <a:pt x="1071" y="946"/>
                    <a:pt x="946" y="1071"/>
                    <a:pt x="785" y="1071"/>
                  </a:cubicBezTo>
                  <a:cubicBezTo>
                    <a:pt x="634" y="1071"/>
                    <a:pt x="509" y="946"/>
                    <a:pt x="509" y="785"/>
                  </a:cubicBezTo>
                  <a:cubicBezTo>
                    <a:pt x="513" y="598"/>
                    <a:pt x="652" y="504"/>
                    <a:pt x="790" y="504"/>
                  </a:cubicBezTo>
                  <a:close/>
                  <a:moveTo>
                    <a:pt x="785" y="0"/>
                  </a:moveTo>
                  <a:cubicBezTo>
                    <a:pt x="357" y="0"/>
                    <a:pt x="0" y="357"/>
                    <a:pt x="0" y="785"/>
                  </a:cubicBezTo>
                  <a:cubicBezTo>
                    <a:pt x="23" y="1303"/>
                    <a:pt x="406" y="1561"/>
                    <a:pt x="789" y="1561"/>
                  </a:cubicBezTo>
                  <a:cubicBezTo>
                    <a:pt x="1171" y="1561"/>
                    <a:pt x="1553" y="1303"/>
                    <a:pt x="1570" y="785"/>
                  </a:cubicBezTo>
                  <a:cubicBezTo>
                    <a:pt x="1570" y="357"/>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3" name="Google Shape;15293;p122"/>
            <p:cNvSpPr/>
            <p:nvPr/>
          </p:nvSpPr>
          <p:spPr>
            <a:xfrm>
              <a:off x="5507912" y="3679141"/>
              <a:ext cx="53424" cy="11586"/>
            </a:xfrm>
            <a:custGeom>
              <a:avLst/>
              <a:gdLst/>
              <a:ahLst/>
              <a:cxnLst/>
              <a:rect l="l" t="t" r="r" b="b"/>
              <a:pathLst>
                <a:path w="2347" h="509" extrusionOk="0">
                  <a:moveTo>
                    <a:pt x="268" y="0"/>
                  </a:moveTo>
                  <a:cubicBezTo>
                    <a:pt x="116" y="0"/>
                    <a:pt x="0" y="134"/>
                    <a:pt x="18" y="286"/>
                  </a:cubicBezTo>
                  <a:cubicBezTo>
                    <a:pt x="36" y="411"/>
                    <a:pt x="152" y="509"/>
                    <a:pt x="277" y="509"/>
                  </a:cubicBezTo>
                  <a:lnTo>
                    <a:pt x="2008" y="509"/>
                  </a:lnTo>
                  <a:cubicBezTo>
                    <a:pt x="2338" y="491"/>
                    <a:pt x="2347" y="18"/>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4" name="Google Shape;15294;p122"/>
            <p:cNvSpPr/>
            <p:nvPr/>
          </p:nvSpPr>
          <p:spPr>
            <a:xfrm>
              <a:off x="5507912" y="3702700"/>
              <a:ext cx="84290" cy="11381"/>
            </a:xfrm>
            <a:custGeom>
              <a:avLst/>
              <a:gdLst/>
              <a:ahLst/>
              <a:cxnLst/>
              <a:rect l="l" t="t" r="r" b="b"/>
              <a:pathLst>
                <a:path w="3703" h="500" extrusionOk="0">
                  <a:moveTo>
                    <a:pt x="268" y="0"/>
                  </a:moveTo>
                  <a:cubicBezTo>
                    <a:pt x="116" y="0"/>
                    <a:pt x="0" y="134"/>
                    <a:pt x="18" y="286"/>
                  </a:cubicBezTo>
                  <a:cubicBezTo>
                    <a:pt x="36" y="411"/>
                    <a:pt x="152" y="500"/>
                    <a:pt x="277" y="500"/>
                  </a:cubicBezTo>
                  <a:lnTo>
                    <a:pt x="3426" y="500"/>
                  </a:lnTo>
                  <a:cubicBezTo>
                    <a:pt x="3551" y="500"/>
                    <a:pt x="3667" y="411"/>
                    <a:pt x="3685" y="286"/>
                  </a:cubicBezTo>
                  <a:cubicBezTo>
                    <a:pt x="3703" y="134"/>
                    <a:pt x="3587" y="0"/>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5" name="Google Shape;15295;p122"/>
            <p:cNvSpPr/>
            <p:nvPr/>
          </p:nvSpPr>
          <p:spPr>
            <a:xfrm>
              <a:off x="5507912" y="3727056"/>
              <a:ext cx="85701" cy="11404"/>
            </a:xfrm>
            <a:custGeom>
              <a:avLst/>
              <a:gdLst/>
              <a:ahLst/>
              <a:cxnLst/>
              <a:rect l="l" t="t" r="r" b="b"/>
              <a:pathLst>
                <a:path w="3765" h="501" extrusionOk="0">
                  <a:moveTo>
                    <a:pt x="277" y="1"/>
                  </a:moveTo>
                  <a:cubicBezTo>
                    <a:pt x="152" y="1"/>
                    <a:pt x="36" y="90"/>
                    <a:pt x="18" y="215"/>
                  </a:cubicBezTo>
                  <a:cubicBezTo>
                    <a:pt x="0" y="367"/>
                    <a:pt x="116" y="500"/>
                    <a:pt x="268" y="500"/>
                  </a:cubicBezTo>
                  <a:lnTo>
                    <a:pt x="3435" y="500"/>
                  </a:lnTo>
                  <a:cubicBezTo>
                    <a:pt x="3765" y="491"/>
                    <a:pt x="3765"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6" name="Google Shape;15296;p122"/>
            <p:cNvSpPr/>
            <p:nvPr/>
          </p:nvSpPr>
          <p:spPr>
            <a:xfrm>
              <a:off x="5354584" y="3843008"/>
              <a:ext cx="53241" cy="11609"/>
            </a:xfrm>
            <a:custGeom>
              <a:avLst/>
              <a:gdLst/>
              <a:ahLst/>
              <a:cxnLst/>
              <a:rect l="l" t="t" r="r" b="b"/>
              <a:pathLst>
                <a:path w="2339" h="510" extrusionOk="0">
                  <a:moveTo>
                    <a:pt x="269" y="1"/>
                  </a:moveTo>
                  <a:cubicBezTo>
                    <a:pt x="117" y="1"/>
                    <a:pt x="1" y="134"/>
                    <a:pt x="19" y="286"/>
                  </a:cubicBezTo>
                  <a:cubicBezTo>
                    <a:pt x="37" y="411"/>
                    <a:pt x="144" y="509"/>
                    <a:pt x="277" y="509"/>
                  </a:cubicBezTo>
                  <a:lnTo>
                    <a:pt x="2008" y="509"/>
                  </a:lnTo>
                  <a:cubicBezTo>
                    <a:pt x="2338" y="491"/>
                    <a:pt x="2338" y="18"/>
                    <a:pt x="2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7" name="Google Shape;15297;p122"/>
            <p:cNvSpPr/>
            <p:nvPr/>
          </p:nvSpPr>
          <p:spPr>
            <a:xfrm>
              <a:off x="5354584" y="3866567"/>
              <a:ext cx="85724" cy="11404"/>
            </a:xfrm>
            <a:custGeom>
              <a:avLst/>
              <a:gdLst/>
              <a:ahLst/>
              <a:cxnLst/>
              <a:rect l="l" t="t" r="r" b="b"/>
              <a:pathLst>
                <a:path w="3766" h="501" extrusionOk="0">
                  <a:moveTo>
                    <a:pt x="277" y="0"/>
                  </a:moveTo>
                  <a:cubicBezTo>
                    <a:pt x="144" y="0"/>
                    <a:pt x="37" y="99"/>
                    <a:pt x="19" y="223"/>
                  </a:cubicBezTo>
                  <a:cubicBezTo>
                    <a:pt x="1" y="375"/>
                    <a:pt x="117" y="500"/>
                    <a:pt x="269" y="500"/>
                  </a:cubicBezTo>
                  <a:lnTo>
                    <a:pt x="3435" y="500"/>
                  </a:lnTo>
                  <a:cubicBezTo>
                    <a:pt x="3766" y="491"/>
                    <a:pt x="3766"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8" name="Google Shape;15298;p122"/>
            <p:cNvSpPr/>
            <p:nvPr/>
          </p:nvSpPr>
          <p:spPr>
            <a:xfrm>
              <a:off x="5354584" y="3890923"/>
              <a:ext cx="85724" cy="11404"/>
            </a:xfrm>
            <a:custGeom>
              <a:avLst/>
              <a:gdLst/>
              <a:ahLst/>
              <a:cxnLst/>
              <a:rect l="l" t="t" r="r" b="b"/>
              <a:pathLst>
                <a:path w="3766" h="501" extrusionOk="0">
                  <a:moveTo>
                    <a:pt x="277" y="1"/>
                  </a:moveTo>
                  <a:cubicBezTo>
                    <a:pt x="144" y="1"/>
                    <a:pt x="37" y="90"/>
                    <a:pt x="19" y="215"/>
                  </a:cubicBezTo>
                  <a:cubicBezTo>
                    <a:pt x="1" y="367"/>
                    <a:pt x="117" y="501"/>
                    <a:pt x="269" y="501"/>
                  </a:cubicBezTo>
                  <a:lnTo>
                    <a:pt x="3435" y="501"/>
                  </a:lnTo>
                  <a:cubicBezTo>
                    <a:pt x="3766" y="492"/>
                    <a:pt x="3766"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9" name="Google Shape;15299;p122"/>
            <p:cNvSpPr/>
            <p:nvPr/>
          </p:nvSpPr>
          <p:spPr>
            <a:xfrm>
              <a:off x="5521706" y="3843008"/>
              <a:ext cx="100952" cy="37399"/>
            </a:xfrm>
            <a:custGeom>
              <a:avLst/>
              <a:gdLst/>
              <a:ahLst/>
              <a:cxnLst/>
              <a:rect l="l" t="t" r="r" b="b"/>
              <a:pathLst>
                <a:path w="4435" h="1643" extrusionOk="0">
                  <a:moveTo>
                    <a:pt x="3337" y="509"/>
                  </a:moveTo>
                  <a:cubicBezTo>
                    <a:pt x="3498" y="509"/>
                    <a:pt x="3641" y="616"/>
                    <a:pt x="3667" y="777"/>
                  </a:cubicBezTo>
                  <a:cubicBezTo>
                    <a:pt x="3694" y="973"/>
                    <a:pt x="3543" y="1143"/>
                    <a:pt x="3346" y="1143"/>
                  </a:cubicBezTo>
                  <a:lnTo>
                    <a:pt x="1080" y="1143"/>
                  </a:lnTo>
                  <a:cubicBezTo>
                    <a:pt x="893" y="1143"/>
                    <a:pt x="741" y="973"/>
                    <a:pt x="768" y="777"/>
                  </a:cubicBezTo>
                  <a:cubicBezTo>
                    <a:pt x="795" y="616"/>
                    <a:pt x="938" y="509"/>
                    <a:pt x="1098" y="509"/>
                  </a:cubicBezTo>
                  <a:close/>
                  <a:moveTo>
                    <a:pt x="1080" y="1"/>
                  </a:moveTo>
                  <a:cubicBezTo>
                    <a:pt x="1" y="45"/>
                    <a:pt x="1" y="1597"/>
                    <a:pt x="1080" y="1642"/>
                  </a:cubicBezTo>
                  <a:lnTo>
                    <a:pt x="3346" y="1642"/>
                  </a:lnTo>
                  <a:cubicBezTo>
                    <a:pt x="4435" y="1597"/>
                    <a:pt x="4435"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0" name="Google Shape;15300;p122"/>
          <p:cNvGrpSpPr/>
          <p:nvPr/>
        </p:nvGrpSpPr>
        <p:grpSpPr>
          <a:xfrm>
            <a:off x="2968970" y="2960831"/>
            <a:ext cx="348590" cy="348590"/>
            <a:chOff x="5896581" y="3599336"/>
            <a:chExt cx="388488" cy="388488"/>
          </a:xfrm>
        </p:grpSpPr>
        <p:sp>
          <p:nvSpPr>
            <p:cNvPr id="15301" name="Google Shape;15301;p122"/>
            <p:cNvSpPr/>
            <p:nvPr/>
          </p:nvSpPr>
          <p:spPr>
            <a:xfrm>
              <a:off x="5896581" y="3599336"/>
              <a:ext cx="388488" cy="388488"/>
            </a:xfrm>
            <a:custGeom>
              <a:avLst/>
              <a:gdLst/>
              <a:ahLst/>
              <a:cxnLst/>
              <a:rect l="l" t="t" r="r" b="b"/>
              <a:pathLst>
                <a:path w="17067" h="17067" extrusionOk="0">
                  <a:moveTo>
                    <a:pt x="12383" y="500"/>
                  </a:moveTo>
                  <a:cubicBezTo>
                    <a:pt x="12615" y="500"/>
                    <a:pt x="12802" y="687"/>
                    <a:pt x="12802" y="919"/>
                  </a:cubicBezTo>
                  <a:lnTo>
                    <a:pt x="12802" y="2668"/>
                  </a:lnTo>
                  <a:lnTo>
                    <a:pt x="4300" y="2668"/>
                  </a:lnTo>
                  <a:lnTo>
                    <a:pt x="4300" y="919"/>
                  </a:lnTo>
                  <a:cubicBezTo>
                    <a:pt x="4300" y="687"/>
                    <a:pt x="4487" y="500"/>
                    <a:pt x="4719" y="500"/>
                  </a:cubicBezTo>
                  <a:close/>
                  <a:moveTo>
                    <a:pt x="3801" y="6263"/>
                  </a:moveTo>
                  <a:lnTo>
                    <a:pt x="3801" y="13962"/>
                  </a:lnTo>
                  <a:lnTo>
                    <a:pt x="2552" y="13962"/>
                  </a:lnTo>
                  <a:cubicBezTo>
                    <a:pt x="2471" y="13962"/>
                    <a:pt x="2400" y="13899"/>
                    <a:pt x="2400" y="13819"/>
                  </a:cubicBezTo>
                  <a:lnTo>
                    <a:pt x="2400" y="6415"/>
                  </a:lnTo>
                  <a:cubicBezTo>
                    <a:pt x="2400" y="6334"/>
                    <a:pt x="2471" y="6263"/>
                    <a:pt x="2552" y="6263"/>
                  </a:cubicBezTo>
                  <a:close/>
                  <a:moveTo>
                    <a:pt x="12802" y="3167"/>
                  </a:moveTo>
                  <a:lnTo>
                    <a:pt x="12802" y="13962"/>
                  </a:lnTo>
                  <a:lnTo>
                    <a:pt x="4300" y="13962"/>
                  </a:lnTo>
                  <a:lnTo>
                    <a:pt x="4300" y="3167"/>
                  </a:lnTo>
                  <a:close/>
                  <a:moveTo>
                    <a:pt x="14550" y="6263"/>
                  </a:moveTo>
                  <a:cubicBezTo>
                    <a:pt x="14631" y="6263"/>
                    <a:pt x="14702" y="6334"/>
                    <a:pt x="14702" y="6415"/>
                  </a:cubicBezTo>
                  <a:lnTo>
                    <a:pt x="14702" y="13819"/>
                  </a:lnTo>
                  <a:cubicBezTo>
                    <a:pt x="14702" y="13899"/>
                    <a:pt x="14631" y="13962"/>
                    <a:pt x="14550" y="13962"/>
                  </a:cubicBezTo>
                  <a:lnTo>
                    <a:pt x="13301" y="13962"/>
                  </a:lnTo>
                  <a:lnTo>
                    <a:pt x="13301" y="6263"/>
                  </a:lnTo>
                  <a:close/>
                  <a:moveTo>
                    <a:pt x="10027" y="15469"/>
                  </a:moveTo>
                  <a:lnTo>
                    <a:pt x="9929" y="15764"/>
                  </a:lnTo>
                  <a:lnTo>
                    <a:pt x="7173" y="15764"/>
                  </a:lnTo>
                  <a:lnTo>
                    <a:pt x="7066" y="15469"/>
                  </a:lnTo>
                  <a:close/>
                  <a:moveTo>
                    <a:pt x="16567" y="15469"/>
                  </a:moveTo>
                  <a:lnTo>
                    <a:pt x="16567" y="16014"/>
                  </a:lnTo>
                  <a:cubicBezTo>
                    <a:pt x="16567" y="16317"/>
                    <a:pt x="16317" y="16567"/>
                    <a:pt x="16013" y="16567"/>
                  </a:cubicBezTo>
                  <a:lnTo>
                    <a:pt x="1062" y="16567"/>
                  </a:lnTo>
                  <a:cubicBezTo>
                    <a:pt x="750" y="16567"/>
                    <a:pt x="500" y="16317"/>
                    <a:pt x="500" y="16014"/>
                  </a:cubicBezTo>
                  <a:lnTo>
                    <a:pt x="500" y="15469"/>
                  </a:lnTo>
                  <a:lnTo>
                    <a:pt x="6521" y="15469"/>
                  </a:lnTo>
                  <a:lnTo>
                    <a:pt x="6700" y="15987"/>
                  </a:lnTo>
                  <a:cubicBezTo>
                    <a:pt x="6762" y="16156"/>
                    <a:pt x="6914" y="16263"/>
                    <a:pt x="7092" y="16263"/>
                  </a:cubicBezTo>
                  <a:lnTo>
                    <a:pt x="9974" y="16263"/>
                  </a:lnTo>
                  <a:cubicBezTo>
                    <a:pt x="10152" y="16263"/>
                    <a:pt x="10304" y="16156"/>
                    <a:pt x="10366" y="15987"/>
                  </a:cubicBezTo>
                  <a:lnTo>
                    <a:pt x="10545" y="15469"/>
                  </a:lnTo>
                  <a:close/>
                  <a:moveTo>
                    <a:pt x="4719" y="0"/>
                  </a:moveTo>
                  <a:cubicBezTo>
                    <a:pt x="4211" y="0"/>
                    <a:pt x="3801" y="411"/>
                    <a:pt x="3801" y="919"/>
                  </a:cubicBezTo>
                  <a:lnTo>
                    <a:pt x="3801" y="4764"/>
                  </a:lnTo>
                  <a:lnTo>
                    <a:pt x="2177" y="4764"/>
                  </a:lnTo>
                  <a:cubicBezTo>
                    <a:pt x="1472" y="4764"/>
                    <a:pt x="901" y="5335"/>
                    <a:pt x="901" y="6040"/>
                  </a:cubicBezTo>
                  <a:lnTo>
                    <a:pt x="901" y="12053"/>
                  </a:lnTo>
                  <a:cubicBezTo>
                    <a:pt x="906" y="12214"/>
                    <a:pt x="1030" y="12297"/>
                    <a:pt x="1153" y="12297"/>
                  </a:cubicBezTo>
                  <a:cubicBezTo>
                    <a:pt x="1275" y="12297"/>
                    <a:pt x="1396" y="12217"/>
                    <a:pt x="1401" y="12053"/>
                  </a:cubicBezTo>
                  <a:lnTo>
                    <a:pt x="1401" y="6040"/>
                  </a:lnTo>
                  <a:cubicBezTo>
                    <a:pt x="1401" y="5612"/>
                    <a:pt x="1749" y="5264"/>
                    <a:pt x="2177" y="5264"/>
                  </a:cubicBezTo>
                  <a:lnTo>
                    <a:pt x="3801" y="5264"/>
                  </a:lnTo>
                  <a:lnTo>
                    <a:pt x="3801" y="5763"/>
                  </a:lnTo>
                  <a:lnTo>
                    <a:pt x="2552" y="5763"/>
                  </a:lnTo>
                  <a:cubicBezTo>
                    <a:pt x="2195" y="5763"/>
                    <a:pt x="1900" y="6058"/>
                    <a:pt x="1900" y="6415"/>
                  </a:cubicBezTo>
                  <a:lnTo>
                    <a:pt x="1900" y="13819"/>
                  </a:lnTo>
                  <a:cubicBezTo>
                    <a:pt x="1900" y="14176"/>
                    <a:pt x="2195" y="14461"/>
                    <a:pt x="2552" y="14461"/>
                  </a:cubicBezTo>
                  <a:lnTo>
                    <a:pt x="14550" y="14461"/>
                  </a:lnTo>
                  <a:cubicBezTo>
                    <a:pt x="14907" y="14461"/>
                    <a:pt x="15202" y="14176"/>
                    <a:pt x="15202" y="13819"/>
                  </a:cubicBezTo>
                  <a:lnTo>
                    <a:pt x="15202" y="6415"/>
                  </a:lnTo>
                  <a:cubicBezTo>
                    <a:pt x="15202" y="6058"/>
                    <a:pt x="14907" y="5763"/>
                    <a:pt x="14550" y="5763"/>
                  </a:cubicBezTo>
                  <a:lnTo>
                    <a:pt x="13301" y="5763"/>
                  </a:lnTo>
                  <a:lnTo>
                    <a:pt x="13301" y="5264"/>
                  </a:lnTo>
                  <a:lnTo>
                    <a:pt x="14889" y="5264"/>
                  </a:lnTo>
                  <a:cubicBezTo>
                    <a:pt x="15318" y="5264"/>
                    <a:pt x="15666" y="5612"/>
                    <a:pt x="15666" y="6040"/>
                  </a:cubicBezTo>
                  <a:lnTo>
                    <a:pt x="15666" y="14185"/>
                  </a:lnTo>
                  <a:cubicBezTo>
                    <a:pt x="15666" y="14613"/>
                    <a:pt x="15318" y="14970"/>
                    <a:pt x="14889" y="14970"/>
                  </a:cubicBezTo>
                  <a:lnTo>
                    <a:pt x="1659" y="14970"/>
                  </a:lnTo>
                  <a:cubicBezTo>
                    <a:pt x="1517" y="14970"/>
                    <a:pt x="1401" y="14845"/>
                    <a:pt x="1401" y="14702"/>
                  </a:cubicBezTo>
                  <a:lnTo>
                    <a:pt x="1401" y="13150"/>
                  </a:lnTo>
                  <a:cubicBezTo>
                    <a:pt x="1401" y="13123"/>
                    <a:pt x="1392" y="13096"/>
                    <a:pt x="1374" y="13079"/>
                  </a:cubicBezTo>
                  <a:cubicBezTo>
                    <a:pt x="1302" y="13010"/>
                    <a:pt x="1225" y="12981"/>
                    <a:pt x="1155" y="12981"/>
                  </a:cubicBezTo>
                  <a:cubicBezTo>
                    <a:pt x="1015" y="12981"/>
                    <a:pt x="901" y="13094"/>
                    <a:pt x="901" y="13230"/>
                  </a:cubicBezTo>
                  <a:lnTo>
                    <a:pt x="901" y="14185"/>
                  </a:lnTo>
                  <a:cubicBezTo>
                    <a:pt x="901" y="14479"/>
                    <a:pt x="999" y="14747"/>
                    <a:pt x="1169" y="14970"/>
                  </a:cubicBezTo>
                  <a:lnTo>
                    <a:pt x="455" y="14970"/>
                  </a:lnTo>
                  <a:cubicBezTo>
                    <a:pt x="205" y="14970"/>
                    <a:pt x="0" y="15166"/>
                    <a:pt x="0" y="15416"/>
                  </a:cubicBezTo>
                  <a:lnTo>
                    <a:pt x="0" y="16014"/>
                  </a:lnTo>
                  <a:cubicBezTo>
                    <a:pt x="0" y="16593"/>
                    <a:pt x="473" y="17066"/>
                    <a:pt x="1062" y="17066"/>
                  </a:cubicBezTo>
                  <a:lnTo>
                    <a:pt x="16013" y="17066"/>
                  </a:lnTo>
                  <a:cubicBezTo>
                    <a:pt x="16593" y="17066"/>
                    <a:pt x="17066" y="16593"/>
                    <a:pt x="17066" y="16014"/>
                  </a:cubicBezTo>
                  <a:lnTo>
                    <a:pt x="17066" y="15416"/>
                  </a:lnTo>
                  <a:cubicBezTo>
                    <a:pt x="17066" y="15166"/>
                    <a:pt x="16861" y="14970"/>
                    <a:pt x="16620" y="14970"/>
                  </a:cubicBezTo>
                  <a:lnTo>
                    <a:pt x="15897" y="14970"/>
                  </a:lnTo>
                  <a:cubicBezTo>
                    <a:pt x="16067" y="14747"/>
                    <a:pt x="16165" y="14479"/>
                    <a:pt x="16165" y="14185"/>
                  </a:cubicBezTo>
                  <a:lnTo>
                    <a:pt x="16165" y="6040"/>
                  </a:lnTo>
                  <a:cubicBezTo>
                    <a:pt x="16165" y="5335"/>
                    <a:pt x="15594" y="4764"/>
                    <a:pt x="14889" y="4764"/>
                  </a:cubicBezTo>
                  <a:lnTo>
                    <a:pt x="13301" y="4764"/>
                  </a:lnTo>
                  <a:lnTo>
                    <a:pt x="13301" y="919"/>
                  </a:lnTo>
                  <a:cubicBezTo>
                    <a:pt x="13301" y="411"/>
                    <a:pt x="12891" y="0"/>
                    <a:pt x="1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2" name="Google Shape;15302;p122"/>
            <p:cNvSpPr/>
            <p:nvPr/>
          </p:nvSpPr>
          <p:spPr>
            <a:xfrm>
              <a:off x="6011304" y="3617204"/>
              <a:ext cx="35760" cy="35714"/>
            </a:xfrm>
            <a:custGeom>
              <a:avLst/>
              <a:gdLst/>
              <a:ahLst/>
              <a:cxnLst/>
              <a:rect l="l" t="t" r="r" b="b"/>
              <a:pathLst>
                <a:path w="1571" h="1569" extrusionOk="0">
                  <a:moveTo>
                    <a:pt x="790" y="505"/>
                  </a:moveTo>
                  <a:cubicBezTo>
                    <a:pt x="928" y="505"/>
                    <a:pt x="1067" y="598"/>
                    <a:pt x="1071" y="786"/>
                  </a:cubicBezTo>
                  <a:cubicBezTo>
                    <a:pt x="1071" y="946"/>
                    <a:pt x="946" y="1071"/>
                    <a:pt x="786" y="1071"/>
                  </a:cubicBezTo>
                  <a:cubicBezTo>
                    <a:pt x="634" y="1071"/>
                    <a:pt x="509" y="946"/>
                    <a:pt x="509" y="786"/>
                  </a:cubicBezTo>
                  <a:cubicBezTo>
                    <a:pt x="514" y="598"/>
                    <a:pt x="652" y="505"/>
                    <a:pt x="790" y="505"/>
                  </a:cubicBezTo>
                  <a:close/>
                  <a:moveTo>
                    <a:pt x="786" y="0"/>
                  </a:moveTo>
                  <a:cubicBezTo>
                    <a:pt x="357" y="0"/>
                    <a:pt x="1" y="357"/>
                    <a:pt x="1" y="786"/>
                  </a:cubicBezTo>
                  <a:cubicBezTo>
                    <a:pt x="23" y="1307"/>
                    <a:pt x="406" y="1568"/>
                    <a:pt x="789" y="1568"/>
                  </a:cubicBezTo>
                  <a:cubicBezTo>
                    <a:pt x="1171" y="1568"/>
                    <a:pt x="1553" y="1307"/>
                    <a:pt x="1571" y="786"/>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3" name="Google Shape;15303;p122"/>
            <p:cNvSpPr/>
            <p:nvPr/>
          </p:nvSpPr>
          <p:spPr>
            <a:xfrm>
              <a:off x="6055987"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5"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4"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4" name="Google Shape;15304;p122"/>
            <p:cNvSpPr/>
            <p:nvPr/>
          </p:nvSpPr>
          <p:spPr>
            <a:xfrm>
              <a:off x="6100442" y="3617204"/>
              <a:ext cx="35578" cy="35714"/>
            </a:xfrm>
            <a:custGeom>
              <a:avLst/>
              <a:gdLst/>
              <a:ahLst/>
              <a:cxnLst/>
              <a:rect l="l" t="t" r="r" b="b"/>
              <a:pathLst>
                <a:path w="1563" h="1569" extrusionOk="0">
                  <a:moveTo>
                    <a:pt x="781" y="505"/>
                  </a:moveTo>
                  <a:cubicBezTo>
                    <a:pt x="920" y="505"/>
                    <a:pt x="1058" y="598"/>
                    <a:pt x="1062" y="786"/>
                  </a:cubicBezTo>
                  <a:cubicBezTo>
                    <a:pt x="1062" y="946"/>
                    <a:pt x="938"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5" name="Google Shape;15305;p122"/>
            <p:cNvSpPr/>
            <p:nvPr/>
          </p:nvSpPr>
          <p:spPr>
            <a:xfrm>
              <a:off x="6013535" y="3795093"/>
              <a:ext cx="79418" cy="11381"/>
            </a:xfrm>
            <a:custGeom>
              <a:avLst/>
              <a:gdLst/>
              <a:ahLst/>
              <a:cxnLst/>
              <a:rect l="l" t="t" r="r" b="b"/>
              <a:pathLst>
                <a:path w="3489" h="500" extrusionOk="0">
                  <a:moveTo>
                    <a:pt x="331" y="0"/>
                  </a:moveTo>
                  <a:cubicBezTo>
                    <a:pt x="1" y="9"/>
                    <a:pt x="1" y="491"/>
                    <a:pt x="331" y="500"/>
                  </a:cubicBezTo>
                  <a:lnTo>
                    <a:pt x="3212" y="500"/>
                  </a:lnTo>
                  <a:cubicBezTo>
                    <a:pt x="3337" y="500"/>
                    <a:pt x="3453" y="411"/>
                    <a:pt x="3471" y="277"/>
                  </a:cubicBezTo>
                  <a:cubicBezTo>
                    <a:pt x="3489" y="125"/>
                    <a:pt x="3364" y="0"/>
                    <a:pt x="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6" name="Google Shape;15306;p122"/>
            <p:cNvSpPr/>
            <p:nvPr/>
          </p:nvSpPr>
          <p:spPr>
            <a:xfrm>
              <a:off x="6013535" y="3823933"/>
              <a:ext cx="155172" cy="11381"/>
            </a:xfrm>
            <a:custGeom>
              <a:avLst/>
              <a:gdLst/>
              <a:ahLst/>
              <a:cxnLst/>
              <a:rect l="l" t="t" r="r" b="b"/>
              <a:pathLst>
                <a:path w="6817" h="500" extrusionOk="0">
                  <a:moveTo>
                    <a:pt x="331" y="0"/>
                  </a:moveTo>
                  <a:cubicBezTo>
                    <a:pt x="1" y="9"/>
                    <a:pt x="1" y="491"/>
                    <a:pt x="331" y="500"/>
                  </a:cubicBezTo>
                  <a:lnTo>
                    <a:pt x="6486" y="500"/>
                  </a:lnTo>
                  <a:cubicBezTo>
                    <a:pt x="6816" y="491"/>
                    <a:pt x="6816" y="9"/>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7" name="Google Shape;15307;p122"/>
            <p:cNvSpPr/>
            <p:nvPr/>
          </p:nvSpPr>
          <p:spPr>
            <a:xfrm>
              <a:off x="6013535" y="3852750"/>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8" name="Google Shape;15308;p122"/>
            <p:cNvSpPr/>
            <p:nvPr/>
          </p:nvSpPr>
          <p:spPr>
            <a:xfrm>
              <a:off x="6013535" y="3881591"/>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9" name="Google Shape;15309;p122"/>
            <p:cNvSpPr/>
            <p:nvPr/>
          </p:nvSpPr>
          <p:spPr>
            <a:xfrm>
              <a:off x="6015766" y="3690317"/>
              <a:ext cx="150915" cy="75139"/>
            </a:xfrm>
            <a:custGeom>
              <a:avLst/>
              <a:gdLst/>
              <a:ahLst/>
              <a:cxnLst/>
              <a:rect l="l" t="t" r="r" b="b"/>
              <a:pathLst>
                <a:path w="6630" h="3301" extrusionOk="0">
                  <a:moveTo>
                    <a:pt x="518" y="0"/>
                  </a:moveTo>
                  <a:cubicBezTo>
                    <a:pt x="233" y="0"/>
                    <a:pt x="1" y="232"/>
                    <a:pt x="1" y="526"/>
                  </a:cubicBezTo>
                  <a:lnTo>
                    <a:pt x="1" y="2783"/>
                  </a:lnTo>
                  <a:cubicBezTo>
                    <a:pt x="1" y="3069"/>
                    <a:pt x="233" y="3301"/>
                    <a:pt x="518" y="3301"/>
                  </a:cubicBezTo>
                  <a:lnTo>
                    <a:pt x="6112" y="3301"/>
                  </a:lnTo>
                  <a:cubicBezTo>
                    <a:pt x="6397" y="3301"/>
                    <a:pt x="6629" y="3069"/>
                    <a:pt x="6629" y="2783"/>
                  </a:cubicBezTo>
                  <a:lnTo>
                    <a:pt x="6629" y="526"/>
                  </a:lnTo>
                  <a:cubicBezTo>
                    <a:pt x="6629" y="232"/>
                    <a:pt x="6397" y="0"/>
                    <a:pt x="6112" y="0"/>
                  </a:cubicBezTo>
                  <a:lnTo>
                    <a:pt x="4997" y="0"/>
                  </a:lnTo>
                  <a:cubicBezTo>
                    <a:pt x="4667" y="18"/>
                    <a:pt x="4667" y="491"/>
                    <a:pt x="4997" y="500"/>
                  </a:cubicBezTo>
                  <a:lnTo>
                    <a:pt x="6112" y="500"/>
                  </a:lnTo>
                  <a:cubicBezTo>
                    <a:pt x="6121" y="500"/>
                    <a:pt x="6130" y="509"/>
                    <a:pt x="6130" y="526"/>
                  </a:cubicBezTo>
                  <a:lnTo>
                    <a:pt x="6130" y="2783"/>
                  </a:lnTo>
                  <a:cubicBezTo>
                    <a:pt x="6130" y="2792"/>
                    <a:pt x="6121" y="2801"/>
                    <a:pt x="6112" y="2801"/>
                  </a:cubicBezTo>
                  <a:cubicBezTo>
                    <a:pt x="6108" y="2799"/>
                    <a:pt x="6005" y="2798"/>
                    <a:pt x="5828" y="2798"/>
                  </a:cubicBezTo>
                  <a:cubicBezTo>
                    <a:pt x="5151" y="2798"/>
                    <a:pt x="3398" y="2812"/>
                    <a:pt x="2086" y="2812"/>
                  </a:cubicBezTo>
                  <a:cubicBezTo>
                    <a:pt x="1190" y="2812"/>
                    <a:pt x="500" y="2805"/>
                    <a:pt x="500" y="2783"/>
                  </a:cubicBezTo>
                  <a:lnTo>
                    <a:pt x="500" y="526"/>
                  </a:lnTo>
                  <a:cubicBezTo>
                    <a:pt x="500" y="509"/>
                    <a:pt x="509" y="500"/>
                    <a:pt x="518" y="500"/>
                  </a:cubicBezTo>
                  <a:lnTo>
                    <a:pt x="3801" y="500"/>
                  </a:lnTo>
                  <a:cubicBezTo>
                    <a:pt x="3926" y="500"/>
                    <a:pt x="4042" y="410"/>
                    <a:pt x="4060" y="286"/>
                  </a:cubicBezTo>
                  <a:cubicBezTo>
                    <a:pt x="4078" y="134"/>
                    <a:pt x="3962" y="0"/>
                    <a:pt x="3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0" name="Google Shape;15310;p122"/>
          <p:cNvGrpSpPr/>
          <p:nvPr/>
        </p:nvGrpSpPr>
        <p:grpSpPr>
          <a:xfrm>
            <a:off x="2966049" y="2247231"/>
            <a:ext cx="354431" cy="348590"/>
            <a:chOff x="6507390" y="3599336"/>
            <a:chExt cx="394998" cy="388488"/>
          </a:xfrm>
        </p:grpSpPr>
        <p:sp>
          <p:nvSpPr>
            <p:cNvPr id="15311" name="Google Shape;15311;p122"/>
            <p:cNvSpPr/>
            <p:nvPr/>
          </p:nvSpPr>
          <p:spPr>
            <a:xfrm>
              <a:off x="6507390" y="3818652"/>
              <a:ext cx="394998" cy="169171"/>
            </a:xfrm>
            <a:custGeom>
              <a:avLst/>
              <a:gdLst/>
              <a:ahLst/>
              <a:cxnLst/>
              <a:rect l="l" t="t" r="r" b="b"/>
              <a:pathLst>
                <a:path w="17353" h="7432" extrusionOk="0">
                  <a:moveTo>
                    <a:pt x="6192" y="2230"/>
                  </a:moveTo>
                  <a:lnTo>
                    <a:pt x="6192" y="5933"/>
                  </a:lnTo>
                  <a:lnTo>
                    <a:pt x="2418" y="5933"/>
                  </a:lnTo>
                  <a:lnTo>
                    <a:pt x="2418" y="2230"/>
                  </a:lnTo>
                  <a:close/>
                  <a:moveTo>
                    <a:pt x="10456" y="500"/>
                  </a:moveTo>
                  <a:lnTo>
                    <a:pt x="10456" y="5933"/>
                  </a:lnTo>
                  <a:lnTo>
                    <a:pt x="6691" y="5933"/>
                  </a:lnTo>
                  <a:lnTo>
                    <a:pt x="6691" y="500"/>
                  </a:lnTo>
                  <a:close/>
                  <a:moveTo>
                    <a:pt x="14720" y="3461"/>
                  </a:moveTo>
                  <a:lnTo>
                    <a:pt x="14720" y="5933"/>
                  </a:lnTo>
                  <a:lnTo>
                    <a:pt x="10956" y="5933"/>
                  </a:lnTo>
                  <a:lnTo>
                    <a:pt x="10956" y="3461"/>
                  </a:lnTo>
                  <a:close/>
                  <a:moveTo>
                    <a:pt x="6575" y="0"/>
                  </a:moveTo>
                  <a:cubicBezTo>
                    <a:pt x="6361" y="0"/>
                    <a:pt x="6192" y="170"/>
                    <a:pt x="6192" y="384"/>
                  </a:cubicBezTo>
                  <a:lnTo>
                    <a:pt x="6192" y="1731"/>
                  </a:lnTo>
                  <a:lnTo>
                    <a:pt x="2302" y="1731"/>
                  </a:lnTo>
                  <a:cubicBezTo>
                    <a:pt x="2097" y="1731"/>
                    <a:pt x="1919" y="1900"/>
                    <a:pt x="1919" y="2114"/>
                  </a:cubicBezTo>
                  <a:lnTo>
                    <a:pt x="1919" y="5933"/>
                  </a:lnTo>
                  <a:lnTo>
                    <a:pt x="804" y="5933"/>
                  </a:lnTo>
                  <a:cubicBezTo>
                    <a:pt x="420" y="5933"/>
                    <a:pt x="81" y="6218"/>
                    <a:pt x="45" y="6611"/>
                  </a:cubicBezTo>
                  <a:cubicBezTo>
                    <a:pt x="1" y="7057"/>
                    <a:pt x="349" y="7431"/>
                    <a:pt x="786" y="7431"/>
                  </a:cubicBezTo>
                  <a:lnTo>
                    <a:pt x="2472" y="7431"/>
                  </a:lnTo>
                  <a:cubicBezTo>
                    <a:pt x="2606" y="7431"/>
                    <a:pt x="2722" y="7342"/>
                    <a:pt x="2731" y="7208"/>
                  </a:cubicBezTo>
                  <a:cubicBezTo>
                    <a:pt x="2748" y="7057"/>
                    <a:pt x="2632" y="6932"/>
                    <a:pt x="2490" y="6932"/>
                  </a:cubicBezTo>
                  <a:lnTo>
                    <a:pt x="768" y="6932"/>
                  </a:lnTo>
                  <a:cubicBezTo>
                    <a:pt x="447" y="6923"/>
                    <a:pt x="438" y="6441"/>
                    <a:pt x="768" y="6432"/>
                  </a:cubicBezTo>
                  <a:lnTo>
                    <a:pt x="16335" y="6432"/>
                  </a:lnTo>
                  <a:cubicBezTo>
                    <a:pt x="16656" y="6441"/>
                    <a:pt x="16674" y="6914"/>
                    <a:pt x="16335" y="6932"/>
                  </a:cubicBezTo>
                  <a:lnTo>
                    <a:pt x="3667" y="6932"/>
                  </a:lnTo>
                  <a:cubicBezTo>
                    <a:pt x="3337" y="6941"/>
                    <a:pt x="3337" y="7422"/>
                    <a:pt x="3667" y="7431"/>
                  </a:cubicBezTo>
                  <a:lnTo>
                    <a:pt x="16353" y="7431"/>
                  </a:lnTo>
                  <a:cubicBezTo>
                    <a:pt x="17343" y="7396"/>
                    <a:pt x="17352" y="5968"/>
                    <a:pt x="16353" y="5933"/>
                  </a:cubicBezTo>
                  <a:lnTo>
                    <a:pt x="15220" y="5933"/>
                  </a:lnTo>
                  <a:lnTo>
                    <a:pt x="15220" y="3345"/>
                  </a:lnTo>
                  <a:cubicBezTo>
                    <a:pt x="15220" y="3131"/>
                    <a:pt x="15050" y="2962"/>
                    <a:pt x="14836" y="2962"/>
                  </a:cubicBezTo>
                  <a:lnTo>
                    <a:pt x="10956" y="2962"/>
                  </a:lnTo>
                  <a:lnTo>
                    <a:pt x="10956" y="384"/>
                  </a:lnTo>
                  <a:cubicBezTo>
                    <a:pt x="10956" y="170"/>
                    <a:pt x="10786"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2" name="Google Shape;15312;p122"/>
            <p:cNvSpPr/>
            <p:nvPr/>
          </p:nvSpPr>
          <p:spPr>
            <a:xfrm>
              <a:off x="6612576" y="3599336"/>
              <a:ext cx="179141" cy="189680"/>
            </a:xfrm>
            <a:custGeom>
              <a:avLst/>
              <a:gdLst/>
              <a:ahLst/>
              <a:cxnLst/>
              <a:rect l="l" t="t" r="r" b="b"/>
              <a:pathLst>
                <a:path w="7870" h="8333" extrusionOk="0">
                  <a:moveTo>
                    <a:pt x="7370" y="3167"/>
                  </a:moveTo>
                  <a:lnTo>
                    <a:pt x="7370" y="7218"/>
                  </a:lnTo>
                  <a:cubicBezTo>
                    <a:pt x="7370" y="7557"/>
                    <a:pt x="7093" y="7833"/>
                    <a:pt x="6754" y="7833"/>
                  </a:cubicBezTo>
                  <a:lnTo>
                    <a:pt x="1116" y="7833"/>
                  </a:lnTo>
                  <a:cubicBezTo>
                    <a:pt x="777" y="7833"/>
                    <a:pt x="500" y="7557"/>
                    <a:pt x="500" y="7218"/>
                  </a:cubicBezTo>
                  <a:lnTo>
                    <a:pt x="500" y="3167"/>
                  </a:lnTo>
                  <a:close/>
                  <a:moveTo>
                    <a:pt x="1116" y="0"/>
                  </a:moveTo>
                  <a:cubicBezTo>
                    <a:pt x="500" y="0"/>
                    <a:pt x="1" y="500"/>
                    <a:pt x="1" y="1116"/>
                  </a:cubicBezTo>
                  <a:lnTo>
                    <a:pt x="1" y="7218"/>
                  </a:lnTo>
                  <a:cubicBezTo>
                    <a:pt x="1" y="7833"/>
                    <a:pt x="500" y="8333"/>
                    <a:pt x="1116" y="8333"/>
                  </a:cubicBezTo>
                  <a:lnTo>
                    <a:pt x="6754" y="8333"/>
                  </a:lnTo>
                  <a:cubicBezTo>
                    <a:pt x="7370" y="8333"/>
                    <a:pt x="7869" y="7833"/>
                    <a:pt x="7869" y="7218"/>
                  </a:cubicBezTo>
                  <a:lnTo>
                    <a:pt x="7869" y="259"/>
                  </a:lnTo>
                  <a:cubicBezTo>
                    <a:pt x="7869" y="116"/>
                    <a:pt x="7753" y="0"/>
                    <a:pt x="7601" y="0"/>
                  </a:cubicBezTo>
                  <a:lnTo>
                    <a:pt x="5942" y="0"/>
                  </a:lnTo>
                  <a:cubicBezTo>
                    <a:pt x="5924" y="0"/>
                    <a:pt x="5915" y="9"/>
                    <a:pt x="5898" y="18"/>
                  </a:cubicBezTo>
                  <a:cubicBezTo>
                    <a:pt x="5675" y="232"/>
                    <a:pt x="5826" y="500"/>
                    <a:pt x="6040" y="500"/>
                  </a:cubicBezTo>
                  <a:lnTo>
                    <a:pt x="6754" y="500"/>
                  </a:lnTo>
                  <a:cubicBezTo>
                    <a:pt x="7093" y="500"/>
                    <a:pt x="7370" y="777"/>
                    <a:pt x="7370" y="1116"/>
                  </a:cubicBezTo>
                  <a:lnTo>
                    <a:pt x="7370" y="2668"/>
                  </a:lnTo>
                  <a:lnTo>
                    <a:pt x="500" y="2668"/>
                  </a:lnTo>
                  <a:lnTo>
                    <a:pt x="500" y="759"/>
                  </a:lnTo>
                  <a:cubicBezTo>
                    <a:pt x="500" y="616"/>
                    <a:pt x="616" y="500"/>
                    <a:pt x="759" y="500"/>
                  </a:cubicBezTo>
                  <a:lnTo>
                    <a:pt x="4943" y="500"/>
                  </a:lnTo>
                  <a:cubicBezTo>
                    <a:pt x="4970" y="500"/>
                    <a:pt x="4997" y="491"/>
                    <a:pt x="5023" y="464"/>
                  </a:cubicBezTo>
                  <a:cubicBezTo>
                    <a:pt x="5220" y="250"/>
                    <a:pt x="50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3" name="Google Shape;15313;p122"/>
            <p:cNvSpPr/>
            <p:nvPr/>
          </p:nvSpPr>
          <p:spPr>
            <a:xfrm>
              <a:off x="6636750" y="3617614"/>
              <a:ext cx="41451" cy="35760"/>
            </a:xfrm>
            <a:custGeom>
              <a:avLst/>
              <a:gdLst/>
              <a:ahLst/>
              <a:cxnLst/>
              <a:rect l="l" t="t" r="r" b="b"/>
              <a:pathLst>
                <a:path w="1821" h="1571" extrusionOk="0">
                  <a:moveTo>
                    <a:pt x="776" y="500"/>
                  </a:moveTo>
                  <a:cubicBezTo>
                    <a:pt x="937" y="500"/>
                    <a:pt x="1062" y="625"/>
                    <a:pt x="1062" y="785"/>
                  </a:cubicBezTo>
                  <a:cubicBezTo>
                    <a:pt x="1062" y="937"/>
                    <a:pt x="937" y="1071"/>
                    <a:pt x="776" y="1071"/>
                  </a:cubicBezTo>
                  <a:cubicBezTo>
                    <a:pt x="402" y="1053"/>
                    <a:pt x="402" y="518"/>
                    <a:pt x="776" y="500"/>
                  </a:cubicBezTo>
                  <a:close/>
                  <a:moveTo>
                    <a:pt x="776" y="0"/>
                  </a:moveTo>
                  <a:cubicBezTo>
                    <a:pt x="348" y="0"/>
                    <a:pt x="0" y="348"/>
                    <a:pt x="0" y="785"/>
                  </a:cubicBezTo>
                  <a:cubicBezTo>
                    <a:pt x="0" y="1214"/>
                    <a:pt x="348" y="1570"/>
                    <a:pt x="776" y="1570"/>
                  </a:cubicBezTo>
                  <a:cubicBezTo>
                    <a:pt x="1820" y="1526"/>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4" name="Google Shape;15314;p122"/>
            <p:cNvSpPr/>
            <p:nvPr/>
          </p:nvSpPr>
          <p:spPr>
            <a:xfrm>
              <a:off x="6659899" y="3691933"/>
              <a:ext cx="53424" cy="11381"/>
            </a:xfrm>
            <a:custGeom>
              <a:avLst/>
              <a:gdLst/>
              <a:ahLst/>
              <a:cxnLst/>
              <a:rect l="l" t="t" r="r" b="b"/>
              <a:pathLst>
                <a:path w="2347" h="500" extrusionOk="0">
                  <a:moveTo>
                    <a:pt x="277" y="0"/>
                  </a:moveTo>
                  <a:cubicBezTo>
                    <a:pt x="152" y="0"/>
                    <a:pt x="36" y="90"/>
                    <a:pt x="18" y="215"/>
                  </a:cubicBezTo>
                  <a:cubicBezTo>
                    <a:pt x="0" y="366"/>
                    <a:pt x="125" y="500"/>
                    <a:pt x="268" y="500"/>
                  </a:cubicBezTo>
                  <a:lnTo>
                    <a:pt x="2017" y="500"/>
                  </a:lnTo>
                  <a:cubicBezTo>
                    <a:pt x="2347" y="491"/>
                    <a:pt x="2347" y="9"/>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5" name="Google Shape;15315;p122"/>
            <p:cNvSpPr/>
            <p:nvPr/>
          </p:nvSpPr>
          <p:spPr>
            <a:xfrm>
              <a:off x="6658465" y="3715493"/>
              <a:ext cx="87340" cy="11381"/>
            </a:xfrm>
            <a:custGeom>
              <a:avLst/>
              <a:gdLst/>
              <a:ahLst/>
              <a:cxnLst/>
              <a:rect l="l" t="t" r="r" b="b"/>
              <a:pathLst>
                <a:path w="3837" h="500" extrusionOk="0">
                  <a:moveTo>
                    <a:pt x="331" y="0"/>
                  </a:moveTo>
                  <a:cubicBezTo>
                    <a:pt x="1" y="9"/>
                    <a:pt x="1" y="491"/>
                    <a:pt x="331" y="500"/>
                  </a:cubicBezTo>
                  <a:lnTo>
                    <a:pt x="3498" y="500"/>
                  </a:lnTo>
                  <a:cubicBezTo>
                    <a:pt x="3828" y="491"/>
                    <a:pt x="3837" y="9"/>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6" name="Google Shape;15316;p122"/>
            <p:cNvSpPr/>
            <p:nvPr/>
          </p:nvSpPr>
          <p:spPr>
            <a:xfrm>
              <a:off x="6658465" y="3738847"/>
              <a:ext cx="87340" cy="11381"/>
            </a:xfrm>
            <a:custGeom>
              <a:avLst/>
              <a:gdLst/>
              <a:ahLst/>
              <a:cxnLst/>
              <a:rect l="l" t="t" r="r" b="b"/>
              <a:pathLst>
                <a:path w="3837" h="500" extrusionOk="0">
                  <a:moveTo>
                    <a:pt x="331" y="0"/>
                  </a:moveTo>
                  <a:cubicBezTo>
                    <a:pt x="1" y="18"/>
                    <a:pt x="1" y="491"/>
                    <a:pt x="331" y="500"/>
                  </a:cubicBezTo>
                  <a:lnTo>
                    <a:pt x="3498" y="500"/>
                  </a:lnTo>
                  <a:cubicBezTo>
                    <a:pt x="3828" y="491"/>
                    <a:pt x="3837" y="18"/>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7" name="Google Shape;15317;p122"/>
          <p:cNvGrpSpPr/>
          <p:nvPr/>
        </p:nvGrpSpPr>
        <p:grpSpPr>
          <a:xfrm>
            <a:off x="3028549" y="1533631"/>
            <a:ext cx="229432" cy="348590"/>
            <a:chOff x="7186236" y="3599336"/>
            <a:chExt cx="255691" cy="388488"/>
          </a:xfrm>
        </p:grpSpPr>
        <p:sp>
          <p:nvSpPr>
            <p:cNvPr id="15318" name="Google Shape;15318;p122"/>
            <p:cNvSpPr/>
            <p:nvPr/>
          </p:nvSpPr>
          <p:spPr>
            <a:xfrm>
              <a:off x="7186236" y="3599336"/>
              <a:ext cx="255691" cy="388488"/>
            </a:xfrm>
            <a:custGeom>
              <a:avLst/>
              <a:gdLst/>
              <a:ahLst/>
              <a:cxnLst/>
              <a:rect l="l" t="t" r="r" b="b"/>
              <a:pathLst>
                <a:path w="11233" h="17067" extrusionOk="0">
                  <a:moveTo>
                    <a:pt x="10117" y="500"/>
                  </a:moveTo>
                  <a:cubicBezTo>
                    <a:pt x="10456" y="500"/>
                    <a:pt x="10733" y="777"/>
                    <a:pt x="10733" y="1116"/>
                  </a:cubicBezTo>
                  <a:lnTo>
                    <a:pt x="10733" y="2668"/>
                  </a:lnTo>
                  <a:lnTo>
                    <a:pt x="500" y="2668"/>
                  </a:lnTo>
                  <a:lnTo>
                    <a:pt x="500" y="1116"/>
                  </a:lnTo>
                  <a:cubicBezTo>
                    <a:pt x="500" y="777"/>
                    <a:pt x="777" y="500"/>
                    <a:pt x="1116" y="500"/>
                  </a:cubicBezTo>
                  <a:close/>
                  <a:moveTo>
                    <a:pt x="259" y="0"/>
                  </a:moveTo>
                  <a:cubicBezTo>
                    <a:pt x="117" y="0"/>
                    <a:pt x="1" y="116"/>
                    <a:pt x="1" y="259"/>
                  </a:cubicBezTo>
                  <a:lnTo>
                    <a:pt x="1" y="13319"/>
                  </a:lnTo>
                  <a:cubicBezTo>
                    <a:pt x="1" y="13337"/>
                    <a:pt x="1" y="13346"/>
                    <a:pt x="19" y="13355"/>
                  </a:cubicBezTo>
                  <a:cubicBezTo>
                    <a:pt x="95" y="13438"/>
                    <a:pt x="177" y="13472"/>
                    <a:pt x="253" y="13472"/>
                  </a:cubicBezTo>
                  <a:cubicBezTo>
                    <a:pt x="389" y="13472"/>
                    <a:pt x="500" y="13359"/>
                    <a:pt x="500" y="13221"/>
                  </a:cubicBezTo>
                  <a:lnTo>
                    <a:pt x="500" y="3167"/>
                  </a:lnTo>
                  <a:lnTo>
                    <a:pt x="10733" y="3167"/>
                  </a:lnTo>
                  <a:lnTo>
                    <a:pt x="10733" y="15951"/>
                  </a:lnTo>
                  <a:cubicBezTo>
                    <a:pt x="10733" y="16290"/>
                    <a:pt x="10456" y="16567"/>
                    <a:pt x="10117" y="16567"/>
                  </a:cubicBezTo>
                  <a:lnTo>
                    <a:pt x="759" y="16567"/>
                  </a:lnTo>
                  <a:cubicBezTo>
                    <a:pt x="616" y="16567"/>
                    <a:pt x="500" y="16451"/>
                    <a:pt x="500" y="16299"/>
                  </a:cubicBezTo>
                  <a:lnTo>
                    <a:pt x="500" y="14310"/>
                  </a:lnTo>
                  <a:cubicBezTo>
                    <a:pt x="500" y="14274"/>
                    <a:pt x="482" y="14247"/>
                    <a:pt x="465" y="14229"/>
                  </a:cubicBezTo>
                  <a:cubicBezTo>
                    <a:pt x="393" y="14161"/>
                    <a:pt x="317" y="14132"/>
                    <a:pt x="248" y="14132"/>
                  </a:cubicBezTo>
                  <a:cubicBezTo>
                    <a:pt x="111" y="14132"/>
                    <a:pt x="1" y="14245"/>
                    <a:pt x="1" y="14381"/>
                  </a:cubicBezTo>
                  <a:lnTo>
                    <a:pt x="1" y="15951"/>
                  </a:lnTo>
                  <a:cubicBezTo>
                    <a:pt x="1" y="16567"/>
                    <a:pt x="500" y="17066"/>
                    <a:pt x="1116" y="17066"/>
                  </a:cubicBezTo>
                  <a:lnTo>
                    <a:pt x="10117" y="17066"/>
                  </a:lnTo>
                  <a:cubicBezTo>
                    <a:pt x="10733" y="17066"/>
                    <a:pt x="11232" y="16567"/>
                    <a:pt x="11232" y="15951"/>
                  </a:cubicBezTo>
                  <a:lnTo>
                    <a:pt x="11232" y="1116"/>
                  </a:lnTo>
                  <a:cubicBezTo>
                    <a:pt x="11232" y="500"/>
                    <a:pt x="10733" y="0"/>
                    <a:pt x="10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9" name="Google Shape;15319;p122"/>
            <p:cNvSpPr/>
            <p:nvPr/>
          </p:nvSpPr>
          <p:spPr>
            <a:xfrm>
              <a:off x="7234379"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4"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3"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0" name="Google Shape;15320;p122"/>
            <p:cNvSpPr/>
            <p:nvPr/>
          </p:nvSpPr>
          <p:spPr>
            <a:xfrm>
              <a:off x="7278834" y="3617204"/>
              <a:ext cx="35555" cy="35714"/>
            </a:xfrm>
            <a:custGeom>
              <a:avLst/>
              <a:gdLst/>
              <a:ahLst/>
              <a:cxnLst/>
              <a:rect l="l" t="t" r="r" b="b"/>
              <a:pathLst>
                <a:path w="1562" h="1569" extrusionOk="0">
                  <a:moveTo>
                    <a:pt x="781" y="505"/>
                  </a:moveTo>
                  <a:cubicBezTo>
                    <a:pt x="920" y="505"/>
                    <a:pt x="1058" y="598"/>
                    <a:pt x="1062" y="786"/>
                  </a:cubicBezTo>
                  <a:cubicBezTo>
                    <a:pt x="1062" y="946"/>
                    <a:pt x="937"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1" name="Google Shape;15321;p122"/>
            <p:cNvSpPr/>
            <p:nvPr/>
          </p:nvSpPr>
          <p:spPr>
            <a:xfrm>
              <a:off x="7323312" y="3617204"/>
              <a:ext cx="35760" cy="35714"/>
            </a:xfrm>
            <a:custGeom>
              <a:avLst/>
              <a:gdLst/>
              <a:ahLst/>
              <a:cxnLst/>
              <a:rect l="l" t="t" r="r" b="b"/>
              <a:pathLst>
                <a:path w="1571" h="1569" extrusionOk="0">
                  <a:moveTo>
                    <a:pt x="785" y="505"/>
                  </a:moveTo>
                  <a:cubicBezTo>
                    <a:pt x="924" y="505"/>
                    <a:pt x="1062" y="598"/>
                    <a:pt x="1071" y="786"/>
                  </a:cubicBezTo>
                  <a:cubicBezTo>
                    <a:pt x="1071" y="946"/>
                    <a:pt x="937" y="1071"/>
                    <a:pt x="785" y="1071"/>
                  </a:cubicBezTo>
                  <a:cubicBezTo>
                    <a:pt x="625" y="1071"/>
                    <a:pt x="500" y="946"/>
                    <a:pt x="500" y="786"/>
                  </a:cubicBezTo>
                  <a:cubicBezTo>
                    <a:pt x="509" y="598"/>
                    <a:pt x="647" y="505"/>
                    <a:pt x="785" y="505"/>
                  </a:cubicBezTo>
                  <a:close/>
                  <a:moveTo>
                    <a:pt x="785" y="0"/>
                  </a:moveTo>
                  <a:cubicBezTo>
                    <a:pt x="348" y="0"/>
                    <a:pt x="0" y="357"/>
                    <a:pt x="0" y="786"/>
                  </a:cubicBezTo>
                  <a:cubicBezTo>
                    <a:pt x="18" y="1307"/>
                    <a:pt x="400" y="1568"/>
                    <a:pt x="782" y="1568"/>
                  </a:cubicBezTo>
                  <a:cubicBezTo>
                    <a:pt x="1165" y="1568"/>
                    <a:pt x="1548" y="1307"/>
                    <a:pt x="1571" y="786"/>
                  </a:cubicBezTo>
                  <a:cubicBezTo>
                    <a:pt x="1571" y="357"/>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2" name="Google Shape;15322;p122"/>
            <p:cNvSpPr/>
            <p:nvPr/>
          </p:nvSpPr>
          <p:spPr>
            <a:xfrm>
              <a:off x="7213847" y="3697829"/>
              <a:ext cx="191524" cy="170787"/>
            </a:xfrm>
            <a:custGeom>
              <a:avLst/>
              <a:gdLst/>
              <a:ahLst/>
              <a:cxnLst/>
              <a:rect l="l" t="t" r="r" b="b"/>
              <a:pathLst>
                <a:path w="8414" h="7503" extrusionOk="0">
                  <a:moveTo>
                    <a:pt x="1799" y="6109"/>
                  </a:moveTo>
                  <a:cubicBezTo>
                    <a:pt x="2017" y="6109"/>
                    <a:pt x="2236" y="6258"/>
                    <a:pt x="2249" y="6557"/>
                  </a:cubicBezTo>
                  <a:cubicBezTo>
                    <a:pt x="2249" y="6807"/>
                    <a:pt x="2044" y="7003"/>
                    <a:pt x="1803" y="7003"/>
                  </a:cubicBezTo>
                  <a:cubicBezTo>
                    <a:pt x="1553" y="7003"/>
                    <a:pt x="1348" y="6807"/>
                    <a:pt x="1348" y="6557"/>
                  </a:cubicBezTo>
                  <a:cubicBezTo>
                    <a:pt x="1361" y="6258"/>
                    <a:pt x="1580" y="6109"/>
                    <a:pt x="1799" y="6109"/>
                  </a:cubicBezTo>
                  <a:close/>
                  <a:moveTo>
                    <a:pt x="7468" y="6102"/>
                  </a:moveTo>
                  <a:cubicBezTo>
                    <a:pt x="7709" y="6102"/>
                    <a:pt x="7914" y="6307"/>
                    <a:pt x="7914" y="6557"/>
                  </a:cubicBezTo>
                  <a:cubicBezTo>
                    <a:pt x="7914" y="6807"/>
                    <a:pt x="7709" y="7003"/>
                    <a:pt x="7468" y="7003"/>
                  </a:cubicBezTo>
                  <a:cubicBezTo>
                    <a:pt x="6870" y="6985"/>
                    <a:pt x="6870" y="6129"/>
                    <a:pt x="7468" y="6102"/>
                  </a:cubicBezTo>
                  <a:close/>
                  <a:moveTo>
                    <a:pt x="260" y="0"/>
                  </a:moveTo>
                  <a:cubicBezTo>
                    <a:pt x="117" y="0"/>
                    <a:pt x="1" y="116"/>
                    <a:pt x="1" y="250"/>
                  </a:cubicBezTo>
                  <a:cubicBezTo>
                    <a:pt x="1" y="393"/>
                    <a:pt x="117" y="509"/>
                    <a:pt x="251" y="509"/>
                  </a:cubicBezTo>
                  <a:lnTo>
                    <a:pt x="1107" y="509"/>
                  </a:lnTo>
                  <a:cubicBezTo>
                    <a:pt x="1143" y="509"/>
                    <a:pt x="1170" y="535"/>
                    <a:pt x="1179" y="571"/>
                  </a:cubicBezTo>
                  <a:cubicBezTo>
                    <a:pt x="1179" y="571"/>
                    <a:pt x="1232" y="1196"/>
                    <a:pt x="1232" y="1196"/>
                  </a:cubicBezTo>
                  <a:lnTo>
                    <a:pt x="1518" y="4710"/>
                  </a:lnTo>
                  <a:cubicBezTo>
                    <a:pt x="1544" y="5040"/>
                    <a:pt x="1794" y="5299"/>
                    <a:pt x="2097" y="5362"/>
                  </a:cubicBezTo>
                  <a:lnTo>
                    <a:pt x="1973" y="5620"/>
                  </a:lnTo>
                  <a:cubicBezTo>
                    <a:pt x="1915" y="5610"/>
                    <a:pt x="1858" y="5605"/>
                    <a:pt x="1802" y="5605"/>
                  </a:cubicBezTo>
                  <a:cubicBezTo>
                    <a:pt x="1289" y="5605"/>
                    <a:pt x="840" y="6027"/>
                    <a:pt x="848" y="6557"/>
                  </a:cubicBezTo>
                  <a:cubicBezTo>
                    <a:pt x="848" y="7083"/>
                    <a:pt x="1277" y="7503"/>
                    <a:pt x="1803" y="7503"/>
                  </a:cubicBezTo>
                  <a:cubicBezTo>
                    <a:pt x="2677" y="7503"/>
                    <a:pt x="3079" y="6405"/>
                    <a:pt x="2419" y="5834"/>
                  </a:cubicBezTo>
                  <a:lnTo>
                    <a:pt x="2651" y="5371"/>
                  </a:lnTo>
                  <a:lnTo>
                    <a:pt x="6665" y="5371"/>
                  </a:lnTo>
                  <a:lnTo>
                    <a:pt x="6861" y="5817"/>
                  </a:lnTo>
                  <a:cubicBezTo>
                    <a:pt x="6183" y="6370"/>
                    <a:pt x="6576" y="7494"/>
                    <a:pt x="7459" y="7494"/>
                  </a:cubicBezTo>
                  <a:cubicBezTo>
                    <a:pt x="7985" y="7494"/>
                    <a:pt x="8414" y="7074"/>
                    <a:pt x="8414" y="6548"/>
                  </a:cubicBezTo>
                  <a:cubicBezTo>
                    <a:pt x="8414" y="6030"/>
                    <a:pt x="7972" y="5607"/>
                    <a:pt x="7470" y="5607"/>
                  </a:cubicBezTo>
                  <a:cubicBezTo>
                    <a:pt x="7419" y="5607"/>
                    <a:pt x="7368" y="5611"/>
                    <a:pt x="7316" y="5620"/>
                  </a:cubicBezTo>
                  <a:lnTo>
                    <a:pt x="7200" y="5344"/>
                  </a:lnTo>
                  <a:cubicBezTo>
                    <a:pt x="7486" y="5272"/>
                    <a:pt x="7709" y="5023"/>
                    <a:pt x="7736" y="4710"/>
                  </a:cubicBezTo>
                  <a:lnTo>
                    <a:pt x="8021" y="1213"/>
                  </a:lnTo>
                  <a:cubicBezTo>
                    <a:pt x="8030" y="1106"/>
                    <a:pt x="7967" y="999"/>
                    <a:pt x="7869" y="955"/>
                  </a:cubicBezTo>
                  <a:cubicBezTo>
                    <a:pt x="7834" y="946"/>
                    <a:pt x="7798" y="937"/>
                    <a:pt x="7762" y="937"/>
                  </a:cubicBezTo>
                  <a:lnTo>
                    <a:pt x="6942" y="937"/>
                  </a:lnTo>
                  <a:cubicBezTo>
                    <a:pt x="6611" y="946"/>
                    <a:pt x="6611" y="1427"/>
                    <a:pt x="6942" y="1436"/>
                  </a:cubicBezTo>
                  <a:lnTo>
                    <a:pt x="7486" y="1436"/>
                  </a:lnTo>
                  <a:lnTo>
                    <a:pt x="7227" y="4675"/>
                  </a:lnTo>
                  <a:cubicBezTo>
                    <a:pt x="7209" y="4782"/>
                    <a:pt x="7120" y="4871"/>
                    <a:pt x="7004" y="4871"/>
                  </a:cubicBezTo>
                  <a:lnTo>
                    <a:pt x="2240" y="4871"/>
                  </a:lnTo>
                  <a:cubicBezTo>
                    <a:pt x="2133" y="4871"/>
                    <a:pt x="2035" y="4782"/>
                    <a:pt x="2026" y="4675"/>
                  </a:cubicBezTo>
                  <a:lnTo>
                    <a:pt x="1758" y="1436"/>
                  </a:lnTo>
                  <a:lnTo>
                    <a:pt x="5764" y="1436"/>
                  </a:lnTo>
                  <a:cubicBezTo>
                    <a:pt x="6112" y="1427"/>
                    <a:pt x="6112" y="919"/>
                    <a:pt x="5764" y="910"/>
                  </a:cubicBezTo>
                  <a:lnTo>
                    <a:pt x="1705" y="910"/>
                  </a:lnTo>
                  <a:lnTo>
                    <a:pt x="1669" y="518"/>
                  </a:lnTo>
                  <a:cubicBezTo>
                    <a:pt x="1642" y="223"/>
                    <a:pt x="1402" y="9"/>
                    <a:pt x="1116" y="9"/>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3" name="Google Shape;15323;p122"/>
            <p:cNvSpPr/>
            <p:nvPr/>
          </p:nvSpPr>
          <p:spPr>
            <a:xfrm>
              <a:off x="7275784" y="3741146"/>
              <a:ext cx="34144" cy="56656"/>
            </a:xfrm>
            <a:custGeom>
              <a:avLst/>
              <a:gdLst/>
              <a:ahLst/>
              <a:cxnLst/>
              <a:rect l="l" t="t" r="r" b="b"/>
              <a:pathLst>
                <a:path w="1500" h="2489" extrusionOk="0">
                  <a:moveTo>
                    <a:pt x="747" y="499"/>
                  </a:moveTo>
                  <a:cubicBezTo>
                    <a:pt x="868" y="499"/>
                    <a:pt x="991" y="582"/>
                    <a:pt x="1000" y="747"/>
                  </a:cubicBezTo>
                  <a:lnTo>
                    <a:pt x="1000" y="1746"/>
                  </a:lnTo>
                  <a:cubicBezTo>
                    <a:pt x="991" y="1911"/>
                    <a:pt x="868" y="1993"/>
                    <a:pt x="747" y="1993"/>
                  </a:cubicBezTo>
                  <a:cubicBezTo>
                    <a:pt x="625" y="1993"/>
                    <a:pt x="505" y="1911"/>
                    <a:pt x="500" y="1746"/>
                  </a:cubicBezTo>
                  <a:lnTo>
                    <a:pt x="500" y="747"/>
                  </a:lnTo>
                  <a:cubicBezTo>
                    <a:pt x="505" y="582"/>
                    <a:pt x="625" y="499"/>
                    <a:pt x="747" y="499"/>
                  </a:cubicBezTo>
                  <a:close/>
                  <a:moveTo>
                    <a:pt x="744" y="1"/>
                  </a:moveTo>
                  <a:cubicBezTo>
                    <a:pt x="381" y="1"/>
                    <a:pt x="19" y="248"/>
                    <a:pt x="1" y="747"/>
                  </a:cubicBezTo>
                  <a:lnTo>
                    <a:pt x="1" y="1746"/>
                  </a:lnTo>
                  <a:cubicBezTo>
                    <a:pt x="19" y="2241"/>
                    <a:pt x="382" y="2488"/>
                    <a:pt x="747" y="2488"/>
                  </a:cubicBezTo>
                  <a:cubicBezTo>
                    <a:pt x="1112" y="2488"/>
                    <a:pt x="1477" y="2241"/>
                    <a:pt x="1500" y="1746"/>
                  </a:cubicBezTo>
                  <a:lnTo>
                    <a:pt x="1500" y="747"/>
                  </a:lnTo>
                  <a:cubicBezTo>
                    <a:pt x="1477" y="250"/>
                    <a:pt x="1110"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4" name="Google Shape;15324;p122"/>
            <p:cNvSpPr/>
            <p:nvPr/>
          </p:nvSpPr>
          <p:spPr>
            <a:xfrm>
              <a:off x="7327978" y="3741146"/>
              <a:ext cx="34144" cy="56656"/>
            </a:xfrm>
            <a:custGeom>
              <a:avLst/>
              <a:gdLst/>
              <a:ahLst/>
              <a:cxnLst/>
              <a:rect l="l" t="t" r="r" b="b"/>
              <a:pathLst>
                <a:path w="1500" h="2489" extrusionOk="0">
                  <a:moveTo>
                    <a:pt x="753" y="499"/>
                  </a:moveTo>
                  <a:cubicBezTo>
                    <a:pt x="875" y="499"/>
                    <a:pt x="995" y="582"/>
                    <a:pt x="1000" y="747"/>
                  </a:cubicBezTo>
                  <a:lnTo>
                    <a:pt x="1000" y="1746"/>
                  </a:lnTo>
                  <a:cubicBezTo>
                    <a:pt x="995" y="1911"/>
                    <a:pt x="875" y="1993"/>
                    <a:pt x="753" y="1993"/>
                  </a:cubicBezTo>
                  <a:cubicBezTo>
                    <a:pt x="632" y="1993"/>
                    <a:pt x="509" y="1911"/>
                    <a:pt x="500" y="1746"/>
                  </a:cubicBezTo>
                  <a:lnTo>
                    <a:pt x="500" y="747"/>
                  </a:lnTo>
                  <a:cubicBezTo>
                    <a:pt x="509" y="582"/>
                    <a:pt x="632" y="499"/>
                    <a:pt x="753" y="499"/>
                  </a:cubicBezTo>
                  <a:close/>
                  <a:moveTo>
                    <a:pt x="751" y="1"/>
                  </a:moveTo>
                  <a:cubicBezTo>
                    <a:pt x="387" y="1"/>
                    <a:pt x="23" y="248"/>
                    <a:pt x="1" y="747"/>
                  </a:cubicBezTo>
                  <a:lnTo>
                    <a:pt x="1" y="1746"/>
                  </a:lnTo>
                  <a:cubicBezTo>
                    <a:pt x="23" y="2241"/>
                    <a:pt x="389" y="2488"/>
                    <a:pt x="753" y="2488"/>
                  </a:cubicBezTo>
                  <a:cubicBezTo>
                    <a:pt x="1118" y="2488"/>
                    <a:pt x="1482" y="2241"/>
                    <a:pt x="1499" y="1746"/>
                  </a:cubicBezTo>
                  <a:lnTo>
                    <a:pt x="1499" y="747"/>
                  </a:lnTo>
                  <a:cubicBezTo>
                    <a:pt x="1481" y="250"/>
                    <a:pt x="1116"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5" name="Google Shape;15325;p122"/>
            <p:cNvSpPr/>
            <p:nvPr/>
          </p:nvSpPr>
          <p:spPr>
            <a:xfrm>
              <a:off x="7242892" y="3899049"/>
              <a:ext cx="150096" cy="53833"/>
            </a:xfrm>
            <a:custGeom>
              <a:avLst/>
              <a:gdLst/>
              <a:ahLst/>
              <a:cxnLst/>
              <a:rect l="l" t="t" r="r" b="b"/>
              <a:pathLst>
                <a:path w="6594" h="2365" extrusionOk="0">
                  <a:moveTo>
                    <a:pt x="5023" y="500"/>
                  </a:moveTo>
                  <a:cubicBezTo>
                    <a:pt x="5425" y="500"/>
                    <a:pt x="5746" y="839"/>
                    <a:pt x="5710" y="1250"/>
                  </a:cubicBezTo>
                  <a:cubicBezTo>
                    <a:pt x="5674" y="1598"/>
                    <a:pt x="5362" y="1865"/>
                    <a:pt x="5014" y="1865"/>
                  </a:cubicBezTo>
                  <a:lnTo>
                    <a:pt x="1223" y="1865"/>
                  </a:lnTo>
                  <a:cubicBezTo>
                    <a:pt x="322" y="1830"/>
                    <a:pt x="322" y="536"/>
                    <a:pt x="1223" y="500"/>
                  </a:cubicBezTo>
                  <a:close/>
                  <a:moveTo>
                    <a:pt x="1250" y="1"/>
                  </a:moveTo>
                  <a:cubicBezTo>
                    <a:pt x="616" y="1"/>
                    <a:pt x="81" y="483"/>
                    <a:pt x="45" y="1107"/>
                  </a:cubicBezTo>
                  <a:cubicBezTo>
                    <a:pt x="1" y="1794"/>
                    <a:pt x="545" y="2365"/>
                    <a:pt x="1223" y="2365"/>
                  </a:cubicBezTo>
                  <a:lnTo>
                    <a:pt x="5023" y="2365"/>
                  </a:lnTo>
                  <a:cubicBezTo>
                    <a:pt x="6593" y="2302"/>
                    <a:pt x="6593" y="54"/>
                    <a:pt x="5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329"/>
        <p:cNvGrpSpPr/>
        <p:nvPr/>
      </p:nvGrpSpPr>
      <p:grpSpPr>
        <a:xfrm>
          <a:off x="0" y="0"/>
          <a:ext cx="0" cy="0"/>
          <a:chOff x="0" y="0"/>
          <a:chExt cx="0" cy="0"/>
        </a:xfrm>
      </p:grpSpPr>
      <p:sp>
        <p:nvSpPr>
          <p:cNvPr id="15330" name="Google Shape;15330;p12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331" name="Google Shape;15331;p12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332" name="Google Shape;15332;p12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5333" name="Google Shape;15333;p123"/>
          <p:cNvSpPr txBox="1">
            <a:spLocks noGrp="1"/>
          </p:cNvSpPr>
          <p:nvPr>
            <p:ph type="subTitle" idx="1"/>
          </p:nvPr>
        </p:nvSpPr>
        <p:spPr>
          <a:xfrm>
            <a:off x="873750" y="1284850"/>
            <a:ext cx="3409500" cy="2796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000">
                <a:latin typeface="Nanum Gothic Coding"/>
                <a:ea typeface="Nanum Gothic Coding"/>
                <a:cs typeface="Nanum Gothic Coding"/>
                <a:sym typeface="Nanum Gothic Coding"/>
              </a:rPr>
              <a:t>Photos</a:t>
            </a:r>
            <a:endParaRPr sz="2000">
              <a:latin typeface="Nanum Gothic Coding"/>
              <a:ea typeface="Nanum Gothic Coding"/>
              <a:cs typeface="Nanum Gothic Coding"/>
              <a:sym typeface="Nanum Gothic Coding"/>
            </a:endParaRPr>
          </a:p>
          <a:p>
            <a:pPr marL="342900" lvl="0" indent="-203200" algn="l" rtl="0">
              <a:spcBef>
                <a:spcPts val="0"/>
              </a:spcBef>
              <a:spcAft>
                <a:spcPts val="0"/>
              </a:spcAft>
              <a:buSzPts val="1400"/>
              <a:buChar char="●"/>
            </a:pPr>
            <a:r>
              <a:rPr lang="en">
                <a:solidFill>
                  <a:schemeClr val="hlink"/>
                </a:solidFill>
                <a:uFill>
                  <a:noFill/>
                </a:uFill>
                <a:hlinkClick r:id="rId3"/>
              </a:rPr>
              <a:t>Girl working in the office</a:t>
            </a:r>
            <a:endParaRPr/>
          </a:p>
          <a:p>
            <a:pPr marL="342900" lvl="0" indent="-203200" algn="l" rtl="0">
              <a:spcBef>
                <a:spcPts val="0"/>
              </a:spcBef>
              <a:spcAft>
                <a:spcPts val="0"/>
              </a:spcAft>
              <a:buSzPts val="1400"/>
              <a:buChar char="●"/>
            </a:pPr>
            <a:r>
              <a:rPr lang="en">
                <a:solidFill>
                  <a:schemeClr val="hlink"/>
                </a:solidFill>
                <a:uFill>
                  <a:noFill/>
                </a:uFill>
                <a:hlinkClick r:id="rId4"/>
              </a:rPr>
              <a:t>Elegant senior male working at the office</a:t>
            </a:r>
            <a:endParaRPr/>
          </a:p>
          <a:p>
            <a:pPr marL="342900" lvl="0" indent="-203200" algn="l" rtl="0">
              <a:spcBef>
                <a:spcPts val="0"/>
              </a:spcBef>
              <a:spcAft>
                <a:spcPts val="0"/>
              </a:spcAft>
              <a:buSzPts val="1400"/>
              <a:buChar char="●"/>
            </a:pPr>
            <a:r>
              <a:rPr lang="en">
                <a:solidFill>
                  <a:schemeClr val="hlink"/>
                </a:solidFill>
                <a:uFill>
                  <a:noFill/>
                </a:uFill>
                <a:hlinkClick r:id="rId5"/>
              </a:rPr>
              <a:t>Mid shot woman talking on phone at table</a:t>
            </a:r>
            <a:endParaRPr/>
          </a:p>
          <a:p>
            <a:pPr marL="342900" lvl="0" indent="-203200" algn="l" rtl="0">
              <a:spcBef>
                <a:spcPts val="0"/>
              </a:spcBef>
              <a:spcAft>
                <a:spcPts val="0"/>
              </a:spcAft>
              <a:buSzPts val="1400"/>
              <a:buChar char="●"/>
            </a:pPr>
            <a:r>
              <a:rPr lang="en">
                <a:solidFill>
                  <a:schemeClr val="hlink"/>
                </a:solidFill>
                <a:uFill>
                  <a:noFill/>
                </a:uFill>
                <a:hlinkClick r:id="rId6"/>
              </a:rPr>
              <a:t>Medium shot smiley business woman</a:t>
            </a:r>
            <a:endParaRPr/>
          </a:p>
          <a:p>
            <a:pPr marL="342900" lvl="0" indent="-203200" algn="l" rtl="0">
              <a:spcBef>
                <a:spcPts val="0"/>
              </a:spcBef>
              <a:spcAft>
                <a:spcPts val="0"/>
              </a:spcAft>
              <a:buSzPts val="1400"/>
              <a:buChar char="●"/>
            </a:pPr>
            <a:r>
              <a:rPr lang="en">
                <a:solidFill>
                  <a:schemeClr val="hlink"/>
                </a:solidFill>
                <a:uFill>
                  <a:noFill/>
                </a:uFill>
                <a:hlinkClick r:id="rId7"/>
              </a:rPr>
              <a:t>Beautiful women working together in a startup company</a:t>
            </a:r>
            <a:endParaRPr/>
          </a:p>
          <a:p>
            <a:pPr marL="342900" lvl="0" indent="-203200" algn="l" rtl="0">
              <a:spcBef>
                <a:spcPts val="0"/>
              </a:spcBef>
              <a:spcAft>
                <a:spcPts val="0"/>
              </a:spcAft>
              <a:buSzPts val="1400"/>
              <a:buChar char="●"/>
            </a:pPr>
            <a:r>
              <a:rPr lang="en">
                <a:solidFill>
                  <a:schemeClr val="hlink"/>
                </a:solidFill>
                <a:uFill>
                  <a:noFill/>
                </a:uFill>
                <a:hlinkClick r:id="rId8"/>
              </a:rPr>
              <a:t>Businessman calculating finance numbers</a:t>
            </a:r>
            <a:endParaRPr/>
          </a:p>
          <a:p>
            <a:pPr marL="342900" lvl="0" indent="-203200" algn="l" rtl="0">
              <a:spcBef>
                <a:spcPts val="0"/>
              </a:spcBef>
              <a:spcAft>
                <a:spcPts val="0"/>
              </a:spcAft>
              <a:buSzPts val="1400"/>
              <a:buChar char="●"/>
            </a:pPr>
            <a:r>
              <a:rPr lang="en">
                <a:solidFill>
                  <a:schemeClr val="hlink"/>
                </a:solidFill>
                <a:uFill>
                  <a:noFill/>
                </a:uFill>
                <a:hlinkClick r:id="rId9"/>
              </a:rPr>
              <a:t>Young businesswoman posing</a:t>
            </a:r>
            <a:endParaRPr/>
          </a:p>
        </p:txBody>
      </p:sp>
      <p:sp>
        <p:nvSpPr>
          <p:cNvPr id="15334" name="Google Shape;15334;p123"/>
          <p:cNvSpPr txBox="1">
            <a:spLocks noGrp="1"/>
          </p:cNvSpPr>
          <p:nvPr>
            <p:ph type="subTitle" idx="2"/>
          </p:nvPr>
        </p:nvSpPr>
        <p:spPr>
          <a:xfrm>
            <a:off x="4866500" y="1284850"/>
            <a:ext cx="3409500" cy="27969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a:solidFill>
                  <a:schemeClr val="hlink"/>
                </a:solidFill>
                <a:uFill>
                  <a:noFill/>
                </a:uFill>
                <a:hlinkClick r:id="rId10"/>
              </a:rPr>
              <a:t>Man working on laptop in the office</a:t>
            </a:r>
            <a:endParaRPr/>
          </a:p>
          <a:p>
            <a:pPr marL="342900" lvl="0" indent="-203200" algn="l" rtl="0">
              <a:spcBef>
                <a:spcPts val="0"/>
              </a:spcBef>
              <a:spcAft>
                <a:spcPts val="0"/>
              </a:spcAft>
              <a:buSzPts val="1400"/>
              <a:buChar char="●"/>
            </a:pPr>
            <a:r>
              <a:rPr lang="en">
                <a:solidFill>
                  <a:schemeClr val="hlink"/>
                </a:solidFill>
                <a:uFill>
                  <a:noFill/>
                </a:uFill>
                <a:hlinkClick r:id="rId11"/>
              </a:rPr>
              <a:t>Medium shot people working with laptop</a:t>
            </a:r>
            <a:endParaRPr/>
          </a:p>
          <a:p>
            <a:pPr marL="342900" lvl="0" indent="-203200" algn="l" rtl="0">
              <a:spcBef>
                <a:spcPts val="0"/>
              </a:spcBef>
              <a:spcAft>
                <a:spcPts val="0"/>
              </a:spcAft>
              <a:buSzPts val="1400"/>
              <a:buChar char="●"/>
            </a:pPr>
            <a:r>
              <a:rPr lang="en">
                <a:solidFill>
                  <a:schemeClr val="hlink"/>
                </a:solidFill>
                <a:uFill>
                  <a:noFill/>
                </a:uFill>
                <a:hlinkClick r:id="rId12"/>
              </a:rPr>
              <a:t>Different coworkers having a meeting</a:t>
            </a:r>
            <a:endParaRPr/>
          </a:p>
          <a:p>
            <a:pPr marL="342900" lvl="0" indent="-203200" algn="l" rtl="0">
              <a:spcBef>
                <a:spcPts val="0"/>
              </a:spcBef>
              <a:spcAft>
                <a:spcPts val="0"/>
              </a:spcAft>
              <a:buSzPts val="1400"/>
              <a:buChar char="●"/>
            </a:pPr>
            <a:r>
              <a:rPr lang="en">
                <a:solidFill>
                  <a:schemeClr val="hlink"/>
                </a:solidFill>
                <a:uFill>
                  <a:noFill/>
                </a:uFill>
                <a:hlinkClick r:id="rId13"/>
              </a:rPr>
              <a:t>Happy young man while playing the turntable vinyl record player on the table</a:t>
            </a:r>
            <a:endParaRPr/>
          </a:p>
          <a:p>
            <a:pPr marL="342900" lvl="0" indent="-203200" algn="l" rtl="0">
              <a:spcBef>
                <a:spcPts val="0"/>
              </a:spcBef>
              <a:spcAft>
                <a:spcPts val="0"/>
              </a:spcAft>
              <a:buSzPts val="1400"/>
              <a:buChar char="●"/>
            </a:pPr>
            <a:r>
              <a:rPr lang="en">
                <a:solidFill>
                  <a:schemeClr val="hlink"/>
                </a:solidFill>
                <a:uFill>
                  <a:noFill/>
                </a:uFill>
                <a:hlinkClick r:id="rId14"/>
              </a:rPr>
              <a:t>Positive man with clipboard</a:t>
            </a:r>
            <a:endParaRPr/>
          </a:p>
          <a:p>
            <a:pPr marL="342900" lvl="0" indent="-203200" algn="l" rtl="0">
              <a:spcBef>
                <a:spcPts val="0"/>
              </a:spcBef>
              <a:spcAft>
                <a:spcPts val="0"/>
              </a:spcAft>
              <a:buSzPts val="1400"/>
              <a:buChar char="●"/>
            </a:pPr>
            <a:r>
              <a:rPr lang="en">
                <a:solidFill>
                  <a:schemeClr val="hlink"/>
                </a:solidFill>
                <a:uFill>
                  <a:noFill/>
                </a:uFill>
                <a:hlinkClick r:id="rId15"/>
              </a:rPr>
              <a:t>Young woman reading vintage book</a:t>
            </a:r>
            <a:endParaRPr sz="2000">
              <a:latin typeface="Nanum Gothic Coding"/>
              <a:ea typeface="Nanum Gothic Coding"/>
              <a:cs typeface="Nanum Gothic Coding"/>
              <a:sym typeface="Nanum Gothic Coding"/>
            </a:endParaRPr>
          </a:p>
          <a:p>
            <a:pPr marL="342900" lvl="0" indent="-203200" algn="l" rtl="0">
              <a:spcBef>
                <a:spcPts val="0"/>
              </a:spcBef>
              <a:spcAft>
                <a:spcPts val="0"/>
              </a:spcAft>
              <a:buSzPts val="1400"/>
              <a:buChar char="●"/>
            </a:pPr>
            <a:r>
              <a:rPr lang="en">
                <a:solidFill>
                  <a:schemeClr val="hlink"/>
                </a:solidFill>
                <a:uFill>
                  <a:noFill/>
                </a:uFill>
                <a:hlinkClick r:id="rId16"/>
              </a:rPr>
              <a:t>Happy business partners raising hands</a:t>
            </a:r>
            <a:endParaRPr/>
          </a:p>
          <a:p>
            <a:pPr marL="0" lvl="0" indent="0" algn="l" rtl="0">
              <a:spcBef>
                <a:spcPts val="1000"/>
              </a:spcBef>
              <a:spcAft>
                <a:spcPts val="0"/>
              </a:spcAft>
              <a:buClr>
                <a:schemeClr val="dk1"/>
              </a:buClr>
              <a:buSzPts val="1100"/>
              <a:buFont typeface="Arial"/>
              <a:buNone/>
            </a:pPr>
            <a:r>
              <a:rPr lang="en" sz="2000">
                <a:latin typeface="Nanum Gothic Coding"/>
                <a:ea typeface="Nanum Gothic Coding"/>
                <a:cs typeface="Nanum Gothic Coding"/>
                <a:sym typeface="Nanum Gothic Coding"/>
              </a:rPr>
              <a:t>Icons</a:t>
            </a:r>
            <a:endParaRPr sz="2000">
              <a:latin typeface="Nanum Gothic Coding"/>
              <a:ea typeface="Nanum Gothic Coding"/>
              <a:cs typeface="Nanum Gothic Coding"/>
              <a:sym typeface="Nanum Gothic Coding"/>
            </a:endParaRPr>
          </a:p>
          <a:p>
            <a:pPr marL="342900" lvl="0" indent="-203200" algn="l" rtl="0">
              <a:spcBef>
                <a:spcPts val="0"/>
              </a:spcBef>
              <a:spcAft>
                <a:spcPts val="0"/>
              </a:spcAft>
              <a:buSzPts val="1400"/>
              <a:buChar char="●"/>
            </a:pPr>
            <a:r>
              <a:rPr lang="en">
                <a:solidFill>
                  <a:schemeClr val="hlink"/>
                </a:solidFill>
                <a:uFill>
                  <a:noFill/>
                </a:uFill>
                <a:hlinkClick r:id="rId17"/>
              </a:rPr>
              <a:t>Digital marketing icon pack</a:t>
            </a:r>
            <a:endParaRPr/>
          </a:p>
        </p:txBody>
      </p:sp>
      <p:grpSp>
        <p:nvGrpSpPr>
          <p:cNvPr id="15342" name="Google Shape;15342;p123"/>
          <p:cNvGrpSpPr/>
          <p:nvPr/>
        </p:nvGrpSpPr>
        <p:grpSpPr>
          <a:xfrm>
            <a:off x="8290351" y="863900"/>
            <a:ext cx="123600" cy="3239150"/>
            <a:chOff x="8290351" y="863900"/>
            <a:chExt cx="123600" cy="3239150"/>
          </a:xfrm>
        </p:grpSpPr>
        <p:sp>
          <p:nvSpPr>
            <p:cNvPr id="15343" name="Google Shape;15343;p12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4" name="Google Shape;15344;p12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5" name="Google Shape;15345;p12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6" name="Google Shape;15346;p12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7" name="Google Shape;15347;p12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8" name="Google Shape;15348;p123">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349" name="Google Shape;15349;p123">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5350" name="Google Shape;15350;p123"/>
          <p:cNvSpPr/>
          <p:nvPr/>
        </p:nvSpPr>
        <p:spPr>
          <a:xfrm>
            <a:off x="8290938" y="387328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31"/>
        <p:cNvGrpSpPr/>
        <p:nvPr/>
      </p:nvGrpSpPr>
      <p:grpSpPr>
        <a:xfrm>
          <a:off x="0" y="0"/>
          <a:ext cx="0" cy="0"/>
          <a:chOff x="0" y="0"/>
          <a:chExt cx="0" cy="0"/>
        </a:xfrm>
      </p:grpSpPr>
      <p:sp>
        <p:nvSpPr>
          <p:cNvPr id="8632" name="Google Shape;8632;p6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633" name="Google Shape;8633;p6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634" name="Google Shape;8634;p61"/>
          <p:cNvGrpSpPr/>
          <p:nvPr/>
        </p:nvGrpSpPr>
        <p:grpSpPr>
          <a:xfrm>
            <a:off x="8290351" y="863900"/>
            <a:ext cx="123600" cy="3239150"/>
            <a:chOff x="8290351" y="863900"/>
            <a:chExt cx="123600" cy="3239150"/>
          </a:xfrm>
        </p:grpSpPr>
        <p:sp>
          <p:nvSpPr>
            <p:cNvPr id="8635" name="Google Shape;8635;p6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61"/>
          <p:cNvGrpSpPr/>
          <p:nvPr/>
        </p:nvGrpSpPr>
        <p:grpSpPr>
          <a:xfrm>
            <a:off x="5037123" y="935276"/>
            <a:ext cx="3163444" cy="3154197"/>
            <a:chOff x="5037123" y="946496"/>
            <a:chExt cx="3163444" cy="3154197"/>
          </a:xfrm>
        </p:grpSpPr>
        <p:sp>
          <p:nvSpPr>
            <p:cNvPr id="8642" name="Google Shape;8642;p61"/>
            <p:cNvSpPr/>
            <p:nvPr/>
          </p:nvSpPr>
          <p:spPr>
            <a:xfrm>
              <a:off x="5037123" y="4045075"/>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1"/>
            <p:cNvSpPr/>
            <p:nvPr/>
          </p:nvSpPr>
          <p:spPr>
            <a:xfrm>
              <a:off x="5037123" y="3948901"/>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1"/>
            <p:cNvSpPr/>
            <p:nvPr/>
          </p:nvSpPr>
          <p:spPr>
            <a:xfrm>
              <a:off x="5037123" y="385272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1"/>
            <p:cNvSpPr/>
            <p:nvPr/>
          </p:nvSpPr>
          <p:spPr>
            <a:xfrm>
              <a:off x="5037123" y="3756554"/>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1"/>
            <p:cNvSpPr/>
            <p:nvPr/>
          </p:nvSpPr>
          <p:spPr>
            <a:xfrm>
              <a:off x="5037123" y="3660380"/>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1"/>
            <p:cNvSpPr/>
            <p:nvPr/>
          </p:nvSpPr>
          <p:spPr>
            <a:xfrm>
              <a:off x="5037123" y="3564206"/>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1"/>
            <p:cNvSpPr/>
            <p:nvPr/>
          </p:nvSpPr>
          <p:spPr>
            <a:xfrm>
              <a:off x="5037123" y="3468669"/>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1"/>
            <p:cNvSpPr/>
            <p:nvPr/>
          </p:nvSpPr>
          <p:spPr>
            <a:xfrm>
              <a:off x="5037123" y="3372495"/>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1"/>
            <p:cNvSpPr/>
            <p:nvPr/>
          </p:nvSpPr>
          <p:spPr>
            <a:xfrm>
              <a:off x="5037123" y="3276343"/>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1"/>
            <p:cNvSpPr/>
            <p:nvPr/>
          </p:nvSpPr>
          <p:spPr>
            <a:xfrm>
              <a:off x="5037123" y="3180169"/>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1"/>
            <p:cNvSpPr/>
            <p:nvPr/>
          </p:nvSpPr>
          <p:spPr>
            <a:xfrm>
              <a:off x="5037123" y="3083995"/>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1"/>
            <p:cNvSpPr/>
            <p:nvPr/>
          </p:nvSpPr>
          <p:spPr>
            <a:xfrm>
              <a:off x="5037123" y="298782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1"/>
            <p:cNvSpPr/>
            <p:nvPr/>
          </p:nvSpPr>
          <p:spPr>
            <a:xfrm>
              <a:off x="5037123" y="289164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1"/>
            <p:cNvSpPr/>
            <p:nvPr/>
          </p:nvSpPr>
          <p:spPr>
            <a:xfrm>
              <a:off x="5037123" y="2796111"/>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1"/>
            <p:cNvSpPr/>
            <p:nvPr/>
          </p:nvSpPr>
          <p:spPr>
            <a:xfrm>
              <a:off x="5037123" y="2699937"/>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1"/>
            <p:cNvSpPr/>
            <p:nvPr/>
          </p:nvSpPr>
          <p:spPr>
            <a:xfrm>
              <a:off x="5037123" y="2603763"/>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1"/>
            <p:cNvSpPr/>
            <p:nvPr/>
          </p:nvSpPr>
          <p:spPr>
            <a:xfrm>
              <a:off x="5037123" y="2507589"/>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1"/>
            <p:cNvSpPr/>
            <p:nvPr/>
          </p:nvSpPr>
          <p:spPr>
            <a:xfrm>
              <a:off x="5037123" y="2411415"/>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1"/>
            <p:cNvSpPr/>
            <p:nvPr/>
          </p:nvSpPr>
          <p:spPr>
            <a:xfrm>
              <a:off x="5037123" y="2315241"/>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1"/>
            <p:cNvSpPr/>
            <p:nvPr/>
          </p:nvSpPr>
          <p:spPr>
            <a:xfrm>
              <a:off x="5037123" y="2219726"/>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1"/>
            <p:cNvSpPr/>
            <p:nvPr/>
          </p:nvSpPr>
          <p:spPr>
            <a:xfrm>
              <a:off x="5037123" y="2123552"/>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1"/>
            <p:cNvSpPr/>
            <p:nvPr/>
          </p:nvSpPr>
          <p:spPr>
            <a:xfrm>
              <a:off x="5037123" y="2027378"/>
              <a:ext cx="3160067"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1"/>
            <p:cNvSpPr/>
            <p:nvPr/>
          </p:nvSpPr>
          <p:spPr>
            <a:xfrm>
              <a:off x="5037123" y="1931204"/>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1"/>
            <p:cNvSpPr/>
            <p:nvPr/>
          </p:nvSpPr>
          <p:spPr>
            <a:xfrm>
              <a:off x="5037123" y="1835030"/>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1"/>
            <p:cNvSpPr/>
            <p:nvPr/>
          </p:nvSpPr>
          <p:spPr>
            <a:xfrm>
              <a:off x="5037123" y="1738857"/>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1"/>
            <p:cNvSpPr/>
            <p:nvPr/>
          </p:nvSpPr>
          <p:spPr>
            <a:xfrm>
              <a:off x="5037123" y="1642683"/>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1"/>
            <p:cNvSpPr/>
            <p:nvPr/>
          </p:nvSpPr>
          <p:spPr>
            <a:xfrm>
              <a:off x="5037123" y="1547167"/>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1"/>
            <p:cNvSpPr/>
            <p:nvPr/>
          </p:nvSpPr>
          <p:spPr>
            <a:xfrm>
              <a:off x="5037123" y="1450993"/>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1"/>
            <p:cNvSpPr/>
            <p:nvPr/>
          </p:nvSpPr>
          <p:spPr>
            <a:xfrm>
              <a:off x="5037123" y="135481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1"/>
            <p:cNvSpPr/>
            <p:nvPr/>
          </p:nvSpPr>
          <p:spPr>
            <a:xfrm>
              <a:off x="5037123" y="1258646"/>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1"/>
            <p:cNvSpPr/>
            <p:nvPr/>
          </p:nvSpPr>
          <p:spPr>
            <a:xfrm>
              <a:off x="5037123" y="1162472"/>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1"/>
            <p:cNvSpPr/>
            <p:nvPr/>
          </p:nvSpPr>
          <p:spPr>
            <a:xfrm>
              <a:off x="5037123" y="106629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1"/>
            <p:cNvSpPr/>
            <p:nvPr/>
          </p:nvSpPr>
          <p:spPr>
            <a:xfrm>
              <a:off x="5037123" y="970124"/>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1"/>
            <p:cNvSpPr/>
            <p:nvPr/>
          </p:nvSpPr>
          <p:spPr>
            <a:xfrm>
              <a:off x="5040500" y="4094216"/>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1"/>
            <p:cNvSpPr/>
            <p:nvPr/>
          </p:nvSpPr>
          <p:spPr>
            <a:xfrm>
              <a:off x="5040500" y="3998042"/>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1"/>
            <p:cNvSpPr/>
            <p:nvPr/>
          </p:nvSpPr>
          <p:spPr>
            <a:xfrm>
              <a:off x="5040500" y="390186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1"/>
            <p:cNvSpPr/>
            <p:nvPr/>
          </p:nvSpPr>
          <p:spPr>
            <a:xfrm>
              <a:off x="5040500" y="3805695"/>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1"/>
            <p:cNvSpPr/>
            <p:nvPr/>
          </p:nvSpPr>
          <p:spPr>
            <a:xfrm>
              <a:off x="5040500" y="370952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1"/>
            <p:cNvSpPr/>
            <p:nvPr/>
          </p:nvSpPr>
          <p:spPr>
            <a:xfrm>
              <a:off x="5040500" y="361334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1"/>
            <p:cNvSpPr/>
            <p:nvPr/>
          </p:nvSpPr>
          <p:spPr>
            <a:xfrm>
              <a:off x="5040500" y="3517810"/>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1"/>
            <p:cNvSpPr/>
            <p:nvPr/>
          </p:nvSpPr>
          <p:spPr>
            <a:xfrm>
              <a:off x="5040500" y="3421636"/>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1"/>
            <p:cNvSpPr/>
            <p:nvPr/>
          </p:nvSpPr>
          <p:spPr>
            <a:xfrm>
              <a:off x="5040500" y="3325484"/>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1"/>
            <p:cNvSpPr/>
            <p:nvPr/>
          </p:nvSpPr>
          <p:spPr>
            <a:xfrm>
              <a:off x="5040500" y="3229310"/>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1"/>
            <p:cNvSpPr/>
            <p:nvPr/>
          </p:nvSpPr>
          <p:spPr>
            <a:xfrm>
              <a:off x="5040500" y="3133136"/>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1"/>
            <p:cNvSpPr/>
            <p:nvPr/>
          </p:nvSpPr>
          <p:spPr>
            <a:xfrm>
              <a:off x="5040500" y="3036962"/>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1"/>
            <p:cNvSpPr/>
            <p:nvPr/>
          </p:nvSpPr>
          <p:spPr>
            <a:xfrm>
              <a:off x="5040500" y="294078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1"/>
            <p:cNvSpPr/>
            <p:nvPr/>
          </p:nvSpPr>
          <p:spPr>
            <a:xfrm>
              <a:off x="5040500" y="2845252"/>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1"/>
            <p:cNvSpPr/>
            <p:nvPr/>
          </p:nvSpPr>
          <p:spPr>
            <a:xfrm>
              <a:off x="5040500" y="2749078"/>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1"/>
            <p:cNvSpPr/>
            <p:nvPr/>
          </p:nvSpPr>
          <p:spPr>
            <a:xfrm>
              <a:off x="5040500" y="2652904"/>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1"/>
            <p:cNvSpPr/>
            <p:nvPr/>
          </p:nvSpPr>
          <p:spPr>
            <a:xfrm>
              <a:off x="5040500" y="2556730"/>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1"/>
            <p:cNvSpPr/>
            <p:nvPr/>
          </p:nvSpPr>
          <p:spPr>
            <a:xfrm>
              <a:off x="5040500" y="2460556"/>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1"/>
            <p:cNvSpPr/>
            <p:nvPr/>
          </p:nvSpPr>
          <p:spPr>
            <a:xfrm>
              <a:off x="5040500" y="2364382"/>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1"/>
            <p:cNvSpPr/>
            <p:nvPr/>
          </p:nvSpPr>
          <p:spPr>
            <a:xfrm>
              <a:off x="5040500" y="2268867"/>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1"/>
            <p:cNvSpPr/>
            <p:nvPr/>
          </p:nvSpPr>
          <p:spPr>
            <a:xfrm>
              <a:off x="5040500" y="2172693"/>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1"/>
            <p:cNvSpPr/>
            <p:nvPr/>
          </p:nvSpPr>
          <p:spPr>
            <a:xfrm>
              <a:off x="5040500" y="2076519"/>
              <a:ext cx="3160067"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1"/>
            <p:cNvSpPr/>
            <p:nvPr/>
          </p:nvSpPr>
          <p:spPr>
            <a:xfrm>
              <a:off x="5040500" y="1980345"/>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1"/>
            <p:cNvSpPr/>
            <p:nvPr/>
          </p:nvSpPr>
          <p:spPr>
            <a:xfrm>
              <a:off x="5040500" y="1884171"/>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1"/>
            <p:cNvSpPr/>
            <p:nvPr/>
          </p:nvSpPr>
          <p:spPr>
            <a:xfrm>
              <a:off x="5040500" y="1787998"/>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1"/>
            <p:cNvSpPr/>
            <p:nvPr/>
          </p:nvSpPr>
          <p:spPr>
            <a:xfrm>
              <a:off x="5040500" y="1691824"/>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1"/>
            <p:cNvSpPr/>
            <p:nvPr/>
          </p:nvSpPr>
          <p:spPr>
            <a:xfrm>
              <a:off x="5040500" y="1596308"/>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1"/>
            <p:cNvSpPr/>
            <p:nvPr/>
          </p:nvSpPr>
          <p:spPr>
            <a:xfrm>
              <a:off x="5040500" y="1500134"/>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1"/>
            <p:cNvSpPr/>
            <p:nvPr/>
          </p:nvSpPr>
          <p:spPr>
            <a:xfrm>
              <a:off x="5040500" y="1403960"/>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1"/>
            <p:cNvSpPr/>
            <p:nvPr/>
          </p:nvSpPr>
          <p:spPr>
            <a:xfrm>
              <a:off x="5040500" y="130778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1"/>
            <p:cNvSpPr/>
            <p:nvPr/>
          </p:nvSpPr>
          <p:spPr>
            <a:xfrm>
              <a:off x="5040500" y="1211613"/>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1"/>
            <p:cNvSpPr/>
            <p:nvPr/>
          </p:nvSpPr>
          <p:spPr>
            <a:xfrm>
              <a:off x="5040500" y="111543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1"/>
            <p:cNvSpPr/>
            <p:nvPr/>
          </p:nvSpPr>
          <p:spPr>
            <a:xfrm>
              <a:off x="5040500" y="1019265"/>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1"/>
            <p:cNvSpPr/>
            <p:nvPr/>
          </p:nvSpPr>
          <p:spPr>
            <a:xfrm>
              <a:off x="5039232" y="4069275"/>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1"/>
            <p:cNvSpPr/>
            <p:nvPr/>
          </p:nvSpPr>
          <p:spPr>
            <a:xfrm>
              <a:off x="5039232" y="3973101"/>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1"/>
            <p:cNvSpPr/>
            <p:nvPr/>
          </p:nvSpPr>
          <p:spPr>
            <a:xfrm>
              <a:off x="5039232" y="387692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1"/>
            <p:cNvSpPr/>
            <p:nvPr/>
          </p:nvSpPr>
          <p:spPr>
            <a:xfrm>
              <a:off x="5039232" y="3780753"/>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1"/>
            <p:cNvSpPr/>
            <p:nvPr/>
          </p:nvSpPr>
          <p:spPr>
            <a:xfrm>
              <a:off x="5039232" y="368457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1"/>
            <p:cNvSpPr/>
            <p:nvPr/>
          </p:nvSpPr>
          <p:spPr>
            <a:xfrm>
              <a:off x="5039232" y="3588405"/>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1"/>
            <p:cNvSpPr/>
            <p:nvPr/>
          </p:nvSpPr>
          <p:spPr>
            <a:xfrm>
              <a:off x="5039232" y="3492869"/>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1"/>
            <p:cNvSpPr/>
            <p:nvPr/>
          </p:nvSpPr>
          <p:spPr>
            <a:xfrm>
              <a:off x="5039232" y="3396695"/>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1"/>
            <p:cNvSpPr/>
            <p:nvPr/>
          </p:nvSpPr>
          <p:spPr>
            <a:xfrm>
              <a:off x="5039232" y="3300542"/>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1"/>
            <p:cNvSpPr/>
            <p:nvPr/>
          </p:nvSpPr>
          <p:spPr>
            <a:xfrm>
              <a:off x="5039232" y="3204368"/>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1"/>
            <p:cNvSpPr/>
            <p:nvPr/>
          </p:nvSpPr>
          <p:spPr>
            <a:xfrm>
              <a:off x="5039232" y="3108194"/>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1"/>
            <p:cNvSpPr/>
            <p:nvPr/>
          </p:nvSpPr>
          <p:spPr>
            <a:xfrm>
              <a:off x="5039232" y="301202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1"/>
            <p:cNvSpPr/>
            <p:nvPr/>
          </p:nvSpPr>
          <p:spPr>
            <a:xfrm>
              <a:off x="5039232" y="291584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1"/>
            <p:cNvSpPr/>
            <p:nvPr/>
          </p:nvSpPr>
          <p:spPr>
            <a:xfrm>
              <a:off x="5039232" y="2820310"/>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1"/>
            <p:cNvSpPr/>
            <p:nvPr/>
          </p:nvSpPr>
          <p:spPr>
            <a:xfrm>
              <a:off x="5039232" y="2724136"/>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1"/>
            <p:cNvSpPr/>
            <p:nvPr/>
          </p:nvSpPr>
          <p:spPr>
            <a:xfrm>
              <a:off x="5039232" y="2627962"/>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1"/>
            <p:cNvSpPr/>
            <p:nvPr/>
          </p:nvSpPr>
          <p:spPr>
            <a:xfrm>
              <a:off x="5039232" y="2531788"/>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1"/>
            <p:cNvSpPr/>
            <p:nvPr/>
          </p:nvSpPr>
          <p:spPr>
            <a:xfrm>
              <a:off x="5039232" y="2435615"/>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1"/>
            <p:cNvSpPr/>
            <p:nvPr/>
          </p:nvSpPr>
          <p:spPr>
            <a:xfrm>
              <a:off x="5039232" y="2339441"/>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1"/>
            <p:cNvSpPr/>
            <p:nvPr/>
          </p:nvSpPr>
          <p:spPr>
            <a:xfrm>
              <a:off x="5039232" y="2243925"/>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1"/>
            <p:cNvSpPr/>
            <p:nvPr/>
          </p:nvSpPr>
          <p:spPr>
            <a:xfrm>
              <a:off x="5039232" y="2147751"/>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1"/>
            <p:cNvSpPr/>
            <p:nvPr/>
          </p:nvSpPr>
          <p:spPr>
            <a:xfrm>
              <a:off x="5039232" y="2051578"/>
              <a:ext cx="3160067"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1"/>
            <p:cNvSpPr/>
            <p:nvPr/>
          </p:nvSpPr>
          <p:spPr>
            <a:xfrm>
              <a:off x="5039232" y="1955404"/>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1"/>
            <p:cNvSpPr/>
            <p:nvPr/>
          </p:nvSpPr>
          <p:spPr>
            <a:xfrm>
              <a:off x="5039232" y="1859230"/>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1"/>
            <p:cNvSpPr/>
            <p:nvPr/>
          </p:nvSpPr>
          <p:spPr>
            <a:xfrm>
              <a:off x="5039232" y="1763056"/>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1"/>
            <p:cNvSpPr/>
            <p:nvPr/>
          </p:nvSpPr>
          <p:spPr>
            <a:xfrm>
              <a:off x="5039232" y="1666882"/>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1"/>
            <p:cNvSpPr/>
            <p:nvPr/>
          </p:nvSpPr>
          <p:spPr>
            <a:xfrm>
              <a:off x="5039232" y="1571367"/>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1"/>
            <p:cNvSpPr/>
            <p:nvPr/>
          </p:nvSpPr>
          <p:spPr>
            <a:xfrm>
              <a:off x="5039232" y="1475193"/>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1"/>
            <p:cNvSpPr/>
            <p:nvPr/>
          </p:nvSpPr>
          <p:spPr>
            <a:xfrm>
              <a:off x="5039232" y="137901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1"/>
            <p:cNvSpPr/>
            <p:nvPr/>
          </p:nvSpPr>
          <p:spPr>
            <a:xfrm>
              <a:off x="5039232" y="1282845"/>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1"/>
            <p:cNvSpPr/>
            <p:nvPr/>
          </p:nvSpPr>
          <p:spPr>
            <a:xfrm>
              <a:off x="5039232" y="118667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1"/>
            <p:cNvSpPr/>
            <p:nvPr/>
          </p:nvSpPr>
          <p:spPr>
            <a:xfrm>
              <a:off x="5039232" y="109049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1"/>
            <p:cNvSpPr/>
            <p:nvPr/>
          </p:nvSpPr>
          <p:spPr>
            <a:xfrm>
              <a:off x="5039232" y="994324"/>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1"/>
            <p:cNvSpPr/>
            <p:nvPr/>
          </p:nvSpPr>
          <p:spPr>
            <a:xfrm>
              <a:off x="5039232" y="4021447"/>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1"/>
            <p:cNvSpPr/>
            <p:nvPr/>
          </p:nvSpPr>
          <p:spPr>
            <a:xfrm>
              <a:off x="5039232" y="3925273"/>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1"/>
            <p:cNvSpPr/>
            <p:nvPr/>
          </p:nvSpPr>
          <p:spPr>
            <a:xfrm>
              <a:off x="5039232" y="382909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1"/>
            <p:cNvSpPr/>
            <p:nvPr/>
          </p:nvSpPr>
          <p:spPr>
            <a:xfrm>
              <a:off x="5039232" y="3732926"/>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1"/>
            <p:cNvSpPr/>
            <p:nvPr/>
          </p:nvSpPr>
          <p:spPr>
            <a:xfrm>
              <a:off x="5039232" y="3636752"/>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1"/>
            <p:cNvSpPr/>
            <p:nvPr/>
          </p:nvSpPr>
          <p:spPr>
            <a:xfrm>
              <a:off x="5039232" y="354057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1"/>
            <p:cNvSpPr/>
            <p:nvPr/>
          </p:nvSpPr>
          <p:spPr>
            <a:xfrm>
              <a:off x="5039232" y="3445041"/>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1"/>
            <p:cNvSpPr/>
            <p:nvPr/>
          </p:nvSpPr>
          <p:spPr>
            <a:xfrm>
              <a:off x="5039232" y="3348867"/>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1"/>
            <p:cNvSpPr/>
            <p:nvPr/>
          </p:nvSpPr>
          <p:spPr>
            <a:xfrm>
              <a:off x="5039232" y="3252715"/>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1"/>
            <p:cNvSpPr/>
            <p:nvPr/>
          </p:nvSpPr>
          <p:spPr>
            <a:xfrm>
              <a:off x="5039232" y="3156541"/>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1"/>
            <p:cNvSpPr/>
            <p:nvPr/>
          </p:nvSpPr>
          <p:spPr>
            <a:xfrm>
              <a:off x="5039232" y="3060367"/>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1"/>
            <p:cNvSpPr/>
            <p:nvPr/>
          </p:nvSpPr>
          <p:spPr>
            <a:xfrm>
              <a:off x="5039232" y="2964193"/>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1"/>
            <p:cNvSpPr/>
            <p:nvPr/>
          </p:nvSpPr>
          <p:spPr>
            <a:xfrm>
              <a:off x="5039232" y="286801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1"/>
            <p:cNvSpPr/>
            <p:nvPr/>
          </p:nvSpPr>
          <p:spPr>
            <a:xfrm>
              <a:off x="5039232" y="2772482"/>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1"/>
            <p:cNvSpPr/>
            <p:nvPr/>
          </p:nvSpPr>
          <p:spPr>
            <a:xfrm>
              <a:off x="5039232" y="2676309"/>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1"/>
            <p:cNvSpPr/>
            <p:nvPr/>
          </p:nvSpPr>
          <p:spPr>
            <a:xfrm>
              <a:off x="5039232" y="2580135"/>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1"/>
            <p:cNvSpPr/>
            <p:nvPr/>
          </p:nvSpPr>
          <p:spPr>
            <a:xfrm>
              <a:off x="5039232" y="2483961"/>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1"/>
            <p:cNvSpPr/>
            <p:nvPr/>
          </p:nvSpPr>
          <p:spPr>
            <a:xfrm>
              <a:off x="5039232" y="2387787"/>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1"/>
            <p:cNvSpPr/>
            <p:nvPr/>
          </p:nvSpPr>
          <p:spPr>
            <a:xfrm>
              <a:off x="5039232" y="2291613"/>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1"/>
            <p:cNvSpPr/>
            <p:nvPr/>
          </p:nvSpPr>
          <p:spPr>
            <a:xfrm>
              <a:off x="5039232" y="2196098"/>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1"/>
            <p:cNvSpPr/>
            <p:nvPr/>
          </p:nvSpPr>
          <p:spPr>
            <a:xfrm>
              <a:off x="5039232" y="2099924"/>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1"/>
            <p:cNvSpPr/>
            <p:nvPr/>
          </p:nvSpPr>
          <p:spPr>
            <a:xfrm>
              <a:off x="5039232" y="2003750"/>
              <a:ext cx="3160067"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1"/>
            <p:cNvSpPr/>
            <p:nvPr/>
          </p:nvSpPr>
          <p:spPr>
            <a:xfrm>
              <a:off x="5039232" y="1907576"/>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1"/>
            <p:cNvSpPr/>
            <p:nvPr/>
          </p:nvSpPr>
          <p:spPr>
            <a:xfrm>
              <a:off x="5039232" y="1811402"/>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1"/>
            <p:cNvSpPr/>
            <p:nvPr/>
          </p:nvSpPr>
          <p:spPr>
            <a:xfrm>
              <a:off x="5039232" y="1715228"/>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1"/>
            <p:cNvSpPr/>
            <p:nvPr/>
          </p:nvSpPr>
          <p:spPr>
            <a:xfrm>
              <a:off x="5039232" y="1619055"/>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1"/>
            <p:cNvSpPr/>
            <p:nvPr/>
          </p:nvSpPr>
          <p:spPr>
            <a:xfrm>
              <a:off x="5039232" y="1523539"/>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1"/>
            <p:cNvSpPr/>
            <p:nvPr/>
          </p:nvSpPr>
          <p:spPr>
            <a:xfrm>
              <a:off x="5039232" y="1427365"/>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1"/>
            <p:cNvSpPr/>
            <p:nvPr/>
          </p:nvSpPr>
          <p:spPr>
            <a:xfrm>
              <a:off x="5039232" y="133119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1"/>
            <p:cNvSpPr/>
            <p:nvPr/>
          </p:nvSpPr>
          <p:spPr>
            <a:xfrm>
              <a:off x="5039232" y="123501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1"/>
            <p:cNvSpPr/>
            <p:nvPr/>
          </p:nvSpPr>
          <p:spPr>
            <a:xfrm>
              <a:off x="5039232" y="1138844"/>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1"/>
            <p:cNvSpPr/>
            <p:nvPr/>
          </p:nvSpPr>
          <p:spPr>
            <a:xfrm>
              <a:off x="5039232" y="1042670"/>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1"/>
            <p:cNvSpPr/>
            <p:nvPr/>
          </p:nvSpPr>
          <p:spPr>
            <a:xfrm>
              <a:off x="5039232" y="946496"/>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61"/>
          <p:cNvGrpSpPr/>
          <p:nvPr/>
        </p:nvGrpSpPr>
        <p:grpSpPr>
          <a:xfrm>
            <a:off x="713075" y="1214514"/>
            <a:ext cx="3991525" cy="2895891"/>
            <a:chOff x="713075" y="1225734"/>
            <a:chExt cx="3991525" cy="2895891"/>
          </a:xfrm>
        </p:grpSpPr>
        <p:sp>
          <p:nvSpPr>
            <p:cNvPr id="8779" name="Google Shape;8779;p61"/>
            <p:cNvSpPr/>
            <p:nvPr/>
          </p:nvSpPr>
          <p:spPr>
            <a:xfrm>
              <a:off x="713075" y="1225734"/>
              <a:ext cx="399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8780" name="Google Shape;8780;p61"/>
            <p:cNvGrpSpPr/>
            <p:nvPr/>
          </p:nvGrpSpPr>
          <p:grpSpPr>
            <a:xfrm>
              <a:off x="3925025" y="1331775"/>
              <a:ext cx="655400" cy="157800"/>
              <a:chOff x="7968325" y="355525"/>
              <a:chExt cx="655400" cy="157800"/>
            </a:xfrm>
          </p:grpSpPr>
          <p:sp>
            <p:nvSpPr>
              <p:cNvPr id="8781" name="Google Shape;8781;p6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2" name="Google Shape;8782;p6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783" name="Google Shape;8783;p6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4" name="Google Shape;8784;p6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785" name="Google Shape;8785;p6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7" name="Google Shape;8787;p6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8788" name="Google Shape;8788;p61"/>
            <p:cNvSpPr/>
            <p:nvPr/>
          </p:nvSpPr>
          <p:spPr>
            <a:xfrm>
              <a:off x="713100" y="1595625"/>
              <a:ext cx="39915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8789" name="Google Shape;8789;p61"/>
          <p:cNvSpPr txBox="1">
            <a:spLocks noGrp="1"/>
          </p:cNvSpPr>
          <p:nvPr>
            <p:ph type="title"/>
          </p:nvPr>
        </p:nvSpPr>
        <p:spPr>
          <a:xfrm>
            <a:off x="829525" y="2493912"/>
            <a:ext cx="37509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company</a:t>
            </a:r>
            <a:endParaRPr/>
          </a:p>
        </p:txBody>
      </p:sp>
      <p:sp>
        <p:nvSpPr>
          <p:cNvPr id="8790" name="Google Shape;8790;p61"/>
          <p:cNvSpPr txBox="1">
            <a:spLocks noGrp="1"/>
          </p:cNvSpPr>
          <p:nvPr>
            <p:ph type="subTitle" idx="1"/>
          </p:nvPr>
        </p:nvSpPr>
        <p:spPr>
          <a:xfrm>
            <a:off x="1491176" y="3240000"/>
            <a:ext cx="2427600" cy="57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8791" name="Google Shape;8791;p61"/>
          <p:cNvSpPr txBox="1">
            <a:spLocks noGrp="1"/>
          </p:cNvSpPr>
          <p:nvPr>
            <p:ph type="title" idx="2"/>
          </p:nvPr>
        </p:nvSpPr>
        <p:spPr>
          <a:xfrm>
            <a:off x="2103175" y="1747164"/>
            <a:ext cx="1203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795" name="Google Shape;8795;p61">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796" name="Google Shape;8796;p61">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797" name="Google Shape;8797;p61">
            <a:hlinkClick r:id="rId3" action="ppaction://hlinksldjump"/>
          </p:cNvPr>
          <p:cNvSpPr/>
          <p:nvPr/>
        </p:nvSpPr>
        <p:spPr>
          <a:xfrm>
            <a:off x="4433472"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798" name="Google Shape;8798;p61">
            <a:hlinkClick r:id="rId3" action="ppaction://hlinksldjump"/>
          </p:cNvPr>
          <p:cNvSpPr/>
          <p:nvPr/>
        </p:nvSpPr>
        <p:spPr>
          <a:xfrm>
            <a:off x="4472120"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1"/>
          <p:cNvSpPr/>
          <p:nvPr/>
        </p:nvSpPr>
        <p:spPr>
          <a:xfrm>
            <a:off x="8291538" y="124021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74" name="Google Shape;8774;p61"/>
          <p:cNvPicPr preferRelativeResize="0"/>
          <p:nvPr/>
        </p:nvPicPr>
        <p:blipFill rotWithShape="1">
          <a:blip r:embed="rId4">
            <a:alphaModFix amt="68000"/>
          </a:blip>
          <a:srcRect l="21917" r="10665"/>
          <a:stretch/>
        </p:blipFill>
        <p:spPr>
          <a:xfrm>
            <a:off x="5034713" y="934280"/>
            <a:ext cx="3168275" cy="31760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354"/>
        <p:cNvGrpSpPr/>
        <p:nvPr/>
      </p:nvGrpSpPr>
      <p:grpSpPr>
        <a:xfrm>
          <a:off x="0" y="0"/>
          <a:ext cx="0" cy="0"/>
          <a:chOff x="0" y="0"/>
          <a:chExt cx="0" cy="0"/>
        </a:xfrm>
      </p:grpSpPr>
      <p:sp>
        <p:nvSpPr>
          <p:cNvPr id="15355" name="Google Shape;15355;p124">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356" name="Google Shape;15356;p124">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357" name="Google Shape;15357;p12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Premium resources</a:t>
            </a:r>
            <a:endParaRPr dirty="0"/>
          </a:p>
        </p:txBody>
      </p:sp>
      <p:sp>
        <p:nvSpPr>
          <p:cNvPr id="15358" name="Google Shape;15358;p124"/>
          <p:cNvSpPr txBox="1">
            <a:spLocks noGrp="1"/>
          </p:cNvSpPr>
          <p:nvPr>
            <p:ph type="subTitle" idx="1"/>
          </p:nvPr>
        </p:nvSpPr>
        <p:spPr>
          <a:xfrm>
            <a:off x="873750" y="1284850"/>
            <a:ext cx="3409500" cy="2796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dirty="0"/>
              <a:t>Did you like the resources on this template? Get them for free at our other websites:</a:t>
            </a:r>
            <a:endParaRPr dirty="0"/>
          </a:p>
          <a:p>
            <a:pPr marL="0" lvl="0" indent="0" algn="l" rtl="0">
              <a:spcBef>
                <a:spcPts val="1000"/>
              </a:spcBef>
              <a:spcAft>
                <a:spcPts val="0"/>
              </a:spcAft>
              <a:buClr>
                <a:schemeClr val="dk1"/>
              </a:buClr>
              <a:buSzPts val="1100"/>
              <a:buFont typeface="Arial"/>
              <a:buNone/>
            </a:pPr>
            <a:r>
              <a:rPr lang="en" sz="2000" dirty="0">
                <a:latin typeface="Nanum Gothic Coding"/>
                <a:ea typeface="Nanum Gothic Coding"/>
                <a:cs typeface="Nanum Gothic Coding"/>
                <a:sym typeface="Nanum Gothic Coding"/>
              </a:rPr>
              <a:t>Photos</a:t>
            </a:r>
            <a:endParaRPr sz="2000" dirty="0">
              <a:latin typeface="Nanum Gothic Coding"/>
              <a:ea typeface="Nanum Gothic Coding"/>
              <a:cs typeface="Nanum Gothic Coding"/>
              <a:sym typeface="Nanum Gothic Coding"/>
            </a:endParaRPr>
          </a:p>
          <a:p>
            <a:pPr marL="342900" lvl="0" indent="-203200" algn="l" rtl="0">
              <a:spcBef>
                <a:spcPts val="0"/>
              </a:spcBef>
              <a:spcAft>
                <a:spcPts val="0"/>
              </a:spcAft>
              <a:buClr>
                <a:schemeClr val="accent1"/>
              </a:buClr>
              <a:buSzPts val="1400"/>
              <a:buChar char="●"/>
            </a:pPr>
            <a:r>
              <a:rPr lang="en" dirty="0">
                <a:solidFill>
                  <a:schemeClr val="hlink"/>
                </a:solidFill>
                <a:uFill>
                  <a:noFill/>
                </a:uFill>
                <a:hlinkClick r:id="rId3"/>
              </a:rPr>
              <a:t>Medium shot man sticking post it at work</a:t>
            </a:r>
            <a:endParaRPr dirty="0"/>
          </a:p>
          <a:p>
            <a:pPr marL="342900" lvl="0" indent="-203200" algn="l" rtl="0">
              <a:spcBef>
                <a:spcPts val="0"/>
              </a:spcBef>
              <a:spcAft>
                <a:spcPts val="0"/>
              </a:spcAft>
              <a:buClr>
                <a:schemeClr val="accent1"/>
              </a:buClr>
              <a:buSzPts val="1400"/>
              <a:buChar char="●"/>
            </a:pPr>
            <a:r>
              <a:rPr lang="en" dirty="0">
                <a:solidFill>
                  <a:schemeClr val="hlink"/>
                </a:solidFill>
                <a:uFill>
                  <a:noFill/>
                </a:uFill>
                <a:hlinkClick r:id="rId4"/>
              </a:rPr>
              <a:t>Close up on company team working</a:t>
            </a:r>
            <a:endParaRPr dirty="0"/>
          </a:p>
          <a:p>
            <a:pPr marL="342900" lvl="0" indent="-203200" algn="l" rtl="0">
              <a:spcBef>
                <a:spcPts val="0"/>
              </a:spcBef>
              <a:spcAft>
                <a:spcPts val="0"/>
              </a:spcAft>
              <a:buClr>
                <a:schemeClr val="accent1"/>
              </a:buClr>
              <a:buSzPts val="1400"/>
              <a:buChar char="●"/>
            </a:pPr>
            <a:r>
              <a:rPr lang="en" dirty="0">
                <a:solidFill>
                  <a:schemeClr val="hlink"/>
                </a:solidFill>
                <a:uFill>
                  <a:noFill/>
                </a:uFill>
                <a:hlinkClick r:id="rId5"/>
              </a:rPr>
              <a:t>People taking part of business event </a:t>
            </a:r>
            <a:endParaRPr dirty="0"/>
          </a:p>
          <a:p>
            <a:pPr marL="342900" lvl="0" indent="-203200" algn="l" rtl="0">
              <a:spcBef>
                <a:spcPts val="0"/>
              </a:spcBef>
              <a:spcAft>
                <a:spcPts val="0"/>
              </a:spcAft>
              <a:buClr>
                <a:schemeClr val="accent1"/>
              </a:buClr>
              <a:buSzPts val="1400"/>
              <a:buChar char="●"/>
            </a:pPr>
            <a:r>
              <a:rPr lang="en" dirty="0">
                <a:solidFill>
                  <a:schemeClr val="hlink"/>
                </a:solidFill>
                <a:uFill>
                  <a:noFill/>
                </a:uFill>
                <a:hlinkClick r:id="rId6"/>
              </a:rPr>
              <a:t>Man with laptop posing next to coworkers</a:t>
            </a:r>
            <a:endParaRPr dirty="0"/>
          </a:p>
          <a:p>
            <a:pPr marL="342900" lvl="0" indent="-203200" algn="l" rtl="0">
              <a:spcBef>
                <a:spcPts val="0"/>
              </a:spcBef>
              <a:spcAft>
                <a:spcPts val="0"/>
              </a:spcAft>
              <a:buClr>
                <a:schemeClr val="accent1"/>
              </a:buClr>
              <a:buSzPts val="1400"/>
              <a:buChar char="●"/>
            </a:pPr>
            <a:r>
              <a:rPr lang="en" dirty="0">
                <a:solidFill>
                  <a:schemeClr val="hlink"/>
                </a:solidFill>
                <a:uFill>
                  <a:noFill/>
                </a:uFill>
                <a:hlinkClick r:id="rId7"/>
              </a:rPr>
              <a:t>Coworker working on a business project together</a:t>
            </a:r>
            <a:endParaRPr dirty="0"/>
          </a:p>
          <a:p>
            <a:pPr marL="342900" lvl="0" indent="-203200" algn="l" rtl="0">
              <a:spcBef>
                <a:spcPts val="0"/>
              </a:spcBef>
              <a:spcAft>
                <a:spcPts val="0"/>
              </a:spcAft>
              <a:buClr>
                <a:schemeClr val="accent1"/>
              </a:buClr>
              <a:buSzPts val="1400"/>
              <a:buChar char="●"/>
            </a:pPr>
            <a:r>
              <a:rPr lang="en" dirty="0">
                <a:solidFill>
                  <a:schemeClr val="hlink"/>
                </a:solidFill>
                <a:uFill>
                  <a:noFill/>
                </a:uFill>
                <a:hlinkClick r:id="rId8"/>
              </a:rPr>
              <a:t>People having a business meeting</a:t>
            </a:r>
            <a:endParaRPr dirty="0"/>
          </a:p>
          <a:p>
            <a:pPr marL="342900" lvl="0" indent="-203200" algn="l" rtl="0">
              <a:spcBef>
                <a:spcPts val="0"/>
              </a:spcBef>
              <a:spcAft>
                <a:spcPts val="0"/>
              </a:spcAft>
              <a:buClr>
                <a:schemeClr val="accent1"/>
              </a:buClr>
              <a:buSzPts val="1400"/>
              <a:buChar char="●"/>
            </a:pPr>
            <a:r>
              <a:rPr lang="en" dirty="0">
                <a:solidFill>
                  <a:schemeClr val="hlink"/>
                </a:solidFill>
                <a:uFill>
                  <a:noFill/>
                </a:uFill>
                <a:hlinkClick r:id="rId9"/>
              </a:rPr>
              <a:t>Close up on young business team working</a:t>
            </a:r>
            <a:endParaRPr dirty="0"/>
          </a:p>
        </p:txBody>
      </p:sp>
      <p:sp>
        <p:nvSpPr>
          <p:cNvPr id="15359" name="Google Shape;15359;p124"/>
          <p:cNvSpPr txBox="1">
            <a:spLocks noGrp="1"/>
          </p:cNvSpPr>
          <p:nvPr>
            <p:ph type="subTitle" idx="2"/>
          </p:nvPr>
        </p:nvSpPr>
        <p:spPr>
          <a:xfrm>
            <a:off x="4866500" y="1284850"/>
            <a:ext cx="3409500" cy="27969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Clr>
                <a:schemeClr val="accent1"/>
              </a:buClr>
              <a:buSzPts val="1400"/>
              <a:buChar char="●"/>
            </a:pPr>
            <a:r>
              <a:rPr lang="en">
                <a:solidFill>
                  <a:schemeClr val="hlink"/>
                </a:solidFill>
                <a:uFill>
                  <a:noFill/>
                </a:uFill>
                <a:hlinkClick r:id="rId10"/>
              </a:rPr>
              <a:t>People working in elegant and cozy office space </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1"/>
              </a:rPr>
              <a:t>Businessman and a businesswoman</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2"/>
              </a:rPr>
              <a:t>Business owner working on their strategy</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3"/>
              </a:rPr>
              <a:t>Business man banner concept with copy space</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4"/>
              </a:rPr>
              <a:t>Hand sticking post it on window</a:t>
            </a:r>
            <a:endParaRPr/>
          </a:p>
          <a:p>
            <a:pPr marL="0" lvl="0" indent="0" algn="l" rtl="0">
              <a:spcBef>
                <a:spcPts val="1000"/>
              </a:spcBef>
              <a:spcAft>
                <a:spcPts val="0"/>
              </a:spcAft>
              <a:buNone/>
            </a:pPr>
            <a:r>
              <a:rPr lang="en" sz="2000">
                <a:latin typeface="Nanum Gothic Coding"/>
                <a:ea typeface="Nanum Gothic Coding"/>
                <a:cs typeface="Nanum Gothic Coding"/>
                <a:sym typeface="Nanum Gothic Coding"/>
              </a:rPr>
              <a:t>Icons</a:t>
            </a:r>
            <a:endParaRPr sz="2000">
              <a:latin typeface="Nanum Gothic Coding"/>
              <a:ea typeface="Nanum Gothic Coding"/>
              <a:cs typeface="Nanum Gothic Coding"/>
              <a:sym typeface="Nanum Gothic Coding"/>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5"/>
              </a:rPr>
              <a:t>Icon Pack: SEO and SEM | Lineal</a:t>
            </a:r>
            <a:endParaRPr/>
          </a:p>
        </p:txBody>
      </p:sp>
      <p:sp>
        <p:nvSpPr>
          <p:cNvPr id="15366" name="Google Shape;15366;p12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7" name="Google Shape;15367;p124"/>
          <p:cNvGrpSpPr/>
          <p:nvPr/>
        </p:nvGrpSpPr>
        <p:grpSpPr>
          <a:xfrm>
            <a:off x="8290425" y="863900"/>
            <a:ext cx="123525" cy="3239150"/>
            <a:chOff x="8290425" y="863900"/>
            <a:chExt cx="123525" cy="3239150"/>
          </a:xfrm>
        </p:grpSpPr>
        <p:sp>
          <p:nvSpPr>
            <p:cNvPr id="15368" name="Google Shape;15368;p12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9" name="Google Shape;15369;p12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0" name="Google Shape;15370;p12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1" name="Google Shape;15371;p12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72" name="Google Shape;15372;p124">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373" name="Google Shape;15373;p124">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5374" name="Google Shape;15374;p124"/>
          <p:cNvSpPr/>
          <p:nvPr/>
        </p:nvSpPr>
        <p:spPr>
          <a:xfrm>
            <a:off x="8290938" y="391253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03"/>
        <p:cNvGrpSpPr/>
        <p:nvPr/>
      </p:nvGrpSpPr>
      <p:grpSpPr>
        <a:xfrm>
          <a:off x="0" y="0"/>
          <a:ext cx="0" cy="0"/>
          <a:chOff x="0" y="0"/>
          <a:chExt cx="0" cy="0"/>
        </a:xfrm>
      </p:grpSpPr>
      <p:sp>
        <p:nvSpPr>
          <p:cNvPr id="8804" name="Google Shape;8804;p6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05" name="Google Shape;8805;p6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06" name="Google Shape;8806;p6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sets us apart?</a:t>
            </a:r>
            <a:endParaRPr/>
          </a:p>
        </p:txBody>
      </p:sp>
      <p:sp>
        <p:nvSpPr>
          <p:cNvPr id="8807" name="Google Shape;8807;p62"/>
          <p:cNvSpPr txBox="1">
            <a:spLocks noGrp="1"/>
          </p:cNvSpPr>
          <p:nvPr>
            <p:ph type="subTitle" idx="1"/>
          </p:nvPr>
        </p:nvSpPr>
        <p:spPr>
          <a:xfrm>
            <a:off x="1045525" y="2805365"/>
            <a:ext cx="208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8808" name="Google Shape;8808;p62"/>
          <p:cNvSpPr txBox="1">
            <a:spLocks noGrp="1"/>
          </p:cNvSpPr>
          <p:nvPr>
            <p:ph type="subTitle" idx="2"/>
          </p:nvPr>
        </p:nvSpPr>
        <p:spPr>
          <a:xfrm>
            <a:off x="1045525" y="31989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809" name="Google Shape;8809;p62"/>
          <p:cNvSpPr txBox="1">
            <a:spLocks noGrp="1"/>
          </p:cNvSpPr>
          <p:nvPr>
            <p:ph type="subTitle" idx="3"/>
          </p:nvPr>
        </p:nvSpPr>
        <p:spPr>
          <a:xfrm>
            <a:off x="3529200" y="2805365"/>
            <a:ext cx="208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8810" name="Google Shape;8810;p62"/>
          <p:cNvSpPr txBox="1">
            <a:spLocks noGrp="1"/>
          </p:cNvSpPr>
          <p:nvPr>
            <p:ph type="subTitle" idx="4"/>
          </p:nvPr>
        </p:nvSpPr>
        <p:spPr>
          <a:xfrm>
            <a:off x="3529200" y="31989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811" name="Google Shape;8811;p62"/>
          <p:cNvSpPr txBox="1">
            <a:spLocks noGrp="1"/>
          </p:cNvSpPr>
          <p:nvPr>
            <p:ph type="subTitle" idx="6"/>
          </p:nvPr>
        </p:nvSpPr>
        <p:spPr>
          <a:xfrm>
            <a:off x="6012875" y="31989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8812" name="Google Shape;8812;p62"/>
          <p:cNvSpPr txBox="1">
            <a:spLocks noGrp="1"/>
          </p:cNvSpPr>
          <p:nvPr>
            <p:ph type="subTitle" idx="5"/>
          </p:nvPr>
        </p:nvSpPr>
        <p:spPr>
          <a:xfrm>
            <a:off x="6012875" y="2805365"/>
            <a:ext cx="208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8813" name="Google Shape;8813;p62"/>
          <p:cNvSpPr/>
          <p:nvPr/>
        </p:nvSpPr>
        <p:spPr>
          <a:xfrm>
            <a:off x="1628875" y="17545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14" name="Google Shape;8814;p62"/>
          <p:cNvSpPr/>
          <p:nvPr/>
        </p:nvSpPr>
        <p:spPr>
          <a:xfrm>
            <a:off x="4112270" y="17545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15" name="Google Shape;8815;p62"/>
          <p:cNvSpPr/>
          <p:nvPr/>
        </p:nvSpPr>
        <p:spPr>
          <a:xfrm>
            <a:off x="6595505" y="17545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816" name="Google Shape;8816;p62"/>
          <p:cNvGrpSpPr/>
          <p:nvPr/>
        </p:nvGrpSpPr>
        <p:grpSpPr>
          <a:xfrm>
            <a:off x="8290351" y="863900"/>
            <a:ext cx="123600" cy="3239150"/>
            <a:chOff x="8290351" y="863900"/>
            <a:chExt cx="123600" cy="3239150"/>
          </a:xfrm>
        </p:grpSpPr>
        <p:sp>
          <p:nvSpPr>
            <p:cNvPr id="8817" name="Google Shape;8817;p6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62"/>
          <p:cNvGrpSpPr/>
          <p:nvPr/>
        </p:nvGrpSpPr>
        <p:grpSpPr>
          <a:xfrm>
            <a:off x="4329277" y="1966068"/>
            <a:ext cx="493756" cy="493767"/>
            <a:chOff x="4710065" y="2129019"/>
            <a:chExt cx="408434" cy="408409"/>
          </a:xfrm>
        </p:grpSpPr>
        <p:sp>
          <p:nvSpPr>
            <p:cNvPr id="8823" name="Google Shape;8823;p62"/>
            <p:cNvSpPr/>
            <p:nvPr/>
          </p:nvSpPr>
          <p:spPr>
            <a:xfrm>
              <a:off x="4710065" y="2259120"/>
              <a:ext cx="408434" cy="278309"/>
            </a:xfrm>
            <a:custGeom>
              <a:avLst/>
              <a:gdLst/>
              <a:ahLst/>
              <a:cxnLst/>
              <a:rect l="l" t="t" r="r" b="b"/>
              <a:pathLst>
                <a:path w="11813" h="8050" extrusionOk="0">
                  <a:moveTo>
                    <a:pt x="4264" y="3263"/>
                  </a:moveTo>
                  <a:lnTo>
                    <a:pt x="4264" y="6240"/>
                  </a:lnTo>
                  <a:lnTo>
                    <a:pt x="1668" y="6240"/>
                  </a:lnTo>
                  <a:lnTo>
                    <a:pt x="1668" y="3263"/>
                  </a:lnTo>
                  <a:close/>
                  <a:moveTo>
                    <a:pt x="10170" y="1929"/>
                  </a:moveTo>
                  <a:lnTo>
                    <a:pt x="10170" y="6240"/>
                  </a:lnTo>
                  <a:lnTo>
                    <a:pt x="9336" y="6240"/>
                  </a:lnTo>
                  <a:cubicBezTo>
                    <a:pt x="9241" y="6240"/>
                    <a:pt x="9146" y="6335"/>
                    <a:pt x="9146" y="6430"/>
                  </a:cubicBezTo>
                  <a:cubicBezTo>
                    <a:pt x="9146" y="6526"/>
                    <a:pt x="9241" y="6597"/>
                    <a:pt x="9336" y="6597"/>
                  </a:cubicBezTo>
                  <a:lnTo>
                    <a:pt x="11360" y="6597"/>
                  </a:lnTo>
                  <a:cubicBezTo>
                    <a:pt x="11432" y="6597"/>
                    <a:pt x="11480" y="6645"/>
                    <a:pt x="11480" y="6692"/>
                  </a:cubicBezTo>
                  <a:lnTo>
                    <a:pt x="11480" y="7692"/>
                  </a:lnTo>
                  <a:lnTo>
                    <a:pt x="358" y="7692"/>
                  </a:lnTo>
                  <a:lnTo>
                    <a:pt x="358" y="6692"/>
                  </a:lnTo>
                  <a:cubicBezTo>
                    <a:pt x="358" y="6645"/>
                    <a:pt x="406" y="6597"/>
                    <a:pt x="453" y="6597"/>
                  </a:cubicBezTo>
                  <a:lnTo>
                    <a:pt x="8598" y="6597"/>
                  </a:lnTo>
                  <a:cubicBezTo>
                    <a:pt x="8693" y="6597"/>
                    <a:pt x="8765" y="6526"/>
                    <a:pt x="8765" y="6430"/>
                  </a:cubicBezTo>
                  <a:cubicBezTo>
                    <a:pt x="8765" y="6335"/>
                    <a:pt x="8693" y="6240"/>
                    <a:pt x="8598" y="6240"/>
                  </a:cubicBezTo>
                  <a:lnTo>
                    <a:pt x="7574" y="6240"/>
                  </a:lnTo>
                  <a:lnTo>
                    <a:pt x="7574" y="1929"/>
                  </a:lnTo>
                  <a:close/>
                  <a:moveTo>
                    <a:pt x="4573" y="0"/>
                  </a:moveTo>
                  <a:cubicBezTo>
                    <a:pt x="4407" y="0"/>
                    <a:pt x="4264" y="143"/>
                    <a:pt x="4264" y="334"/>
                  </a:cubicBezTo>
                  <a:lnTo>
                    <a:pt x="4264" y="1548"/>
                  </a:lnTo>
                  <a:cubicBezTo>
                    <a:pt x="4264" y="1644"/>
                    <a:pt x="4335" y="1739"/>
                    <a:pt x="4430" y="1739"/>
                  </a:cubicBezTo>
                  <a:cubicBezTo>
                    <a:pt x="4526" y="1739"/>
                    <a:pt x="4621" y="1644"/>
                    <a:pt x="4621" y="1548"/>
                  </a:cubicBezTo>
                  <a:lnTo>
                    <a:pt x="4621" y="358"/>
                  </a:lnTo>
                  <a:lnTo>
                    <a:pt x="7217" y="358"/>
                  </a:lnTo>
                  <a:lnTo>
                    <a:pt x="7217" y="6240"/>
                  </a:lnTo>
                  <a:lnTo>
                    <a:pt x="4621" y="6240"/>
                  </a:lnTo>
                  <a:lnTo>
                    <a:pt x="4621" y="2287"/>
                  </a:lnTo>
                  <a:cubicBezTo>
                    <a:pt x="4621" y="2191"/>
                    <a:pt x="4526" y="2120"/>
                    <a:pt x="4430" y="2120"/>
                  </a:cubicBezTo>
                  <a:cubicBezTo>
                    <a:pt x="4335" y="2120"/>
                    <a:pt x="4264" y="2191"/>
                    <a:pt x="4264" y="2287"/>
                  </a:cubicBezTo>
                  <a:lnTo>
                    <a:pt x="4264" y="2906"/>
                  </a:lnTo>
                  <a:lnTo>
                    <a:pt x="1620" y="2906"/>
                  </a:lnTo>
                  <a:cubicBezTo>
                    <a:pt x="1454" y="2906"/>
                    <a:pt x="1311" y="3049"/>
                    <a:pt x="1311" y="3239"/>
                  </a:cubicBezTo>
                  <a:lnTo>
                    <a:pt x="1311" y="6240"/>
                  </a:lnTo>
                  <a:lnTo>
                    <a:pt x="453" y="6240"/>
                  </a:lnTo>
                  <a:cubicBezTo>
                    <a:pt x="215" y="6240"/>
                    <a:pt x="1" y="6454"/>
                    <a:pt x="1" y="6692"/>
                  </a:cubicBezTo>
                  <a:lnTo>
                    <a:pt x="1" y="7859"/>
                  </a:lnTo>
                  <a:cubicBezTo>
                    <a:pt x="1" y="7954"/>
                    <a:pt x="96" y="8050"/>
                    <a:pt x="191" y="8050"/>
                  </a:cubicBezTo>
                  <a:lnTo>
                    <a:pt x="11646" y="8050"/>
                  </a:lnTo>
                  <a:cubicBezTo>
                    <a:pt x="11741" y="8050"/>
                    <a:pt x="11813" y="7954"/>
                    <a:pt x="11813" y="7859"/>
                  </a:cubicBezTo>
                  <a:lnTo>
                    <a:pt x="11813" y="6692"/>
                  </a:lnTo>
                  <a:cubicBezTo>
                    <a:pt x="11813" y="6454"/>
                    <a:pt x="11622" y="6240"/>
                    <a:pt x="11360" y="6240"/>
                  </a:cubicBezTo>
                  <a:lnTo>
                    <a:pt x="10527" y="6240"/>
                  </a:lnTo>
                  <a:lnTo>
                    <a:pt x="10527" y="1906"/>
                  </a:lnTo>
                  <a:cubicBezTo>
                    <a:pt x="10527" y="1739"/>
                    <a:pt x="10360" y="1596"/>
                    <a:pt x="10194" y="1596"/>
                  </a:cubicBezTo>
                  <a:lnTo>
                    <a:pt x="7574" y="1596"/>
                  </a:lnTo>
                  <a:lnTo>
                    <a:pt x="7574" y="334"/>
                  </a:lnTo>
                  <a:cubicBezTo>
                    <a:pt x="7574" y="143"/>
                    <a:pt x="7407" y="0"/>
                    <a:pt x="7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2"/>
            <p:cNvSpPr/>
            <p:nvPr/>
          </p:nvSpPr>
          <p:spPr>
            <a:xfrm>
              <a:off x="4854998" y="2129019"/>
              <a:ext cx="119422" cy="113674"/>
            </a:xfrm>
            <a:custGeom>
              <a:avLst/>
              <a:gdLst/>
              <a:ahLst/>
              <a:cxnLst/>
              <a:rect l="l" t="t" r="r" b="b"/>
              <a:pathLst>
                <a:path w="3454" h="3288" extrusionOk="0">
                  <a:moveTo>
                    <a:pt x="1715" y="406"/>
                  </a:moveTo>
                  <a:lnTo>
                    <a:pt x="2048" y="1072"/>
                  </a:lnTo>
                  <a:cubicBezTo>
                    <a:pt x="2096" y="1168"/>
                    <a:pt x="2191" y="1239"/>
                    <a:pt x="2286" y="1239"/>
                  </a:cubicBezTo>
                  <a:lnTo>
                    <a:pt x="3025" y="1358"/>
                  </a:lnTo>
                  <a:lnTo>
                    <a:pt x="2501" y="1882"/>
                  </a:lnTo>
                  <a:cubicBezTo>
                    <a:pt x="2429" y="1953"/>
                    <a:pt x="2382" y="2049"/>
                    <a:pt x="2406" y="2168"/>
                  </a:cubicBezTo>
                  <a:lnTo>
                    <a:pt x="2525" y="2906"/>
                  </a:lnTo>
                  <a:lnTo>
                    <a:pt x="1858" y="2549"/>
                  </a:lnTo>
                  <a:cubicBezTo>
                    <a:pt x="1810" y="2525"/>
                    <a:pt x="1763" y="2513"/>
                    <a:pt x="1715" y="2513"/>
                  </a:cubicBezTo>
                  <a:cubicBezTo>
                    <a:pt x="1667" y="2513"/>
                    <a:pt x="1620" y="2525"/>
                    <a:pt x="1572" y="2549"/>
                  </a:cubicBezTo>
                  <a:lnTo>
                    <a:pt x="905" y="2906"/>
                  </a:lnTo>
                  <a:lnTo>
                    <a:pt x="1048" y="2168"/>
                  </a:lnTo>
                  <a:cubicBezTo>
                    <a:pt x="1048" y="2049"/>
                    <a:pt x="1024" y="1953"/>
                    <a:pt x="953" y="1882"/>
                  </a:cubicBezTo>
                  <a:lnTo>
                    <a:pt x="405" y="1358"/>
                  </a:lnTo>
                  <a:lnTo>
                    <a:pt x="1143" y="1239"/>
                  </a:lnTo>
                  <a:cubicBezTo>
                    <a:pt x="1262" y="1239"/>
                    <a:pt x="1334" y="1168"/>
                    <a:pt x="1382" y="1072"/>
                  </a:cubicBezTo>
                  <a:lnTo>
                    <a:pt x="1715" y="406"/>
                  </a:lnTo>
                  <a:close/>
                  <a:moveTo>
                    <a:pt x="1715" y="1"/>
                  </a:moveTo>
                  <a:cubicBezTo>
                    <a:pt x="1596" y="1"/>
                    <a:pt x="1501" y="72"/>
                    <a:pt x="1453" y="191"/>
                  </a:cubicBezTo>
                  <a:lnTo>
                    <a:pt x="1096" y="906"/>
                  </a:lnTo>
                  <a:lnTo>
                    <a:pt x="286" y="1025"/>
                  </a:lnTo>
                  <a:cubicBezTo>
                    <a:pt x="167" y="1049"/>
                    <a:pt x="72" y="1120"/>
                    <a:pt x="24" y="1239"/>
                  </a:cubicBezTo>
                  <a:cubicBezTo>
                    <a:pt x="0" y="1358"/>
                    <a:pt x="24" y="1477"/>
                    <a:pt x="119" y="1549"/>
                  </a:cubicBezTo>
                  <a:lnTo>
                    <a:pt x="691" y="2120"/>
                  </a:lnTo>
                  <a:lnTo>
                    <a:pt x="548" y="2906"/>
                  </a:lnTo>
                  <a:cubicBezTo>
                    <a:pt x="524" y="3025"/>
                    <a:pt x="572" y="3144"/>
                    <a:pt x="667" y="3216"/>
                  </a:cubicBezTo>
                  <a:cubicBezTo>
                    <a:pt x="720" y="3255"/>
                    <a:pt x="786" y="3273"/>
                    <a:pt x="852" y="3273"/>
                  </a:cubicBezTo>
                  <a:cubicBezTo>
                    <a:pt x="905" y="3273"/>
                    <a:pt x="958" y="3261"/>
                    <a:pt x="1000" y="3239"/>
                  </a:cubicBezTo>
                  <a:lnTo>
                    <a:pt x="1715" y="2858"/>
                  </a:lnTo>
                  <a:lnTo>
                    <a:pt x="2429" y="3239"/>
                  </a:lnTo>
                  <a:cubicBezTo>
                    <a:pt x="2477" y="3263"/>
                    <a:pt x="2525" y="3287"/>
                    <a:pt x="2572" y="3287"/>
                  </a:cubicBezTo>
                  <a:cubicBezTo>
                    <a:pt x="2644" y="3287"/>
                    <a:pt x="2715" y="3263"/>
                    <a:pt x="2763" y="3216"/>
                  </a:cubicBezTo>
                  <a:cubicBezTo>
                    <a:pt x="2858" y="3144"/>
                    <a:pt x="2906" y="3025"/>
                    <a:pt x="2882" y="2906"/>
                  </a:cubicBezTo>
                  <a:lnTo>
                    <a:pt x="2739" y="2120"/>
                  </a:lnTo>
                  <a:lnTo>
                    <a:pt x="3334" y="1549"/>
                  </a:lnTo>
                  <a:cubicBezTo>
                    <a:pt x="3406" y="1477"/>
                    <a:pt x="3453" y="1358"/>
                    <a:pt x="3406" y="1239"/>
                  </a:cubicBezTo>
                  <a:cubicBezTo>
                    <a:pt x="3382" y="1120"/>
                    <a:pt x="3287" y="1049"/>
                    <a:pt x="3168" y="1025"/>
                  </a:cubicBezTo>
                  <a:lnTo>
                    <a:pt x="2358" y="906"/>
                  </a:lnTo>
                  <a:lnTo>
                    <a:pt x="2001" y="191"/>
                  </a:lnTo>
                  <a:cubicBezTo>
                    <a:pt x="1953" y="72"/>
                    <a:pt x="1834"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2"/>
            <p:cNvSpPr/>
            <p:nvPr/>
          </p:nvSpPr>
          <p:spPr>
            <a:xfrm>
              <a:off x="5000727" y="2180084"/>
              <a:ext cx="20607" cy="11547"/>
            </a:xfrm>
            <a:custGeom>
              <a:avLst/>
              <a:gdLst/>
              <a:ahLst/>
              <a:cxnLst/>
              <a:rect l="l" t="t" r="r" b="b"/>
              <a:pathLst>
                <a:path w="596" h="334" extrusionOk="0">
                  <a:moveTo>
                    <a:pt x="191" y="0"/>
                  </a:moveTo>
                  <a:cubicBezTo>
                    <a:pt x="96" y="0"/>
                    <a:pt x="0" y="72"/>
                    <a:pt x="0" y="167"/>
                  </a:cubicBezTo>
                  <a:cubicBezTo>
                    <a:pt x="0" y="262"/>
                    <a:pt x="96" y="334"/>
                    <a:pt x="191" y="334"/>
                  </a:cubicBezTo>
                  <a:lnTo>
                    <a:pt x="429" y="334"/>
                  </a:lnTo>
                  <a:cubicBezTo>
                    <a:pt x="524" y="334"/>
                    <a:pt x="596" y="262"/>
                    <a:pt x="596" y="167"/>
                  </a:cubicBezTo>
                  <a:cubicBezTo>
                    <a:pt x="596"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2"/>
            <p:cNvSpPr/>
            <p:nvPr/>
          </p:nvSpPr>
          <p:spPr>
            <a:xfrm>
              <a:off x="4990009" y="2134482"/>
              <a:ext cx="21471" cy="15972"/>
            </a:xfrm>
            <a:custGeom>
              <a:avLst/>
              <a:gdLst/>
              <a:ahLst/>
              <a:cxnLst/>
              <a:rect l="l" t="t" r="r" b="b"/>
              <a:pathLst>
                <a:path w="621" h="462" extrusionOk="0">
                  <a:moveTo>
                    <a:pt x="415" y="1"/>
                  </a:moveTo>
                  <a:cubicBezTo>
                    <a:pt x="394" y="1"/>
                    <a:pt x="375" y="4"/>
                    <a:pt x="358" y="9"/>
                  </a:cubicBezTo>
                  <a:lnTo>
                    <a:pt x="120" y="128"/>
                  </a:lnTo>
                  <a:cubicBezTo>
                    <a:pt x="25" y="152"/>
                    <a:pt x="1" y="271"/>
                    <a:pt x="48" y="343"/>
                  </a:cubicBezTo>
                  <a:cubicBezTo>
                    <a:pt x="72" y="414"/>
                    <a:pt x="120" y="462"/>
                    <a:pt x="191" y="462"/>
                  </a:cubicBezTo>
                  <a:cubicBezTo>
                    <a:pt x="215" y="462"/>
                    <a:pt x="239" y="438"/>
                    <a:pt x="263" y="438"/>
                  </a:cubicBezTo>
                  <a:lnTo>
                    <a:pt x="501" y="343"/>
                  </a:lnTo>
                  <a:cubicBezTo>
                    <a:pt x="572" y="295"/>
                    <a:pt x="620" y="200"/>
                    <a:pt x="572" y="105"/>
                  </a:cubicBezTo>
                  <a:cubicBezTo>
                    <a:pt x="554" y="32"/>
                    <a:pt x="480"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2"/>
            <p:cNvSpPr/>
            <p:nvPr/>
          </p:nvSpPr>
          <p:spPr>
            <a:xfrm>
              <a:off x="4990009" y="2221434"/>
              <a:ext cx="21471" cy="15488"/>
            </a:xfrm>
            <a:custGeom>
              <a:avLst/>
              <a:gdLst/>
              <a:ahLst/>
              <a:cxnLst/>
              <a:rect l="l" t="t" r="r" b="b"/>
              <a:pathLst>
                <a:path w="621" h="448" extrusionOk="0">
                  <a:moveTo>
                    <a:pt x="187" y="0"/>
                  </a:moveTo>
                  <a:cubicBezTo>
                    <a:pt x="120" y="0"/>
                    <a:pt x="60" y="44"/>
                    <a:pt x="25" y="114"/>
                  </a:cubicBezTo>
                  <a:cubicBezTo>
                    <a:pt x="1" y="185"/>
                    <a:pt x="25" y="305"/>
                    <a:pt x="120" y="328"/>
                  </a:cubicBezTo>
                  <a:lnTo>
                    <a:pt x="358" y="447"/>
                  </a:lnTo>
                  <a:lnTo>
                    <a:pt x="430" y="447"/>
                  </a:lnTo>
                  <a:cubicBezTo>
                    <a:pt x="477" y="447"/>
                    <a:pt x="549" y="424"/>
                    <a:pt x="572" y="352"/>
                  </a:cubicBezTo>
                  <a:cubicBezTo>
                    <a:pt x="620" y="257"/>
                    <a:pt x="572" y="162"/>
                    <a:pt x="501" y="114"/>
                  </a:cubicBezTo>
                  <a:lnTo>
                    <a:pt x="263" y="19"/>
                  </a:lnTo>
                  <a:cubicBezTo>
                    <a:pt x="237" y="6"/>
                    <a:pt x="212"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2"/>
            <p:cNvSpPr/>
            <p:nvPr/>
          </p:nvSpPr>
          <p:spPr>
            <a:xfrm>
              <a:off x="4808047" y="2180084"/>
              <a:ext cx="20641" cy="11547"/>
            </a:xfrm>
            <a:custGeom>
              <a:avLst/>
              <a:gdLst/>
              <a:ahLst/>
              <a:cxnLst/>
              <a:rect l="l" t="t" r="r" b="b"/>
              <a:pathLst>
                <a:path w="597" h="334" extrusionOk="0">
                  <a:moveTo>
                    <a:pt x="168" y="0"/>
                  </a:moveTo>
                  <a:cubicBezTo>
                    <a:pt x="72" y="0"/>
                    <a:pt x="1" y="72"/>
                    <a:pt x="1" y="167"/>
                  </a:cubicBezTo>
                  <a:cubicBezTo>
                    <a:pt x="1" y="262"/>
                    <a:pt x="72" y="334"/>
                    <a:pt x="168" y="334"/>
                  </a:cubicBezTo>
                  <a:lnTo>
                    <a:pt x="430" y="334"/>
                  </a:lnTo>
                  <a:cubicBezTo>
                    <a:pt x="525" y="334"/>
                    <a:pt x="596" y="262"/>
                    <a:pt x="596" y="167"/>
                  </a:cubicBezTo>
                  <a:cubicBezTo>
                    <a:pt x="596" y="72"/>
                    <a:pt x="525"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2"/>
            <p:cNvSpPr/>
            <p:nvPr/>
          </p:nvSpPr>
          <p:spPr>
            <a:xfrm>
              <a:off x="4818765" y="2134482"/>
              <a:ext cx="21436" cy="15972"/>
            </a:xfrm>
            <a:custGeom>
              <a:avLst/>
              <a:gdLst/>
              <a:ahLst/>
              <a:cxnLst/>
              <a:rect l="l" t="t" r="r" b="b"/>
              <a:pathLst>
                <a:path w="620" h="462" extrusionOk="0">
                  <a:moveTo>
                    <a:pt x="196" y="1"/>
                  </a:moveTo>
                  <a:cubicBezTo>
                    <a:pt x="125" y="1"/>
                    <a:pt x="61" y="32"/>
                    <a:pt x="24" y="105"/>
                  </a:cubicBezTo>
                  <a:cubicBezTo>
                    <a:pt x="0" y="200"/>
                    <a:pt x="24" y="295"/>
                    <a:pt x="120" y="343"/>
                  </a:cubicBezTo>
                  <a:lnTo>
                    <a:pt x="334" y="438"/>
                  </a:lnTo>
                  <a:cubicBezTo>
                    <a:pt x="358" y="438"/>
                    <a:pt x="381" y="462"/>
                    <a:pt x="405" y="462"/>
                  </a:cubicBezTo>
                  <a:cubicBezTo>
                    <a:pt x="477" y="462"/>
                    <a:pt x="548" y="414"/>
                    <a:pt x="572" y="343"/>
                  </a:cubicBezTo>
                  <a:cubicBezTo>
                    <a:pt x="620" y="271"/>
                    <a:pt x="572" y="152"/>
                    <a:pt x="477" y="128"/>
                  </a:cubicBezTo>
                  <a:lnTo>
                    <a:pt x="262" y="9"/>
                  </a:lnTo>
                  <a:cubicBezTo>
                    <a:pt x="240" y="4"/>
                    <a:pt x="217"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2"/>
            <p:cNvSpPr/>
            <p:nvPr/>
          </p:nvSpPr>
          <p:spPr>
            <a:xfrm>
              <a:off x="4818765" y="2221434"/>
              <a:ext cx="21436" cy="15488"/>
            </a:xfrm>
            <a:custGeom>
              <a:avLst/>
              <a:gdLst/>
              <a:ahLst/>
              <a:cxnLst/>
              <a:rect l="l" t="t" r="r" b="b"/>
              <a:pathLst>
                <a:path w="620" h="448" extrusionOk="0">
                  <a:moveTo>
                    <a:pt x="410" y="0"/>
                  </a:moveTo>
                  <a:cubicBezTo>
                    <a:pt x="385" y="0"/>
                    <a:pt x="359" y="6"/>
                    <a:pt x="334" y="19"/>
                  </a:cubicBezTo>
                  <a:lnTo>
                    <a:pt x="120" y="114"/>
                  </a:lnTo>
                  <a:cubicBezTo>
                    <a:pt x="24" y="162"/>
                    <a:pt x="0" y="257"/>
                    <a:pt x="24" y="352"/>
                  </a:cubicBezTo>
                  <a:cubicBezTo>
                    <a:pt x="48" y="424"/>
                    <a:pt x="120" y="447"/>
                    <a:pt x="191" y="447"/>
                  </a:cubicBezTo>
                  <a:lnTo>
                    <a:pt x="262" y="447"/>
                  </a:lnTo>
                  <a:lnTo>
                    <a:pt x="477" y="328"/>
                  </a:lnTo>
                  <a:cubicBezTo>
                    <a:pt x="572" y="305"/>
                    <a:pt x="620" y="185"/>
                    <a:pt x="572" y="114"/>
                  </a:cubicBezTo>
                  <a:cubicBezTo>
                    <a:pt x="537" y="44"/>
                    <a:pt x="477"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62"/>
          <p:cNvGrpSpPr/>
          <p:nvPr/>
        </p:nvGrpSpPr>
        <p:grpSpPr>
          <a:xfrm>
            <a:off x="1859666" y="1966959"/>
            <a:ext cx="457292" cy="491984"/>
            <a:chOff x="2002875" y="3415918"/>
            <a:chExt cx="378804" cy="407575"/>
          </a:xfrm>
        </p:grpSpPr>
        <p:sp>
          <p:nvSpPr>
            <p:cNvPr id="8832" name="Google Shape;8832;p62"/>
            <p:cNvSpPr/>
            <p:nvPr/>
          </p:nvSpPr>
          <p:spPr>
            <a:xfrm>
              <a:off x="2002875" y="3415918"/>
              <a:ext cx="378804" cy="407575"/>
            </a:xfrm>
            <a:custGeom>
              <a:avLst/>
              <a:gdLst/>
              <a:ahLst/>
              <a:cxnLst/>
              <a:rect l="l" t="t" r="r" b="b"/>
              <a:pathLst>
                <a:path w="10956" h="11789" extrusionOk="0">
                  <a:moveTo>
                    <a:pt x="5478" y="334"/>
                  </a:moveTo>
                  <a:cubicBezTo>
                    <a:pt x="7241" y="334"/>
                    <a:pt x="8836" y="1287"/>
                    <a:pt x="9693" y="2834"/>
                  </a:cubicBezTo>
                  <a:cubicBezTo>
                    <a:pt x="9717" y="2882"/>
                    <a:pt x="9693" y="2954"/>
                    <a:pt x="9646" y="2977"/>
                  </a:cubicBezTo>
                  <a:lnTo>
                    <a:pt x="9289" y="3192"/>
                  </a:lnTo>
                  <a:lnTo>
                    <a:pt x="9217" y="3192"/>
                  </a:lnTo>
                  <a:cubicBezTo>
                    <a:pt x="9169" y="3192"/>
                    <a:pt x="9146" y="3168"/>
                    <a:pt x="9146" y="3144"/>
                  </a:cubicBezTo>
                  <a:cubicBezTo>
                    <a:pt x="8788" y="2501"/>
                    <a:pt x="8265" y="1953"/>
                    <a:pt x="7645" y="1572"/>
                  </a:cubicBezTo>
                  <a:cubicBezTo>
                    <a:pt x="7614" y="1556"/>
                    <a:pt x="7582" y="1548"/>
                    <a:pt x="7552" y="1548"/>
                  </a:cubicBezTo>
                  <a:cubicBezTo>
                    <a:pt x="7492" y="1548"/>
                    <a:pt x="7439" y="1580"/>
                    <a:pt x="7407" y="1644"/>
                  </a:cubicBezTo>
                  <a:cubicBezTo>
                    <a:pt x="7360" y="1715"/>
                    <a:pt x="7383" y="1834"/>
                    <a:pt x="7455" y="1882"/>
                  </a:cubicBezTo>
                  <a:cubicBezTo>
                    <a:pt x="7836" y="2096"/>
                    <a:pt x="8169" y="2382"/>
                    <a:pt x="8431" y="2739"/>
                  </a:cubicBezTo>
                  <a:lnTo>
                    <a:pt x="8217" y="2882"/>
                  </a:lnTo>
                  <a:cubicBezTo>
                    <a:pt x="8193" y="2906"/>
                    <a:pt x="8163" y="2918"/>
                    <a:pt x="8134" y="2918"/>
                  </a:cubicBezTo>
                  <a:cubicBezTo>
                    <a:pt x="8104" y="2918"/>
                    <a:pt x="8074" y="2906"/>
                    <a:pt x="8050" y="2882"/>
                  </a:cubicBezTo>
                  <a:cubicBezTo>
                    <a:pt x="7407" y="2144"/>
                    <a:pt x="6455" y="1715"/>
                    <a:pt x="5478" y="1715"/>
                  </a:cubicBezTo>
                  <a:cubicBezTo>
                    <a:pt x="4502" y="1715"/>
                    <a:pt x="3549" y="2144"/>
                    <a:pt x="2906" y="2882"/>
                  </a:cubicBezTo>
                  <a:cubicBezTo>
                    <a:pt x="2878" y="2910"/>
                    <a:pt x="2842" y="2922"/>
                    <a:pt x="2808" y="2922"/>
                  </a:cubicBezTo>
                  <a:cubicBezTo>
                    <a:pt x="2783" y="2922"/>
                    <a:pt x="2759" y="2916"/>
                    <a:pt x="2740" y="2906"/>
                  </a:cubicBezTo>
                  <a:lnTo>
                    <a:pt x="2501" y="2739"/>
                  </a:lnTo>
                  <a:cubicBezTo>
                    <a:pt x="3240" y="1858"/>
                    <a:pt x="4311" y="1310"/>
                    <a:pt x="5478" y="1310"/>
                  </a:cubicBezTo>
                  <a:cubicBezTo>
                    <a:pt x="5931" y="1310"/>
                    <a:pt x="6383" y="1406"/>
                    <a:pt x="6812" y="1548"/>
                  </a:cubicBezTo>
                  <a:cubicBezTo>
                    <a:pt x="6831" y="1561"/>
                    <a:pt x="6854" y="1567"/>
                    <a:pt x="6877" y="1567"/>
                  </a:cubicBezTo>
                  <a:cubicBezTo>
                    <a:pt x="6940" y="1567"/>
                    <a:pt x="7009" y="1523"/>
                    <a:pt x="7026" y="1453"/>
                  </a:cubicBezTo>
                  <a:cubicBezTo>
                    <a:pt x="7050" y="1358"/>
                    <a:pt x="7002" y="1263"/>
                    <a:pt x="6931" y="1239"/>
                  </a:cubicBezTo>
                  <a:cubicBezTo>
                    <a:pt x="6455" y="1072"/>
                    <a:pt x="5978" y="977"/>
                    <a:pt x="5478" y="977"/>
                  </a:cubicBezTo>
                  <a:cubicBezTo>
                    <a:pt x="3954" y="977"/>
                    <a:pt x="2549" y="1810"/>
                    <a:pt x="1811" y="3144"/>
                  </a:cubicBezTo>
                  <a:cubicBezTo>
                    <a:pt x="1811" y="3168"/>
                    <a:pt x="1787" y="3192"/>
                    <a:pt x="1739" y="3192"/>
                  </a:cubicBezTo>
                  <a:lnTo>
                    <a:pt x="1668" y="3192"/>
                  </a:lnTo>
                  <a:lnTo>
                    <a:pt x="1311" y="2977"/>
                  </a:lnTo>
                  <a:cubicBezTo>
                    <a:pt x="1263" y="2954"/>
                    <a:pt x="1239" y="2882"/>
                    <a:pt x="1263" y="2834"/>
                  </a:cubicBezTo>
                  <a:cubicBezTo>
                    <a:pt x="2120" y="1287"/>
                    <a:pt x="3716" y="334"/>
                    <a:pt x="5478" y="334"/>
                  </a:cubicBezTo>
                  <a:close/>
                  <a:moveTo>
                    <a:pt x="1120" y="8502"/>
                  </a:moveTo>
                  <a:lnTo>
                    <a:pt x="1120" y="10455"/>
                  </a:lnTo>
                  <a:lnTo>
                    <a:pt x="453" y="10455"/>
                  </a:lnTo>
                  <a:cubicBezTo>
                    <a:pt x="382" y="10455"/>
                    <a:pt x="334" y="10407"/>
                    <a:pt x="334" y="10360"/>
                  </a:cubicBezTo>
                  <a:lnTo>
                    <a:pt x="334" y="8598"/>
                  </a:lnTo>
                  <a:cubicBezTo>
                    <a:pt x="334" y="8550"/>
                    <a:pt x="382" y="8502"/>
                    <a:pt x="453" y="8502"/>
                  </a:cubicBezTo>
                  <a:close/>
                  <a:moveTo>
                    <a:pt x="10503" y="8502"/>
                  </a:moveTo>
                  <a:cubicBezTo>
                    <a:pt x="10575" y="8502"/>
                    <a:pt x="10622" y="8550"/>
                    <a:pt x="10622" y="8598"/>
                  </a:cubicBezTo>
                  <a:lnTo>
                    <a:pt x="10622" y="10360"/>
                  </a:lnTo>
                  <a:cubicBezTo>
                    <a:pt x="10622" y="10407"/>
                    <a:pt x="10575" y="10455"/>
                    <a:pt x="10503" y="10455"/>
                  </a:cubicBezTo>
                  <a:lnTo>
                    <a:pt x="9836" y="10455"/>
                  </a:lnTo>
                  <a:lnTo>
                    <a:pt x="9836" y="8502"/>
                  </a:lnTo>
                  <a:close/>
                  <a:moveTo>
                    <a:pt x="2025" y="7669"/>
                  </a:moveTo>
                  <a:lnTo>
                    <a:pt x="2025" y="11289"/>
                  </a:lnTo>
                  <a:lnTo>
                    <a:pt x="1477" y="10574"/>
                  </a:lnTo>
                  <a:lnTo>
                    <a:pt x="1477" y="8383"/>
                  </a:lnTo>
                  <a:lnTo>
                    <a:pt x="2025" y="7669"/>
                  </a:lnTo>
                  <a:close/>
                  <a:moveTo>
                    <a:pt x="8931" y="7669"/>
                  </a:moveTo>
                  <a:lnTo>
                    <a:pt x="9479" y="8383"/>
                  </a:lnTo>
                  <a:lnTo>
                    <a:pt x="9479" y="10574"/>
                  </a:lnTo>
                  <a:lnTo>
                    <a:pt x="8931" y="11289"/>
                  </a:lnTo>
                  <a:lnTo>
                    <a:pt x="8931" y="7669"/>
                  </a:lnTo>
                  <a:close/>
                  <a:moveTo>
                    <a:pt x="3025" y="7502"/>
                  </a:moveTo>
                  <a:cubicBezTo>
                    <a:pt x="3311" y="7502"/>
                    <a:pt x="3549" y="7740"/>
                    <a:pt x="3549" y="8002"/>
                  </a:cubicBezTo>
                  <a:lnTo>
                    <a:pt x="3549" y="10931"/>
                  </a:lnTo>
                  <a:cubicBezTo>
                    <a:pt x="3549" y="11217"/>
                    <a:pt x="3311" y="11455"/>
                    <a:pt x="3025" y="11455"/>
                  </a:cubicBezTo>
                  <a:lnTo>
                    <a:pt x="2382" y="11455"/>
                  </a:lnTo>
                  <a:lnTo>
                    <a:pt x="2382" y="7502"/>
                  </a:lnTo>
                  <a:close/>
                  <a:moveTo>
                    <a:pt x="5478" y="1"/>
                  </a:moveTo>
                  <a:cubicBezTo>
                    <a:pt x="3597" y="1"/>
                    <a:pt x="1858" y="1025"/>
                    <a:pt x="953" y="2668"/>
                  </a:cubicBezTo>
                  <a:cubicBezTo>
                    <a:pt x="834" y="2882"/>
                    <a:pt x="906" y="3168"/>
                    <a:pt x="1144" y="3287"/>
                  </a:cubicBezTo>
                  <a:lnTo>
                    <a:pt x="1096" y="3406"/>
                  </a:lnTo>
                  <a:cubicBezTo>
                    <a:pt x="739" y="4049"/>
                    <a:pt x="572" y="4763"/>
                    <a:pt x="572" y="5478"/>
                  </a:cubicBezTo>
                  <a:lnTo>
                    <a:pt x="572" y="8145"/>
                  </a:lnTo>
                  <a:lnTo>
                    <a:pt x="453" y="8145"/>
                  </a:lnTo>
                  <a:cubicBezTo>
                    <a:pt x="191" y="8145"/>
                    <a:pt x="1" y="8359"/>
                    <a:pt x="1" y="8598"/>
                  </a:cubicBezTo>
                  <a:lnTo>
                    <a:pt x="1" y="10360"/>
                  </a:lnTo>
                  <a:cubicBezTo>
                    <a:pt x="1" y="10598"/>
                    <a:pt x="191" y="10788"/>
                    <a:pt x="453" y="10788"/>
                  </a:cubicBezTo>
                  <a:lnTo>
                    <a:pt x="1215" y="10788"/>
                  </a:lnTo>
                  <a:lnTo>
                    <a:pt x="1835" y="11622"/>
                  </a:lnTo>
                  <a:cubicBezTo>
                    <a:pt x="1930" y="11741"/>
                    <a:pt x="2049" y="11789"/>
                    <a:pt x="2192" y="11789"/>
                  </a:cubicBezTo>
                  <a:lnTo>
                    <a:pt x="3025" y="11789"/>
                  </a:lnTo>
                  <a:cubicBezTo>
                    <a:pt x="3502" y="11789"/>
                    <a:pt x="3883" y="11408"/>
                    <a:pt x="3883" y="10931"/>
                  </a:cubicBezTo>
                  <a:lnTo>
                    <a:pt x="3883" y="8002"/>
                  </a:lnTo>
                  <a:cubicBezTo>
                    <a:pt x="3883" y="7526"/>
                    <a:pt x="3502" y="7145"/>
                    <a:pt x="3025" y="7145"/>
                  </a:cubicBezTo>
                  <a:lnTo>
                    <a:pt x="2192" y="7145"/>
                  </a:lnTo>
                  <a:cubicBezTo>
                    <a:pt x="2049" y="7145"/>
                    <a:pt x="1930" y="7216"/>
                    <a:pt x="1835" y="7335"/>
                  </a:cubicBezTo>
                  <a:lnTo>
                    <a:pt x="1215" y="8145"/>
                  </a:lnTo>
                  <a:lnTo>
                    <a:pt x="906" y="8145"/>
                  </a:lnTo>
                  <a:lnTo>
                    <a:pt x="906" y="5478"/>
                  </a:lnTo>
                  <a:cubicBezTo>
                    <a:pt x="906" y="4811"/>
                    <a:pt x="1073" y="4168"/>
                    <a:pt x="1406" y="3573"/>
                  </a:cubicBezTo>
                  <a:lnTo>
                    <a:pt x="1454" y="3477"/>
                  </a:lnTo>
                  <a:lnTo>
                    <a:pt x="1501" y="3477"/>
                  </a:lnTo>
                  <a:cubicBezTo>
                    <a:pt x="1563" y="3524"/>
                    <a:pt x="1634" y="3550"/>
                    <a:pt x="1709" y="3550"/>
                  </a:cubicBezTo>
                  <a:cubicBezTo>
                    <a:pt x="1750" y="3550"/>
                    <a:pt x="1792" y="3542"/>
                    <a:pt x="1835" y="3525"/>
                  </a:cubicBezTo>
                  <a:cubicBezTo>
                    <a:pt x="1954" y="3501"/>
                    <a:pt x="2073" y="3406"/>
                    <a:pt x="2120" y="3311"/>
                  </a:cubicBezTo>
                  <a:cubicBezTo>
                    <a:pt x="2168" y="3215"/>
                    <a:pt x="2239" y="3120"/>
                    <a:pt x="2311" y="3025"/>
                  </a:cubicBezTo>
                  <a:lnTo>
                    <a:pt x="2549" y="3192"/>
                  </a:lnTo>
                  <a:cubicBezTo>
                    <a:pt x="2620" y="3239"/>
                    <a:pt x="2716" y="3263"/>
                    <a:pt x="2811" y="3263"/>
                  </a:cubicBezTo>
                  <a:cubicBezTo>
                    <a:pt x="2930" y="3263"/>
                    <a:pt x="3073" y="3215"/>
                    <a:pt x="3168" y="3096"/>
                  </a:cubicBezTo>
                  <a:cubicBezTo>
                    <a:pt x="3740" y="2430"/>
                    <a:pt x="4597" y="2049"/>
                    <a:pt x="5478" y="2049"/>
                  </a:cubicBezTo>
                  <a:cubicBezTo>
                    <a:pt x="6359" y="2049"/>
                    <a:pt x="7217" y="2430"/>
                    <a:pt x="7788" y="3096"/>
                  </a:cubicBezTo>
                  <a:cubicBezTo>
                    <a:pt x="7883" y="3205"/>
                    <a:pt x="8010" y="3260"/>
                    <a:pt x="8136" y="3260"/>
                  </a:cubicBezTo>
                  <a:cubicBezTo>
                    <a:pt x="8231" y="3260"/>
                    <a:pt x="8326" y="3229"/>
                    <a:pt x="8407" y="3168"/>
                  </a:cubicBezTo>
                  <a:lnTo>
                    <a:pt x="8646" y="3001"/>
                  </a:lnTo>
                  <a:cubicBezTo>
                    <a:pt x="8717" y="3096"/>
                    <a:pt x="8765" y="3215"/>
                    <a:pt x="8836" y="3311"/>
                  </a:cubicBezTo>
                  <a:cubicBezTo>
                    <a:pt x="8884" y="3406"/>
                    <a:pt x="9003" y="3501"/>
                    <a:pt x="9122" y="3525"/>
                  </a:cubicBezTo>
                  <a:cubicBezTo>
                    <a:pt x="9146" y="3549"/>
                    <a:pt x="9193" y="3549"/>
                    <a:pt x="9241" y="3549"/>
                  </a:cubicBezTo>
                  <a:cubicBezTo>
                    <a:pt x="9312" y="3549"/>
                    <a:pt x="9384" y="3525"/>
                    <a:pt x="9455" y="3477"/>
                  </a:cubicBezTo>
                  <a:lnTo>
                    <a:pt x="9503" y="3477"/>
                  </a:lnTo>
                  <a:lnTo>
                    <a:pt x="9551" y="3573"/>
                  </a:lnTo>
                  <a:cubicBezTo>
                    <a:pt x="9884" y="4168"/>
                    <a:pt x="10051" y="4811"/>
                    <a:pt x="10051" y="5478"/>
                  </a:cubicBezTo>
                  <a:lnTo>
                    <a:pt x="10051" y="8145"/>
                  </a:lnTo>
                  <a:lnTo>
                    <a:pt x="9741" y="8145"/>
                  </a:lnTo>
                  <a:lnTo>
                    <a:pt x="9122" y="7335"/>
                  </a:lnTo>
                  <a:cubicBezTo>
                    <a:pt x="9027" y="7216"/>
                    <a:pt x="8908" y="7145"/>
                    <a:pt x="8765" y="7145"/>
                  </a:cubicBezTo>
                  <a:lnTo>
                    <a:pt x="7931" y="7145"/>
                  </a:lnTo>
                  <a:cubicBezTo>
                    <a:pt x="7455" y="7145"/>
                    <a:pt x="7074" y="7550"/>
                    <a:pt x="7074" y="8002"/>
                  </a:cubicBezTo>
                  <a:lnTo>
                    <a:pt x="7074" y="9860"/>
                  </a:lnTo>
                  <a:cubicBezTo>
                    <a:pt x="7074" y="9955"/>
                    <a:pt x="7145" y="10026"/>
                    <a:pt x="7241" y="10026"/>
                  </a:cubicBezTo>
                  <a:cubicBezTo>
                    <a:pt x="7336" y="10026"/>
                    <a:pt x="7407" y="9955"/>
                    <a:pt x="7407" y="9860"/>
                  </a:cubicBezTo>
                  <a:lnTo>
                    <a:pt x="7407" y="8002"/>
                  </a:lnTo>
                  <a:cubicBezTo>
                    <a:pt x="7407" y="7740"/>
                    <a:pt x="7645" y="7502"/>
                    <a:pt x="7931" y="7502"/>
                  </a:cubicBezTo>
                  <a:lnTo>
                    <a:pt x="8574" y="7502"/>
                  </a:lnTo>
                  <a:lnTo>
                    <a:pt x="8574" y="11455"/>
                  </a:lnTo>
                  <a:lnTo>
                    <a:pt x="7931" y="11455"/>
                  </a:lnTo>
                  <a:cubicBezTo>
                    <a:pt x="7645" y="11455"/>
                    <a:pt x="7407" y="11217"/>
                    <a:pt x="7407" y="10931"/>
                  </a:cubicBezTo>
                  <a:lnTo>
                    <a:pt x="7407" y="10598"/>
                  </a:lnTo>
                  <a:cubicBezTo>
                    <a:pt x="7407" y="10503"/>
                    <a:pt x="7336" y="10407"/>
                    <a:pt x="7241" y="10407"/>
                  </a:cubicBezTo>
                  <a:cubicBezTo>
                    <a:pt x="7145" y="10407"/>
                    <a:pt x="7074" y="10503"/>
                    <a:pt x="7074" y="10598"/>
                  </a:cubicBezTo>
                  <a:lnTo>
                    <a:pt x="7074" y="10931"/>
                  </a:lnTo>
                  <a:cubicBezTo>
                    <a:pt x="7074" y="11408"/>
                    <a:pt x="7455" y="11789"/>
                    <a:pt x="7931" y="11789"/>
                  </a:cubicBezTo>
                  <a:lnTo>
                    <a:pt x="8765" y="11789"/>
                  </a:lnTo>
                  <a:cubicBezTo>
                    <a:pt x="8908" y="11789"/>
                    <a:pt x="9027" y="11741"/>
                    <a:pt x="9122" y="11622"/>
                  </a:cubicBezTo>
                  <a:lnTo>
                    <a:pt x="9741" y="10788"/>
                  </a:lnTo>
                  <a:lnTo>
                    <a:pt x="10503" y="10788"/>
                  </a:lnTo>
                  <a:cubicBezTo>
                    <a:pt x="10765" y="10788"/>
                    <a:pt x="10956" y="10598"/>
                    <a:pt x="10956" y="10360"/>
                  </a:cubicBezTo>
                  <a:lnTo>
                    <a:pt x="10956" y="8598"/>
                  </a:lnTo>
                  <a:cubicBezTo>
                    <a:pt x="10956" y="8359"/>
                    <a:pt x="10765" y="8145"/>
                    <a:pt x="10503" y="8145"/>
                  </a:cubicBezTo>
                  <a:lnTo>
                    <a:pt x="10384" y="8145"/>
                  </a:lnTo>
                  <a:lnTo>
                    <a:pt x="10384" y="5478"/>
                  </a:lnTo>
                  <a:cubicBezTo>
                    <a:pt x="10384" y="4763"/>
                    <a:pt x="10217" y="4049"/>
                    <a:pt x="9860" y="3406"/>
                  </a:cubicBezTo>
                  <a:lnTo>
                    <a:pt x="9812" y="3287"/>
                  </a:lnTo>
                  <a:cubicBezTo>
                    <a:pt x="10051" y="3168"/>
                    <a:pt x="10122" y="2882"/>
                    <a:pt x="10003" y="2668"/>
                  </a:cubicBezTo>
                  <a:cubicBezTo>
                    <a:pt x="9098" y="1025"/>
                    <a:pt x="7360" y="1"/>
                    <a:pt x="5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62"/>
            <p:cNvSpPr/>
            <p:nvPr/>
          </p:nvSpPr>
          <p:spPr>
            <a:xfrm>
              <a:off x="2098402" y="3538585"/>
              <a:ext cx="190232" cy="121073"/>
            </a:xfrm>
            <a:custGeom>
              <a:avLst/>
              <a:gdLst/>
              <a:ahLst/>
              <a:cxnLst/>
              <a:rect l="l" t="t" r="r" b="b"/>
              <a:pathLst>
                <a:path w="5502" h="3502" extrusionOk="0">
                  <a:moveTo>
                    <a:pt x="739" y="1"/>
                  </a:moveTo>
                  <a:cubicBezTo>
                    <a:pt x="334" y="1"/>
                    <a:pt x="0" y="334"/>
                    <a:pt x="0" y="739"/>
                  </a:cubicBezTo>
                  <a:lnTo>
                    <a:pt x="0" y="2335"/>
                  </a:lnTo>
                  <a:cubicBezTo>
                    <a:pt x="0" y="2763"/>
                    <a:pt x="334" y="3097"/>
                    <a:pt x="739" y="3097"/>
                  </a:cubicBezTo>
                  <a:lnTo>
                    <a:pt x="2120" y="3097"/>
                  </a:lnTo>
                  <a:lnTo>
                    <a:pt x="2406" y="3383"/>
                  </a:lnTo>
                  <a:cubicBezTo>
                    <a:pt x="2501" y="3454"/>
                    <a:pt x="2596" y="3502"/>
                    <a:pt x="2715" y="3502"/>
                  </a:cubicBezTo>
                  <a:cubicBezTo>
                    <a:pt x="2810" y="3502"/>
                    <a:pt x="2930" y="3454"/>
                    <a:pt x="3001" y="3383"/>
                  </a:cubicBezTo>
                  <a:lnTo>
                    <a:pt x="3287" y="3097"/>
                  </a:lnTo>
                  <a:lnTo>
                    <a:pt x="4763" y="3097"/>
                  </a:lnTo>
                  <a:cubicBezTo>
                    <a:pt x="5168" y="3097"/>
                    <a:pt x="5502" y="2763"/>
                    <a:pt x="5502" y="2335"/>
                  </a:cubicBezTo>
                  <a:lnTo>
                    <a:pt x="5502" y="739"/>
                  </a:lnTo>
                  <a:cubicBezTo>
                    <a:pt x="5502" y="334"/>
                    <a:pt x="5168" y="1"/>
                    <a:pt x="4763" y="1"/>
                  </a:cubicBezTo>
                  <a:lnTo>
                    <a:pt x="2406" y="1"/>
                  </a:lnTo>
                  <a:cubicBezTo>
                    <a:pt x="2310" y="1"/>
                    <a:pt x="2239" y="72"/>
                    <a:pt x="2239" y="168"/>
                  </a:cubicBezTo>
                  <a:cubicBezTo>
                    <a:pt x="2239" y="263"/>
                    <a:pt x="2310" y="358"/>
                    <a:pt x="2406" y="358"/>
                  </a:cubicBezTo>
                  <a:lnTo>
                    <a:pt x="4763" y="358"/>
                  </a:lnTo>
                  <a:cubicBezTo>
                    <a:pt x="4978" y="358"/>
                    <a:pt x="5168" y="525"/>
                    <a:pt x="5168" y="739"/>
                  </a:cubicBezTo>
                  <a:lnTo>
                    <a:pt x="5168" y="2335"/>
                  </a:lnTo>
                  <a:cubicBezTo>
                    <a:pt x="5168" y="2573"/>
                    <a:pt x="4978" y="2740"/>
                    <a:pt x="4763" y="2740"/>
                  </a:cubicBezTo>
                  <a:lnTo>
                    <a:pt x="3215" y="2740"/>
                  </a:lnTo>
                  <a:cubicBezTo>
                    <a:pt x="3192" y="2740"/>
                    <a:pt x="3144" y="2763"/>
                    <a:pt x="3096" y="2787"/>
                  </a:cubicBezTo>
                  <a:lnTo>
                    <a:pt x="2763" y="3144"/>
                  </a:lnTo>
                  <a:cubicBezTo>
                    <a:pt x="2739" y="3144"/>
                    <a:pt x="2715" y="3168"/>
                    <a:pt x="2715" y="3168"/>
                  </a:cubicBezTo>
                  <a:cubicBezTo>
                    <a:pt x="2691" y="3168"/>
                    <a:pt x="2691" y="3144"/>
                    <a:pt x="2668" y="3144"/>
                  </a:cubicBezTo>
                  <a:lnTo>
                    <a:pt x="2334" y="2787"/>
                  </a:lnTo>
                  <a:cubicBezTo>
                    <a:pt x="2287" y="2763"/>
                    <a:pt x="2239" y="2740"/>
                    <a:pt x="2191" y="2740"/>
                  </a:cubicBezTo>
                  <a:lnTo>
                    <a:pt x="739" y="2740"/>
                  </a:lnTo>
                  <a:cubicBezTo>
                    <a:pt x="524" y="2740"/>
                    <a:pt x="358" y="2573"/>
                    <a:pt x="358" y="2335"/>
                  </a:cubicBezTo>
                  <a:lnTo>
                    <a:pt x="358" y="739"/>
                  </a:lnTo>
                  <a:cubicBezTo>
                    <a:pt x="358" y="525"/>
                    <a:pt x="524" y="358"/>
                    <a:pt x="739" y="358"/>
                  </a:cubicBezTo>
                  <a:lnTo>
                    <a:pt x="1667" y="358"/>
                  </a:lnTo>
                  <a:cubicBezTo>
                    <a:pt x="1763" y="358"/>
                    <a:pt x="1834" y="263"/>
                    <a:pt x="1834" y="168"/>
                  </a:cubicBezTo>
                  <a:cubicBezTo>
                    <a:pt x="1834" y="72"/>
                    <a:pt x="1763" y="1"/>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62"/>
            <p:cNvSpPr/>
            <p:nvPr/>
          </p:nvSpPr>
          <p:spPr>
            <a:xfrm>
              <a:off x="2161810" y="3704919"/>
              <a:ext cx="60956" cy="19775"/>
            </a:xfrm>
            <a:custGeom>
              <a:avLst/>
              <a:gdLst/>
              <a:ahLst/>
              <a:cxnLst/>
              <a:rect l="l" t="t" r="r" b="b"/>
              <a:pathLst>
                <a:path w="1763" h="572" extrusionOk="0">
                  <a:moveTo>
                    <a:pt x="881" y="0"/>
                  </a:moveTo>
                  <a:cubicBezTo>
                    <a:pt x="595" y="0"/>
                    <a:pt x="333" y="96"/>
                    <a:pt x="119" y="239"/>
                  </a:cubicBezTo>
                  <a:cubicBezTo>
                    <a:pt x="24" y="310"/>
                    <a:pt x="0" y="405"/>
                    <a:pt x="72" y="501"/>
                  </a:cubicBezTo>
                  <a:cubicBezTo>
                    <a:pt x="99" y="542"/>
                    <a:pt x="151" y="567"/>
                    <a:pt x="204" y="567"/>
                  </a:cubicBezTo>
                  <a:cubicBezTo>
                    <a:pt x="241" y="567"/>
                    <a:pt x="280" y="554"/>
                    <a:pt x="310" y="524"/>
                  </a:cubicBezTo>
                  <a:cubicBezTo>
                    <a:pt x="476" y="405"/>
                    <a:pt x="667" y="358"/>
                    <a:pt x="881" y="358"/>
                  </a:cubicBezTo>
                  <a:cubicBezTo>
                    <a:pt x="1096" y="358"/>
                    <a:pt x="1310" y="429"/>
                    <a:pt x="1477" y="548"/>
                  </a:cubicBezTo>
                  <a:cubicBezTo>
                    <a:pt x="1500" y="572"/>
                    <a:pt x="1548" y="572"/>
                    <a:pt x="1572" y="572"/>
                  </a:cubicBezTo>
                  <a:cubicBezTo>
                    <a:pt x="1619" y="572"/>
                    <a:pt x="1691" y="548"/>
                    <a:pt x="1715" y="501"/>
                  </a:cubicBezTo>
                  <a:cubicBezTo>
                    <a:pt x="1762" y="429"/>
                    <a:pt x="1762" y="310"/>
                    <a:pt x="1667" y="262"/>
                  </a:cubicBezTo>
                  <a:cubicBezTo>
                    <a:pt x="1453" y="96"/>
                    <a:pt x="1167"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2"/>
            <p:cNvSpPr/>
            <p:nvPr/>
          </p:nvSpPr>
          <p:spPr>
            <a:xfrm>
              <a:off x="2175778" y="3728809"/>
              <a:ext cx="33814" cy="15696"/>
            </a:xfrm>
            <a:custGeom>
              <a:avLst/>
              <a:gdLst/>
              <a:ahLst/>
              <a:cxnLst/>
              <a:rect l="l" t="t" r="r" b="b"/>
              <a:pathLst>
                <a:path w="978" h="454" extrusionOk="0">
                  <a:moveTo>
                    <a:pt x="501" y="0"/>
                  </a:moveTo>
                  <a:cubicBezTo>
                    <a:pt x="358" y="0"/>
                    <a:pt x="215" y="48"/>
                    <a:pt x="120" y="143"/>
                  </a:cubicBezTo>
                  <a:cubicBezTo>
                    <a:pt x="25" y="191"/>
                    <a:pt x="1" y="286"/>
                    <a:pt x="72" y="381"/>
                  </a:cubicBezTo>
                  <a:cubicBezTo>
                    <a:pt x="103" y="427"/>
                    <a:pt x="164" y="453"/>
                    <a:pt x="222" y="453"/>
                  </a:cubicBezTo>
                  <a:cubicBezTo>
                    <a:pt x="254" y="453"/>
                    <a:pt x="285" y="446"/>
                    <a:pt x="311" y="429"/>
                  </a:cubicBezTo>
                  <a:cubicBezTo>
                    <a:pt x="358" y="381"/>
                    <a:pt x="430" y="357"/>
                    <a:pt x="501" y="357"/>
                  </a:cubicBezTo>
                  <a:cubicBezTo>
                    <a:pt x="549" y="357"/>
                    <a:pt x="620" y="381"/>
                    <a:pt x="668" y="429"/>
                  </a:cubicBezTo>
                  <a:cubicBezTo>
                    <a:pt x="692" y="429"/>
                    <a:pt x="739" y="452"/>
                    <a:pt x="763" y="452"/>
                  </a:cubicBezTo>
                  <a:cubicBezTo>
                    <a:pt x="834" y="452"/>
                    <a:pt x="882" y="429"/>
                    <a:pt x="906" y="381"/>
                  </a:cubicBezTo>
                  <a:cubicBezTo>
                    <a:pt x="977" y="286"/>
                    <a:pt x="954" y="191"/>
                    <a:pt x="882" y="143"/>
                  </a:cubicBezTo>
                  <a:cubicBezTo>
                    <a:pt x="763" y="48"/>
                    <a:pt x="620"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2"/>
            <p:cNvSpPr/>
            <p:nvPr/>
          </p:nvSpPr>
          <p:spPr>
            <a:xfrm>
              <a:off x="2148637" y="3681028"/>
              <a:ext cx="88132" cy="23959"/>
            </a:xfrm>
            <a:custGeom>
              <a:avLst/>
              <a:gdLst/>
              <a:ahLst/>
              <a:cxnLst/>
              <a:rect l="l" t="t" r="r" b="b"/>
              <a:pathLst>
                <a:path w="2549" h="693" extrusionOk="0">
                  <a:moveTo>
                    <a:pt x="1286" y="1"/>
                  </a:moveTo>
                  <a:cubicBezTo>
                    <a:pt x="857" y="1"/>
                    <a:pt x="429" y="120"/>
                    <a:pt x="95" y="382"/>
                  </a:cubicBezTo>
                  <a:cubicBezTo>
                    <a:pt x="24" y="429"/>
                    <a:pt x="0" y="549"/>
                    <a:pt x="48" y="620"/>
                  </a:cubicBezTo>
                  <a:cubicBezTo>
                    <a:pt x="78" y="666"/>
                    <a:pt x="139" y="692"/>
                    <a:pt x="197" y="692"/>
                  </a:cubicBezTo>
                  <a:cubicBezTo>
                    <a:pt x="229" y="692"/>
                    <a:pt x="261" y="684"/>
                    <a:pt x="286" y="668"/>
                  </a:cubicBezTo>
                  <a:cubicBezTo>
                    <a:pt x="572" y="453"/>
                    <a:pt x="929" y="358"/>
                    <a:pt x="1286" y="358"/>
                  </a:cubicBezTo>
                  <a:cubicBezTo>
                    <a:pt x="1619" y="358"/>
                    <a:pt x="1977" y="453"/>
                    <a:pt x="2262" y="668"/>
                  </a:cubicBezTo>
                  <a:cubicBezTo>
                    <a:pt x="2286" y="691"/>
                    <a:pt x="2334" y="691"/>
                    <a:pt x="2358" y="691"/>
                  </a:cubicBezTo>
                  <a:cubicBezTo>
                    <a:pt x="2405" y="691"/>
                    <a:pt x="2477" y="668"/>
                    <a:pt x="2501" y="620"/>
                  </a:cubicBezTo>
                  <a:cubicBezTo>
                    <a:pt x="2548" y="549"/>
                    <a:pt x="2548" y="429"/>
                    <a:pt x="2453" y="382"/>
                  </a:cubicBezTo>
                  <a:cubicBezTo>
                    <a:pt x="2120" y="120"/>
                    <a:pt x="1691"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2"/>
            <p:cNvSpPr/>
            <p:nvPr/>
          </p:nvSpPr>
          <p:spPr>
            <a:xfrm>
              <a:off x="2129691" y="3565760"/>
              <a:ext cx="39554" cy="45532"/>
            </a:xfrm>
            <a:custGeom>
              <a:avLst/>
              <a:gdLst/>
              <a:ahLst/>
              <a:cxnLst/>
              <a:rect l="l" t="t" r="r" b="b"/>
              <a:pathLst>
                <a:path w="1144" h="1317" extrusionOk="0">
                  <a:moveTo>
                    <a:pt x="572" y="644"/>
                  </a:moveTo>
                  <a:lnTo>
                    <a:pt x="667" y="858"/>
                  </a:lnTo>
                  <a:lnTo>
                    <a:pt x="500" y="858"/>
                  </a:lnTo>
                  <a:lnTo>
                    <a:pt x="572" y="644"/>
                  </a:lnTo>
                  <a:close/>
                  <a:moveTo>
                    <a:pt x="572" y="1"/>
                  </a:moveTo>
                  <a:cubicBezTo>
                    <a:pt x="500" y="1"/>
                    <a:pt x="429" y="48"/>
                    <a:pt x="405" y="144"/>
                  </a:cubicBezTo>
                  <a:lnTo>
                    <a:pt x="48" y="1072"/>
                  </a:lnTo>
                  <a:cubicBezTo>
                    <a:pt x="0" y="1168"/>
                    <a:pt x="48" y="1263"/>
                    <a:pt x="143" y="1311"/>
                  </a:cubicBezTo>
                  <a:cubicBezTo>
                    <a:pt x="156" y="1315"/>
                    <a:pt x="169" y="1317"/>
                    <a:pt x="183" y="1317"/>
                  </a:cubicBezTo>
                  <a:cubicBezTo>
                    <a:pt x="247" y="1317"/>
                    <a:pt x="318" y="1274"/>
                    <a:pt x="358" y="1215"/>
                  </a:cubicBezTo>
                  <a:lnTo>
                    <a:pt x="810" y="1215"/>
                  </a:lnTo>
                  <a:cubicBezTo>
                    <a:pt x="834" y="1287"/>
                    <a:pt x="881" y="1311"/>
                    <a:pt x="953" y="1311"/>
                  </a:cubicBezTo>
                  <a:lnTo>
                    <a:pt x="1024" y="1311"/>
                  </a:lnTo>
                  <a:cubicBezTo>
                    <a:pt x="1096" y="1263"/>
                    <a:pt x="1143" y="1168"/>
                    <a:pt x="1120" y="1072"/>
                  </a:cubicBezTo>
                  <a:lnTo>
                    <a:pt x="762" y="144"/>
                  </a:lnTo>
                  <a:cubicBezTo>
                    <a:pt x="739" y="48"/>
                    <a:pt x="667"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2"/>
            <p:cNvSpPr/>
            <p:nvPr/>
          </p:nvSpPr>
          <p:spPr>
            <a:xfrm>
              <a:off x="2221899" y="3568318"/>
              <a:ext cx="36269" cy="45221"/>
            </a:xfrm>
            <a:custGeom>
              <a:avLst/>
              <a:gdLst/>
              <a:ahLst/>
              <a:cxnLst/>
              <a:rect l="l" t="t" r="r" b="b"/>
              <a:pathLst>
                <a:path w="1049" h="1308" extrusionOk="0">
                  <a:moveTo>
                    <a:pt x="508" y="0"/>
                  </a:moveTo>
                  <a:cubicBezTo>
                    <a:pt x="460" y="0"/>
                    <a:pt x="409" y="7"/>
                    <a:pt x="358" y="22"/>
                  </a:cubicBezTo>
                  <a:cubicBezTo>
                    <a:pt x="215" y="70"/>
                    <a:pt x="96" y="189"/>
                    <a:pt x="72" y="332"/>
                  </a:cubicBezTo>
                  <a:cubicBezTo>
                    <a:pt x="48" y="475"/>
                    <a:pt x="120" y="617"/>
                    <a:pt x="239" y="689"/>
                  </a:cubicBezTo>
                  <a:cubicBezTo>
                    <a:pt x="239" y="713"/>
                    <a:pt x="263" y="713"/>
                    <a:pt x="263" y="713"/>
                  </a:cubicBezTo>
                  <a:cubicBezTo>
                    <a:pt x="263" y="713"/>
                    <a:pt x="405" y="784"/>
                    <a:pt x="548" y="832"/>
                  </a:cubicBezTo>
                  <a:cubicBezTo>
                    <a:pt x="620" y="856"/>
                    <a:pt x="644" y="879"/>
                    <a:pt x="644" y="903"/>
                  </a:cubicBezTo>
                  <a:cubicBezTo>
                    <a:pt x="644" y="927"/>
                    <a:pt x="620" y="975"/>
                    <a:pt x="524" y="975"/>
                  </a:cubicBezTo>
                  <a:cubicBezTo>
                    <a:pt x="453" y="975"/>
                    <a:pt x="382" y="927"/>
                    <a:pt x="334" y="879"/>
                  </a:cubicBezTo>
                  <a:cubicBezTo>
                    <a:pt x="298" y="844"/>
                    <a:pt x="251" y="826"/>
                    <a:pt x="203" y="826"/>
                  </a:cubicBezTo>
                  <a:cubicBezTo>
                    <a:pt x="155" y="826"/>
                    <a:pt x="108" y="844"/>
                    <a:pt x="72" y="879"/>
                  </a:cubicBezTo>
                  <a:cubicBezTo>
                    <a:pt x="1" y="927"/>
                    <a:pt x="1" y="1046"/>
                    <a:pt x="72" y="1117"/>
                  </a:cubicBezTo>
                  <a:cubicBezTo>
                    <a:pt x="191" y="1237"/>
                    <a:pt x="358" y="1308"/>
                    <a:pt x="524" y="1308"/>
                  </a:cubicBezTo>
                  <a:cubicBezTo>
                    <a:pt x="763" y="1308"/>
                    <a:pt x="953" y="1165"/>
                    <a:pt x="1001" y="975"/>
                  </a:cubicBezTo>
                  <a:cubicBezTo>
                    <a:pt x="1048" y="736"/>
                    <a:pt x="858" y="570"/>
                    <a:pt x="667" y="498"/>
                  </a:cubicBezTo>
                  <a:cubicBezTo>
                    <a:pt x="572" y="475"/>
                    <a:pt x="477" y="427"/>
                    <a:pt x="429" y="403"/>
                  </a:cubicBezTo>
                  <a:cubicBezTo>
                    <a:pt x="429" y="403"/>
                    <a:pt x="429" y="403"/>
                    <a:pt x="429" y="379"/>
                  </a:cubicBezTo>
                  <a:cubicBezTo>
                    <a:pt x="429" y="379"/>
                    <a:pt x="453" y="355"/>
                    <a:pt x="477" y="355"/>
                  </a:cubicBezTo>
                  <a:cubicBezTo>
                    <a:pt x="490" y="352"/>
                    <a:pt x="504" y="351"/>
                    <a:pt x="517" y="351"/>
                  </a:cubicBezTo>
                  <a:cubicBezTo>
                    <a:pt x="598" y="351"/>
                    <a:pt x="671" y="403"/>
                    <a:pt x="691" y="403"/>
                  </a:cubicBezTo>
                  <a:cubicBezTo>
                    <a:pt x="721" y="433"/>
                    <a:pt x="755" y="446"/>
                    <a:pt x="790" y="446"/>
                  </a:cubicBezTo>
                  <a:cubicBezTo>
                    <a:pt x="838" y="446"/>
                    <a:pt x="888" y="421"/>
                    <a:pt x="929" y="379"/>
                  </a:cubicBezTo>
                  <a:cubicBezTo>
                    <a:pt x="1001" y="308"/>
                    <a:pt x="977" y="213"/>
                    <a:pt x="906" y="141"/>
                  </a:cubicBezTo>
                  <a:cubicBezTo>
                    <a:pt x="831" y="85"/>
                    <a:pt x="683"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2"/>
            <p:cNvSpPr/>
            <p:nvPr/>
          </p:nvSpPr>
          <p:spPr>
            <a:xfrm>
              <a:off x="2175778" y="3566590"/>
              <a:ext cx="36269" cy="46154"/>
            </a:xfrm>
            <a:custGeom>
              <a:avLst/>
              <a:gdLst/>
              <a:ahLst/>
              <a:cxnLst/>
              <a:rect l="l" t="t" r="r" b="b"/>
              <a:pathLst>
                <a:path w="1049" h="1335" extrusionOk="0">
                  <a:moveTo>
                    <a:pt x="525" y="620"/>
                  </a:moveTo>
                  <a:cubicBezTo>
                    <a:pt x="620" y="620"/>
                    <a:pt x="715" y="691"/>
                    <a:pt x="715" y="810"/>
                  </a:cubicBezTo>
                  <a:cubicBezTo>
                    <a:pt x="715" y="906"/>
                    <a:pt x="620" y="977"/>
                    <a:pt x="525" y="977"/>
                  </a:cubicBezTo>
                  <a:cubicBezTo>
                    <a:pt x="430" y="977"/>
                    <a:pt x="334" y="906"/>
                    <a:pt x="334" y="810"/>
                  </a:cubicBezTo>
                  <a:cubicBezTo>
                    <a:pt x="334" y="691"/>
                    <a:pt x="430" y="620"/>
                    <a:pt x="525" y="620"/>
                  </a:cubicBezTo>
                  <a:close/>
                  <a:moveTo>
                    <a:pt x="882" y="1"/>
                  </a:moveTo>
                  <a:cubicBezTo>
                    <a:pt x="787" y="1"/>
                    <a:pt x="715" y="72"/>
                    <a:pt x="715" y="167"/>
                  </a:cubicBezTo>
                  <a:lnTo>
                    <a:pt x="715" y="310"/>
                  </a:lnTo>
                  <a:cubicBezTo>
                    <a:pt x="644" y="286"/>
                    <a:pt x="596" y="263"/>
                    <a:pt x="525" y="263"/>
                  </a:cubicBezTo>
                  <a:cubicBezTo>
                    <a:pt x="239" y="263"/>
                    <a:pt x="1" y="501"/>
                    <a:pt x="1" y="810"/>
                  </a:cubicBezTo>
                  <a:cubicBezTo>
                    <a:pt x="1" y="1096"/>
                    <a:pt x="239" y="1334"/>
                    <a:pt x="525" y="1334"/>
                  </a:cubicBezTo>
                  <a:cubicBezTo>
                    <a:pt x="620" y="1334"/>
                    <a:pt x="715" y="1310"/>
                    <a:pt x="787" y="1263"/>
                  </a:cubicBezTo>
                  <a:cubicBezTo>
                    <a:pt x="811" y="1287"/>
                    <a:pt x="834" y="1310"/>
                    <a:pt x="882" y="1310"/>
                  </a:cubicBezTo>
                  <a:cubicBezTo>
                    <a:pt x="977" y="1310"/>
                    <a:pt x="1049" y="1215"/>
                    <a:pt x="1049" y="1120"/>
                  </a:cubicBezTo>
                  <a:lnTo>
                    <a:pt x="1049" y="167"/>
                  </a:lnTo>
                  <a:cubicBezTo>
                    <a:pt x="1049" y="72"/>
                    <a:pt x="977"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2"/>
          <p:cNvGrpSpPr/>
          <p:nvPr/>
        </p:nvGrpSpPr>
        <p:grpSpPr>
          <a:xfrm>
            <a:off x="6807899" y="1966070"/>
            <a:ext cx="493772" cy="493763"/>
            <a:chOff x="6774220" y="1511500"/>
            <a:chExt cx="407605" cy="408406"/>
          </a:xfrm>
        </p:grpSpPr>
        <p:sp>
          <p:nvSpPr>
            <p:cNvPr id="8841" name="Google Shape;8841;p62"/>
            <p:cNvSpPr/>
            <p:nvPr/>
          </p:nvSpPr>
          <p:spPr>
            <a:xfrm>
              <a:off x="6774220" y="1560076"/>
              <a:ext cx="407605" cy="359831"/>
            </a:xfrm>
            <a:custGeom>
              <a:avLst/>
              <a:gdLst/>
              <a:ahLst/>
              <a:cxnLst/>
              <a:rect l="l" t="t" r="r" b="b"/>
              <a:pathLst>
                <a:path w="11789" h="10408" extrusionOk="0">
                  <a:moveTo>
                    <a:pt x="6955" y="8407"/>
                  </a:moveTo>
                  <a:lnTo>
                    <a:pt x="6955" y="9074"/>
                  </a:lnTo>
                  <a:cubicBezTo>
                    <a:pt x="6955" y="9122"/>
                    <a:pt x="6978" y="9170"/>
                    <a:pt x="7002" y="9193"/>
                  </a:cubicBezTo>
                  <a:lnTo>
                    <a:pt x="7788" y="10051"/>
                  </a:lnTo>
                  <a:lnTo>
                    <a:pt x="4025" y="10051"/>
                  </a:lnTo>
                  <a:lnTo>
                    <a:pt x="4811" y="9193"/>
                  </a:lnTo>
                  <a:cubicBezTo>
                    <a:pt x="4835" y="9170"/>
                    <a:pt x="4859" y="9122"/>
                    <a:pt x="4859" y="9074"/>
                  </a:cubicBezTo>
                  <a:lnTo>
                    <a:pt x="4859" y="8407"/>
                  </a:lnTo>
                  <a:close/>
                  <a:moveTo>
                    <a:pt x="2597" y="1"/>
                  </a:moveTo>
                  <a:cubicBezTo>
                    <a:pt x="2263" y="1"/>
                    <a:pt x="2001" y="263"/>
                    <a:pt x="2001" y="596"/>
                  </a:cubicBezTo>
                  <a:lnTo>
                    <a:pt x="2001" y="3454"/>
                  </a:lnTo>
                  <a:cubicBezTo>
                    <a:pt x="2001" y="3668"/>
                    <a:pt x="2073" y="3883"/>
                    <a:pt x="2192" y="4073"/>
                  </a:cubicBezTo>
                  <a:lnTo>
                    <a:pt x="3097" y="5264"/>
                  </a:lnTo>
                  <a:lnTo>
                    <a:pt x="3097" y="6931"/>
                  </a:lnTo>
                  <a:lnTo>
                    <a:pt x="2335" y="6931"/>
                  </a:lnTo>
                  <a:cubicBezTo>
                    <a:pt x="2239" y="6931"/>
                    <a:pt x="2144" y="7002"/>
                    <a:pt x="2144" y="7098"/>
                  </a:cubicBezTo>
                  <a:cubicBezTo>
                    <a:pt x="2144" y="7193"/>
                    <a:pt x="2239" y="7288"/>
                    <a:pt x="2335" y="7288"/>
                  </a:cubicBezTo>
                  <a:lnTo>
                    <a:pt x="11432" y="7288"/>
                  </a:lnTo>
                  <a:cubicBezTo>
                    <a:pt x="11337" y="7717"/>
                    <a:pt x="10956" y="8050"/>
                    <a:pt x="10503" y="8050"/>
                  </a:cubicBezTo>
                  <a:lnTo>
                    <a:pt x="1287" y="8050"/>
                  </a:lnTo>
                  <a:cubicBezTo>
                    <a:pt x="834" y="8050"/>
                    <a:pt x="453" y="7717"/>
                    <a:pt x="358" y="7288"/>
                  </a:cubicBezTo>
                  <a:lnTo>
                    <a:pt x="1596" y="7288"/>
                  </a:lnTo>
                  <a:cubicBezTo>
                    <a:pt x="1692" y="7288"/>
                    <a:pt x="1763" y="7193"/>
                    <a:pt x="1763" y="7098"/>
                  </a:cubicBezTo>
                  <a:cubicBezTo>
                    <a:pt x="1763" y="7002"/>
                    <a:pt x="1692" y="6931"/>
                    <a:pt x="1596" y="6931"/>
                  </a:cubicBezTo>
                  <a:lnTo>
                    <a:pt x="358" y="6931"/>
                  </a:lnTo>
                  <a:lnTo>
                    <a:pt x="358" y="1525"/>
                  </a:lnTo>
                  <a:cubicBezTo>
                    <a:pt x="358" y="1001"/>
                    <a:pt x="787" y="596"/>
                    <a:pt x="1287" y="596"/>
                  </a:cubicBezTo>
                  <a:lnTo>
                    <a:pt x="1501" y="596"/>
                  </a:lnTo>
                  <a:cubicBezTo>
                    <a:pt x="1596" y="596"/>
                    <a:pt x="1668" y="501"/>
                    <a:pt x="1668" y="406"/>
                  </a:cubicBezTo>
                  <a:cubicBezTo>
                    <a:pt x="1668" y="311"/>
                    <a:pt x="1596" y="239"/>
                    <a:pt x="1501" y="239"/>
                  </a:cubicBezTo>
                  <a:lnTo>
                    <a:pt x="1287" y="239"/>
                  </a:lnTo>
                  <a:cubicBezTo>
                    <a:pt x="596" y="239"/>
                    <a:pt x="1" y="811"/>
                    <a:pt x="1" y="1525"/>
                  </a:cubicBezTo>
                  <a:lnTo>
                    <a:pt x="1" y="7098"/>
                  </a:lnTo>
                  <a:cubicBezTo>
                    <a:pt x="1" y="7812"/>
                    <a:pt x="596" y="8407"/>
                    <a:pt x="1287" y="8407"/>
                  </a:cubicBezTo>
                  <a:lnTo>
                    <a:pt x="4502" y="8407"/>
                  </a:lnTo>
                  <a:lnTo>
                    <a:pt x="4502" y="9027"/>
                  </a:lnTo>
                  <a:lnTo>
                    <a:pt x="3549" y="10051"/>
                  </a:lnTo>
                  <a:lnTo>
                    <a:pt x="3263" y="10051"/>
                  </a:lnTo>
                  <a:cubicBezTo>
                    <a:pt x="3168" y="10051"/>
                    <a:pt x="3097" y="10146"/>
                    <a:pt x="3097" y="10241"/>
                  </a:cubicBezTo>
                  <a:cubicBezTo>
                    <a:pt x="3097" y="10336"/>
                    <a:pt x="3168" y="10408"/>
                    <a:pt x="3263" y="10408"/>
                  </a:cubicBezTo>
                  <a:lnTo>
                    <a:pt x="8526" y="10408"/>
                  </a:lnTo>
                  <a:cubicBezTo>
                    <a:pt x="8622" y="10408"/>
                    <a:pt x="8693" y="10336"/>
                    <a:pt x="8693" y="10241"/>
                  </a:cubicBezTo>
                  <a:cubicBezTo>
                    <a:pt x="8693" y="10146"/>
                    <a:pt x="8622" y="10051"/>
                    <a:pt x="8526" y="10051"/>
                  </a:cubicBezTo>
                  <a:lnTo>
                    <a:pt x="8264" y="10051"/>
                  </a:lnTo>
                  <a:lnTo>
                    <a:pt x="7312" y="9027"/>
                  </a:lnTo>
                  <a:lnTo>
                    <a:pt x="7312" y="8407"/>
                  </a:lnTo>
                  <a:lnTo>
                    <a:pt x="10503" y="8407"/>
                  </a:lnTo>
                  <a:cubicBezTo>
                    <a:pt x="11194" y="8407"/>
                    <a:pt x="11789" y="7812"/>
                    <a:pt x="11789" y="7098"/>
                  </a:cubicBezTo>
                  <a:lnTo>
                    <a:pt x="11789" y="1525"/>
                  </a:lnTo>
                  <a:cubicBezTo>
                    <a:pt x="11789" y="811"/>
                    <a:pt x="11194" y="239"/>
                    <a:pt x="10503" y="239"/>
                  </a:cubicBezTo>
                  <a:lnTo>
                    <a:pt x="10313" y="239"/>
                  </a:lnTo>
                  <a:cubicBezTo>
                    <a:pt x="10217" y="239"/>
                    <a:pt x="10146" y="311"/>
                    <a:pt x="10146" y="406"/>
                  </a:cubicBezTo>
                  <a:cubicBezTo>
                    <a:pt x="10146" y="501"/>
                    <a:pt x="10217" y="596"/>
                    <a:pt x="10313" y="596"/>
                  </a:cubicBezTo>
                  <a:lnTo>
                    <a:pt x="10503" y="596"/>
                  </a:lnTo>
                  <a:cubicBezTo>
                    <a:pt x="11003" y="596"/>
                    <a:pt x="11432" y="1001"/>
                    <a:pt x="11432" y="1525"/>
                  </a:cubicBezTo>
                  <a:lnTo>
                    <a:pt x="11432" y="6931"/>
                  </a:lnTo>
                  <a:lnTo>
                    <a:pt x="8717" y="6931"/>
                  </a:lnTo>
                  <a:lnTo>
                    <a:pt x="8717" y="5264"/>
                  </a:lnTo>
                  <a:lnTo>
                    <a:pt x="9098" y="4740"/>
                  </a:lnTo>
                  <a:cubicBezTo>
                    <a:pt x="9169" y="4669"/>
                    <a:pt x="9146" y="4550"/>
                    <a:pt x="9074" y="4502"/>
                  </a:cubicBezTo>
                  <a:cubicBezTo>
                    <a:pt x="9042" y="4480"/>
                    <a:pt x="9000" y="4469"/>
                    <a:pt x="8960" y="4469"/>
                  </a:cubicBezTo>
                  <a:cubicBezTo>
                    <a:pt x="8910" y="4469"/>
                    <a:pt x="8862" y="4486"/>
                    <a:pt x="8836" y="4526"/>
                  </a:cubicBezTo>
                  <a:lnTo>
                    <a:pt x="8407" y="5097"/>
                  </a:lnTo>
                  <a:cubicBezTo>
                    <a:pt x="8384" y="5121"/>
                    <a:pt x="8384" y="5169"/>
                    <a:pt x="8384" y="5193"/>
                  </a:cubicBezTo>
                  <a:lnTo>
                    <a:pt x="8384" y="6931"/>
                  </a:lnTo>
                  <a:lnTo>
                    <a:pt x="6764" y="6931"/>
                  </a:lnTo>
                  <a:lnTo>
                    <a:pt x="6764" y="5645"/>
                  </a:lnTo>
                  <a:cubicBezTo>
                    <a:pt x="6764" y="5621"/>
                    <a:pt x="6764" y="5597"/>
                    <a:pt x="6740" y="5574"/>
                  </a:cubicBezTo>
                  <a:lnTo>
                    <a:pt x="6717" y="5478"/>
                  </a:lnTo>
                  <a:cubicBezTo>
                    <a:pt x="6526" y="4859"/>
                    <a:pt x="6669" y="4192"/>
                    <a:pt x="7145" y="3740"/>
                  </a:cubicBezTo>
                  <a:lnTo>
                    <a:pt x="8098" y="2787"/>
                  </a:lnTo>
                  <a:cubicBezTo>
                    <a:pt x="8145" y="2716"/>
                    <a:pt x="8193" y="2692"/>
                    <a:pt x="8264" y="2692"/>
                  </a:cubicBezTo>
                  <a:cubicBezTo>
                    <a:pt x="8336" y="2692"/>
                    <a:pt x="8407" y="2716"/>
                    <a:pt x="8455" y="2787"/>
                  </a:cubicBezTo>
                  <a:cubicBezTo>
                    <a:pt x="8550" y="2883"/>
                    <a:pt x="8550" y="3049"/>
                    <a:pt x="8455" y="3144"/>
                  </a:cubicBezTo>
                  <a:lnTo>
                    <a:pt x="7907" y="3692"/>
                  </a:lnTo>
                  <a:cubicBezTo>
                    <a:pt x="7836" y="3764"/>
                    <a:pt x="7836" y="3859"/>
                    <a:pt x="7907" y="3930"/>
                  </a:cubicBezTo>
                  <a:cubicBezTo>
                    <a:pt x="7943" y="3966"/>
                    <a:pt x="7985" y="3984"/>
                    <a:pt x="8026" y="3984"/>
                  </a:cubicBezTo>
                  <a:cubicBezTo>
                    <a:pt x="8068" y="3984"/>
                    <a:pt x="8110" y="3966"/>
                    <a:pt x="8145" y="3930"/>
                  </a:cubicBezTo>
                  <a:lnTo>
                    <a:pt x="8693" y="3383"/>
                  </a:lnTo>
                  <a:cubicBezTo>
                    <a:pt x="8931" y="3144"/>
                    <a:pt x="8931" y="2763"/>
                    <a:pt x="8693" y="2525"/>
                  </a:cubicBezTo>
                  <a:cubicBezTo>
                    <a:pt x="8574" y="2406"/>
                    <a:pt x="8431" y="2359"/>
                    <a:pt x="8264" y="2359"/>
                  </a:cubicBezTo>
                  <a:cubicBezTo>
                    <a:pt x="8122" y="2359"/>
                    <a:pt x="7955" y="2406"/>
                    <a:pt x="7836" y="2525"/>
                  </a:cubicBezTo>
                  <a:lnTo>
                    <a:pt x="6883" y="3478"/>
                  </a:lnTo>
                  <a:cubicBezTo>
                    <a:pt x="6335" y="4026"/>
                    <a:pt x="6145" y="4835"/>
                    <a:pt x="6383" y="5574"/>
                  </a:cubicBezTo>
                  <a:lnTo>
                    <a:pt x="6407" y="5669"/>
                  </a:lnTo>
                  <a:lnTo>
                    <a:pt x="6407" y="6931"/>
                  </a:lnTo>
                  <a:lnTo>
                    <a:pt x="5407" y="6931"/>
                  </a:lnTo>
                  <a:lnTo>
                    <a:pt x="5407" y="5669"/>
                  </a:lnTo>
                  <a:lnTo>
                    <a:pt x="5431" y="5574"/>
                  </a:lnTo>
                  <a:cubicBezTo>
                    <a:pt x="5669" y="4835"/>
                    <a:pt x="5478" y="4026"/>
                    <a:pt x="4930" y="3478"/>
                  </a:cubicBezTo>
                  <a:lnTo>
                    <a:pt x="3954" y="2525"/>
                  </a:lnTo>
                  <a:cubicBezTo>
                    <a:pt x="3859" y="2406"/>
                    <a:pt x="3692" y="2359"/>
                    <a:pt x="3549" y="2359"/>
                  </a:cubicBezTo>
                  <a:cubicBezTo>
                    <a:pt x="3382" y="2359"/>
                    <a:pt x="3240" y="2406"/>
                    <a:pt x="3121" y="2525"/>
                  </a:cubicBezTo>
                  <a:cubicBezTo>
                    <a:pt x="3001" y="2644"/>
                    <a:pt x="2930" y="2787"/>
                    <a:pt x="2930" y="2954"/>
                  </a:cubicBezTo>
                  <a:cubicBezTo>
                    <a:pt x="2930" y="3121"/>
                    <a:pt x="3001" y="3264"/>
                    <a:pt x="3121" y="3383"/>
                  </a:cubicBezTo>
                  <a:lnTo>
                    <a:pt x="3668" y="3930"/>
                  </a:lnTo>
                  <a:cubicBezTo>
                    <a:pt x="3704" y="3966"/>
                    <a:pt x="3746" y="3984"/>
                    <a:pt x="3787" y="3984"/>
                  </a:cubicBezTo>
                  <a:cubicBezTo>
                    <a:pt x="3829" y="3984"/>
                    <a:pt x="3871" y="3966"/>
                    <a:pt x="3906" y="3930"/>
                  </a:cubicBezTo>
                  <a:cubicBezTo>
                    <a:pt x="3978" y="3859"/>
                    <a:pt x="3978" y="3764"/>
                    <a:pt x="3906" y="3692"/>
                  </a:cubicBezTo>
                  <a:lnTo>
                    <a:pt x="3359" y="3144"/>
                  </a:lnTo>
                  <a:cubicBezTo>
                    <a:pt x="3311" y="3097"/>
                    <a:pt x="3287" y="3025"/>
                    <a:pt x="3287" y="2954"/>
                  </a:cubicBezTo>
                  <a:cubicBezTo>
                    <a:pt x="3287" y="2883"/>
                    <a:pt x="3311" y="2835"/>
                    <a:pt x="3359" y="2787"/>
                  </a:cubicBezTo>
                  <a:cubicBezTo>
                    <a:pt x="3406" y="2716"/>
                    <a:pt x="3478" y="2692"/>
                    <a:pt x="3549" y="2692"/>
                  </a:cubicBezTo>
                  <a:cubicBezTo>
                    <a:pt x="3597" y="2692"/>
                    <a:pt x="3668" y="2716"/>
                    <a:pt x="3716" y="2787"/>
                  </a:cubicBezTo>
                  <a:lnTo>
                    <a:pt x="4668" y="3740"/>
                  </a:lnTo>
                  <a:cubicBezTo>
                    <a:pt x="5121" y="4192"/>
                    <a:pt x="5288" y="4859"/>
                    <a:pt x="5097" y="5478"/>
                  </a:cubicBezTo>
                  <a:lnTo>
                    <a:pt x="5050" y="5574"/>
                  </a:lnTo>
                  <a:cubicBezTo>
                    <a:pt x="5050" y="5597"/>
                    <a:pt x="5050" y="5621"/>
                    <a:pt x="5050" y="5645"/>
                  </a:cubicBezTo>
                  <a:lnTo>
                    <a:pt x="5050" y="6931"/>
                  </a:lnTo>
                  <a:lnTo>
                    <a:pt x="3430" y="6931"/>
                  </a:lnTo>
                  <a:lnTo>
                    <a:pt x="3430" y="5193"/>
                  </a:lnTo>
                  <a:cubicBezTo>
                    <a:pt x="3430" y="5169"/>
                    <a:pt x="3430" y="5121"/>
                    <a:pt x="3406" y="5097"/>
                  </a:cubicBezTo>
                  <a:lnTo>
                    <a:pt x="2478" y="3859"/>
                  </a:lnTo>
                  <a:cubicBezTo>
                    <a:pt x="2382" y="3740"/>
                    <a:pt x="2335" y="3597"/>
                    <a:pt x="2335" y="3454"/>
                  </a:cubicBezTo>
                  <a:lnTo>
                    <a:pt x="2335" y="596"/>
                  </a:lnTo>
                  <a:cubicBezTo>
                    <a:pt x="2335" y="453"/>
                    <a:pt x="2454" y="334"/>
                    <a:pt x="2597" y="334"/>
                  </a:cubicBezTo>
                  <a:cubicBezTo>
                    <a:pt x="2763" y="334"/>
                    <a:pt x="2882" y="453"/>
                    <a:pt x="2882" y="596"/>
                  </a:cubicBezTo>
                  <a:lnTo>
                    <a:pt x="2882" y="1978"/>
                  </a:lnTo>
                  <a:cubicBezTo>
                    <a:pt x="2882" y="2073"/>
                    <a:pt x="2954" y="2168"/>
                    <a:pt x="3049" y="2168"/>
                  </a:cubicBezTo>
                  <a:cubicBezTo>
                    <a:pt x="3144" y="2168"/>
                    <a:pt x="3216" y="2073"/>
                    <a:pt x="3216" y="1978"/>
                  </a:cubicBezTo>
                  <a:lnTo>
                    <a:pt x="3216" y="596"/>
                  </a:lnTo>
                  <a:cubicBezTo>
                    <a:pt x="3216" y="263"/>
                    <a:pt x="2954" y="1"/>
                    <a:pt x="2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2"/>
            <p:cNvSpPr/>
            <p:nvPr/>
          </p:nvSpPr>
          <p:spPr>
            <a:xfrm>
              <a:off x="7071450" y="1560076"/>
              <a:ext cx="42043" cy="145792"/>
            </a:xfrm>
            <a:custGeom>
              <a:avLst/>
              <a:gdLst/>
              <a:ahLst/>
              <a:cxnLst/>
              <a:rect l="l" t="t" r="r" b="b"/>
              <a:pathLst>
                <a:path w="1216" h="4217" extrusionOk="0">
                  <a:moveTo>
                    <a:pt x="620" y="1"/>
                  </a:moveTo>
                  <a:cubicBezTo>
                    <a:pt x="263" y="1"/>
                    <a:pt x="1" y="263"/>
                    <a:pt x="1" y="596"/>
                  </a:cubicBezTo>
                  <a:lnTo>
                    <a:pt x="1" y="1978"/>
                  </a:lnTo>
                  <a:cubicBezTo>
                    <a:pt x="1" y="2073"/>
                    <a:pt x="72" y="2168"/>
                    <a:pt x="168" y="2168"/>
                  </a:cubicBezTo>
                  <a:cubicBezTo>
                    <a:pt x="263" y="2168"/>
                    <a:pt x="334" y="2073"/>
                    <a:pt x="334" y="1978"/>
                  </a:cubicBezTo>
                  <a:lnTo>
                    <a:pt x="334" y="596"/>
                  </a:lnTo>
                  <a:cubicBezTo>
                    <a:pt x="334" y="453"/>
                    <a:pt x="453" y="334"/>
                    <a:pt x="620" y="334"/>
                  </a:cubicBezTo>
                  <a:cubicBezTo>
                    <a:pt x="763" y="334"/>
                    <a:pt x="882" y="453"/>
                    <a:pt x="882" y="596"/>
                  </a:cubicBezTo>
                  <a:lnTo>
                    <a:pt x="882" y="3454"/>
                  </a:lnTo>
                  <a:cubicBezTo>
                    <a:pt x="882" y="3597"/>
                    <a:pt x="834" y="3740"/>
                    <a:pt x="739" y="3859"/>
                  </a:cubicBezTo>
                  <a:lnTo>
                    <a:pt x="668" y="3930"/>
                  </a:lnTo>
                  <a:cubicBezTo>
                    <a:pt x="620" y="4026"/>
                    <a:pt x="644" y="4121"/>
                    <a:pt x="715" y="4192"/>
                  </a:cubicBezTo>
                  <a:cubicBezTo>
                    <a:pt x="739" y="4216"/>
                    <a:pt x="787" y="4216"/>
                    <a:pt x="811" y="4216"/>
                  </a:cubicBezTo>
                  <a:cubicBezTo>
                    <a:pt x="858" y="4216"/>
                    <a:pt x="930" y="4192"/>
                    <a:pt x="953" y="4145"/>
                  </a:cubicBezTo>
                  <a:lnTo>
                    <a:pt x="1025" y="4073"/>
                  </a:lnTo>
                  <a:cubicBezTo>
                    <a:pt x="1144" y="3883"/>
                    <a:pt x="1215" y="3668"/>
                    <a:pt x="1215" y="3454"/>
                  </a:cubicBezTo>
                  <a:lnTo>
                    <a:pt x="1215" y="596"/>
                  </a:lnTo>
                  <a:cubicBezTo>
                    <a:pt x="1215" y="263"/>
                    <a:pt x="953"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2"/>
            <p:cNvSpPr/>
            <p:nvPr/>
          </p:nvSpPr>
          <p:spPr>
            <a:xfrm>
              <a:off x="6901866" y="1511500"/>
              <a:ext cx="152337" cy="151531"/>
            </a:xfrm>
            <a:custGeom>
              <a:avLst/>
              <a:gdLst/>
              <a:ahLst/>
              <a:cxnLst/>
              <a:rect l="l" t="t" r="r" b="b"/>
              <a:pathLst>
                <a:path w="4406" h="4383" extrusionOk="0">
                  <a:moveTo>
                    <a:pt x="2215" y="1"/>
                  </a:moveTo>
                  <a:cubicBezTo>
                    <a:pt x="1762" y="1"/>
                    <a:pt x="1334" y="144"/>
                    <a:pt x="953" y="382"/>
                  </a:cubicBezTo>
                  <a:cubicBezTo>
                    <a:pt x="881" y="453"/>
                    <a:pt x="857" y="549"/>
                    <a:pt x="905" y="620"/>
                  </a:cubicBezTo>
                  <a:cubicBezTo>
                    <a:pt x="948" y="678"/>
                    <a:pt x="1000" y="709"/>
                    <a:pt x="1056" y="709"/>
                  </a:cubicBezTo>
                  <a:cubicBezTo>
                    <a:pt x="1092" y="709"/>
                    <a:pt x="1129" y="696"/>
                    <a:pt x="1167" y="668"/>
                  </a:cubicBezTo>
                  <a:cubicBezTo>
                    <a:pt x="1477" y="453"/>
                    <a:pt x="1834" y="358"/>
                    <a:pt x="2191" y="358"/>
                  </a:cubicBezTo>
                  <a:cubicBezTo>
                    <a:pt x="3215" y="358"/>
                    <a:pt x="4049" y="1168"/>
                    <a:pt x="4049" y="2192"/>
                  </a:cubicBezTo>
                  <a:cubicBezTo>
                    <a:pt x="4049" y="3216"/>
                    <a:pt x="3215" y="4049"/>
                    <a:pt x="2191" y="4049"/>
                  </a:cubicBezTo>
                  <a:cubicBezTo>
                    <a:pt x="1191" y="4049"/>
                    <a:pt x="357" y="3216"/>
                    <a:pt x="357" y="2192"/>
                  </a:cubicBezTo>
                  <a:cubicBezTo>
                    <a:pt x="357" y="1811"/>
                    <a:pt x="476" y="1454"/>
                    <a:pt x="691" y="1144"/>
                  </a:cubicBezTo>
                  <a:cubicBezTo>
                    <a:pt x="738" y="1073"/>
                    <a:pt x="715" y="954"/>
                    <a:pt x="643" y="906"/>
                  </a:cubicBezTo>
                  <a:cubicBezTo>
                    <a:pt x="609" y="889"/>
                    <a:pt x="576" y="881"/>
                    <a:pt x="544" y="881"/>
                  </a:cubicBezTo>
                  <a:cubicBezTo>
                    <a:pt x="486" y="881"/>
                    <a:pt x="436" y="907"/>
                    <a:pt x="405" y="954"/>
                  </a:cubicBezTo>
                  <a:cubicBezTo>
                    <a:pt x="143" y="1311"/>
                    <a:pt x="0" y="1739"/>
                    <a:pt x="0" y="2192"/>
                  </a:cubicBezTo>
                  <a:cubicBezTo>
                    <a:pt x="0" y="3406"/>
                    <a:pt x="1000" y="4383"/>
                    <a:pt x="2215" y="4383"/>
                  </a:cubicBezTo>
                  <a:cubicBezTo>
                    <a:pt x="3406" y="4383"/>
                    <a:pt x="4406" y="3406"/>
                    <a:pt x="4406" y="2192"/>
                  </a:cubicBezTo>
                  <a:cubicBezTo>
                    <a:pt x="4406" y="977"/>
                    <a:pt x="3406"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2"/>
            <p:cNvSpPr/>
            <p:nvPr/>
          </p:nvSpPr>
          <p:spPr>
            <a:xfrm>
              <a:off x="6955386" y="1540334"/>
              <a:ext cx="49408" cy="93899"/>
            </a:xfrm>
            <a:custGeom>
              <a:avLst/>
              <a:gdLst/>
              <a:ahLst/>
              <a:cxnLst/>
              <a:rect l="l" t="t" r="r" b="b"/>
              <a:pathLst>
                <a:path w="1429" h="2716" extrusionOk="0">
                  <a:moveTo>
                    <a:pt x="691" y="0"/>
                  </a:moveTo>
                  <a:cubicBezTo>
                    <a:pt x="595" y="0"/>
                    <a:pt x="524" y="72"/>
                    <a:pt x="524" y="167"/>
                  </a:cubicBezTo>
                  <a:lnTo>
                    <a:pt x="524" y="286"/>
                  </a:lnTo>
                  <a:lnTo>
                    <a:pt x="500" y="286"/>
                  </a:lnTo>
                  <a:cubicBezTo>
                    <a:pt x="286" y="334"/>
                    <a:pt x="143" y="524"/>
                    <a:pt x="95" y="739"/>
                  </a:cubicBezTo>
                  <a:cubicBezTo>
                    <a:pt x="48" y="929"/>
                    <a:pt x="119" y="1120"/>
                    <a:pt x="262" y="1239"/>
                  </a:cubicBezTo>
                  <a:cubicBezTo>
                    <a:pt x="381" y="1334"/>
                    <a:pt x="548" y="1405"/>
                    <a:pt x="834" y="1525"/>
                  </a:cubicBezTo>
                  <a:cubicBezTo>
                    <a:pt x="1048" y="1596"/>
                    <a:pt x="1048" y="1763"/>
                    <a:pt x="1024" y="1810"/>
                  </a:cubicBezTo>
                  <a:cubicBezTo>
                    <a:pt x="1000" y="1953"/>
                    <a:pt x="881" y="2096"/>
                    <a:pt x="691" y="2096"/>
                  </a:cubicBezTo>
                  <a:cubicBezTo>
                    <a:pt x="646" y="2102"/>
                    <a:pt x="609" y="2105"/>
                    <a:pt x="576" y="2105"/>
                  </a:cubicBezTo>
                  <a:cubicBezTo>
                    <a:pt x="471" y="2105"/>
                    <a:pt x="413" y="2074"/>
                    <a:pt x="286" y="2001"/>
                  </a:cubicBezTo>
                  <a:cubicBezTo>
                    <a:pt x="260" y="1984"/>
                    <a:pt x="232" y="1976"/>
                    <a:pt x="203" y="1976"/>
                  </a:cubicBezTo>
                  <a:cubicBezTo>
                    <a:pt x="150" y="1976"/>
                    <a:pt x="94" y="2002"/>
                    <a:pt x="48" y="2048"/>
                  </a:cubicBezTo>
                  <a:cubicBezTo>
                    <a:pt x="0" y="2144"/>
                    <a:pt x="24" y="2239"/>
                    <a:pt x="119" y="2287"/>
                  </a:cubicBezTo>
                  <a:cubicBezTo>
                    <a:pt x="262" y="2406"/>
                    <a:pt x="381" y="2430"/>
                    <a:pt x="524" y="2453"/>
                  </a:cubicBezTo>
                  <a:lnTo>
                    <a:pt x="524" y="2549"/>
                  </a:lnTo>
                  <a:cubicBezTo>
                    <a:pt x="524" y="2644"/>
                    <a:pt x="595" y="2715"/>
                    <a:pt x="691" y="2715"/>
                  </a:cubicBezTo>
                  <a:cubicBezTo>
                    <a:pt x="786" y="2715"/>
                    <a:pt x="857" y="2644"/>
                    <a:pt x="857" y="2549"/>
                  </a:cubicBezTo>
                  <a:lnTo>
                    <a:pt x="857" y="2430"/>
                  </a:lnTo>
                  <a:cubicBezTo>
                    <a:pt x="1143" y="2358"/>
                    <a:pt x="1334" y="2120"/>
                    <a:pt x="1357" y="1882"/>
                  </a:cubicBezTo>
                  <a:cubicBezTo>
                    <a:pt x="1429" y="1572"/>
                    <a:pt x="1262" y="1286"/>
                    <a:pt x="953" y="1191"/>
                  </a:cubicBezTo>
                  <a:cubicBezTo>
                    <a:pt x="786" y="1120"/>
                    <a:pt x="595" y="1048"/>
                    <a:pt x="476" y="977"/>
                  </a:cubicBezTo>
                  <a:cubicBezTo>
                    <a:pt x="429" y="929"/>
                    <a:pt x="429" y="858"/>
                    <a:pt x="429" y="786"/>
                  </a:cubicBezTo>
                  <a:cubicBezTo>
                    <a:pt x="453" y="739"/>
                    <a:pt x="500" y="643"/>
                    <a:pt x="595" y="620"/>
                  </a:cubicBezTo>
                  <a:cubicBezTo>
                    <a:pt x="638" y="605"/>
                    <a:pt x="680" y="600"/>
                    <a:pt x="720" y="600"/>
                  </a:cubicBezTo>
                  <a:cubicBezTo>
                    <a:pt x="879" y="600"/>
                    <a:pt x="1005" y="691"/>
                    <a:pt x="1024" y="691"/>
                  </a:cubicBezTo>
                  <a:cubicBezTo>
                    <a:pt x="1056" y="712"/>
                    <a:pt x="1093" y="724"/>
                    <a:pt x="1131" y="724"/>
                  </a:cubicBezTo>
                  <a:cubicBezTo>
                    <a:pt x="1176" y="724"/>
                    <a:pt x="1223" y="707"/>
                    <a:pt x="1262" y="667"/>
                  </a:cubicBezTo>
                  <a:cubicBezTo>
                    <a:pt x="1310" y="596"/>
                    <a:pt x="1310" y="477"/>
                    <a:pt x="1238" y="429"/>
                  </a:cubicBezTo>
                  <a:cubicBezTo>
                    <a:pt x="1215" y="405"/>
                    <a:pt x="1072" y="310"/>
                    <a:pt x="857" y="262"/>
                  </a:cubicBezTo>
                  <a:lnTo>
                    <a:pt x="857" y="167"/>
                  </a:lnTo>
                  <a:cubicBezTo>
                    <a:pt x="857" y="72"/>
                    <a:pt x="78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4" name="Google Shape;8854;p62">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855" name="Google Shape;8855;p62">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856" name="Google Shape;8856;p62"/>
          <p:cNvSpPr/>
          <p:nvPr/>
        </p:nvSpPr>
        <p:spPr>
          <a:xfrm>
            <a:off x="8291538" y="128320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58" name="Google Shape;8858;p6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62"/>
        <p:cNvGrpSpPr/>
        <p:nvPr/>
      </p:nvGrpSpPr>
      <p:grpSpPr>
        <a:xfrm>
          <a:off x="0" y="0"/>
          <a:ext cx="0" cy="0"/>
          <a:chOff x="0" y="0"/>
          <a:chExt cx="0" cy="0"/>
        </a:xfrm>
      </p:grpSpPr>
      <p:sp>
        <p:nvSpPr>
          <p:cNvPr id="8863" name="Google Shape;8863;p6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64" name="Google Shape;8864;p6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65" name="Google Shape;8865;p6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sets us apart?</a:t>
            </a:r>
            <a:endParaRPr/>
          </a:p>
        </p:txBody>
      </p:sp>
      <p:sp>
        <p:nvSpPr>
          <p:cNvPr id="8866" name="Google Shape;8866;p63"/>
          <p:cNvSpPr txBox="1">
            <a:spLocks noGrp="1"/>
          </p:cNvSpPr>
          <p:nvPr>
            <p:ph type="subTitle" idx="1"/>
          </p:nvPr>
        </p:nvSpPr>
        <p:spPr>
          <a:xfrm>
            <a:off x="2097575" y="1266475"/>
            <a:ext cx="33666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867" name="Google Shape;8867;p63"/>
          <p:cNvSpPr txBox="1">
            <a:spLocks noGrp="1"/>
          </p:cNvSpPr>
          <p:nvPr>
            <p:ph type="subTitle" idx="2"/>
          </p:nvPr>
        </p:nvSpPr>
        <p:spPr>
          <a:xfrm>
            <a:off x="2097575" y="1583875"/>
            <a:ext cx="3366600" cy="6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8868" name="Google Shape;8868;p63"/>
          <p:cNvSpPr txBox="1">
            <a:spLocks noGrp="1"/>
          </p:cNvSpPr>
          <p:nvPr>
            <p:ph type="subTitle" idx="3"/>
          </p:nvPr>
        </p:nvSpPr>
        <p:spPr>
          <a:xfrm>
            <a:off x="3679838" y="2251000"/>
            <a:ext cx="33666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8869" name="Google Shape;8869;p63"/>
          <p:cNvSpPr txBox="1">
            <a:spLocks noGrp="1"/>
          </p:cNvSpPr>
          <p:nvPr>
            <p:ph type="subTitle" idx="4"/>
          </p:nvPr>
        </p:nvSpPr>
        <p:spPr>
          <a:xfrm>
            <a:off x="3679838" y="2568401"/>
            <a:ext cx="3366600" cy="6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Despite being red, Mars is a cold place. The planet is full of iron oxide dust</a:t>
            </a:r>
            <a:endParaRPr/>
          </a:p>
        </p:txBody>
      </p:sp>
      <p:sp>
        <p:nvSpPr>
          <p:cNvPr id="8870" name="Google Shape;8870;p63"/>
          <p:cNvSpPr txBox="1">
            <a:spLocks noGrp="1"/>
          </p:cNvSpPr>
          <p:nvPr>
            <p:ph type="subTitle" idx="6"/>
          </p:nvPr>
        </p:nvSpPr>
        <p:spPr>
          <a:xfrm>
            <a:off x="2097563" y="3552927"/>
            <a:ext cx="3366600" cy="6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8871" name="Google Shape;8871;p63"/>
          <p:cNvSpPr txBox="1">
            <a:spLocks noGrp="1"/>
          </p:cNvSpPr>
          <p:nvPr>
            <p:ph type="subTitle" idx="5"/>
          </p:nvPr>
        </p:nvSpPr>
        <p:spPr>
          <a:xfrm>
            <a:off x="2097563" y="3235525"/>
            <a:ext cx="33666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8872" name="Google Shape;8872;p63"/>
          <p:cNvSpPr/>
          <p:nvPr/>
        </p:nvSpPr>
        <p:spPr>
          <a:xfrm>
            <a:off x="1026262" y="1266476"/>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73" name="Google Shape;8873;p63"/>
          <p:cNvSpPr/>
          <p:nvPr/>
        </p:nvSpPr>
        <p:spPr>
          <a:xfrm>
            <a:off x="7198832" y="225100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74" name="Google Shape;8874;p63"/>
          <p:cNvSpPr/>
          <p:nvPr/>
        </p:nvSpPr>
        <p:spPr>
          <a:xfrm>
            <a:off x="1026267" y="3235526"/>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875" name="Google Shape;8875;p63"/>
          <p:cNvGrpSpPr/>
          <p:nvPr/>
        </p:nvGrpSpPr>
        <p:grpSpPr>
          <a:xfrm>
            <a:off x="8290351" y="863900"/>
            <a:ext cx="123600" cy="3239150"/>
            <a:chOff x="8290351" y="863900"/>
            <a:chExt cx="123600" cy="3239150"/>
          </a:xfrm>
        </p:grpSpPr>
        <p:sp>
          <p:nvSpPr>
            <p:cNvPr id="8876" name="Google Shape;8876;p6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0" name="Google Shape;8890;p63">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891" name="Google Shape;8891;p63">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pSp>
        <p:nvGrpSpPr>
          <p:cNvPr id="8892" name="Google Shape;8892;p63"/>
          <p:cNvGrpSpPr/>
          <p:nvPr/>
        </p:nvGrpSpPr>
        <p:grpSpPr>
          <a:xfrm>
            <a:off x="1313532" y="1478884"/>
            <a:ext cx="344348" cy="491995"/>
            <a:chOff x="1668151" y="1395994"/>
            <a:chExt cx="272126" cy="388806"/>
          </a:xfrm>
        </p:grpSpPr>
        <p:sp>
          <p:nvSpPr>
            <p:cNvPr id="8893" name="Google Shape;8893;p63"/>
            <p:cNvSpPr/>
            <p:nvPr/>
          </p:nvSpPr>
          <p:spPr>
            <a:xfrm>
              <a:off x="1668151" y="1395994"/>
              <a:ext cx="272126" cy="388806"/>
            </a:xfrm>
            <a:custGeom>
              <a:avLst/>
              <a:gdLst/>
              <a:ahLst/>
              <a:cxnLst/>
              <a:rect l="l" t="t" r="r" b="b"/>
              <a:pathLst>
                <a:path w="11955" h="17081" extrusionOk="0">
                  <a:moveTo>
                    <a:pt x="6174" y="540"/>
                  </a:moveTo>
                  <a:cubicBezTo>
                    <a:pt x="6432" y="754"/>
                    <a:pt x="7119" y="1423"/>
                    <a:pt x="7815" y="2431"/>
                  </a:cubicBezTo>
                  <a:lnTo>
                    <a:pt x="4523" y="2431"/>
                  </a:lnTo>
                  <a:cubicBezTo>
                    <a:pt x="5228" y="1414"/>
                    <a:pt x="5915" y="754"/>
                    <a:pt x="6174" y="540"/>
                  </a:cubicBezTo>
                  <a:close/>
                  <a:moveTo>
                    <a:pt x="2623" y="11727"/>
                  </a:moveTo>
                  <a:cubicBezTo>
                    <a:pt x="2793" y="12574"/>
                    <a:pt x="2980" y="13324"/>
                    <a:pt x="3105" y="13814"/>
                  </a:cubicBezTo>
                  <a:cubicBezTo>
                    <a:pt x="1990" y="14430"/>
                    <a:pt x="1499" y="15509"/>
                    <a:pt x="1294" y="16393"/>
                  </a:cubicBezTo>
                  <a:cubicBezTo>
                    <a:pt x="687" y="14037"/>
                    <a:pt x="1847" y="12467"/>
                    <a:pt x="2623" y="11727"/>
                  </a:cubicBezTo>
                  <a:close/>
                  <a:moveTo>
                    <a:pt x="9733" y="11673"/>
                  </a:moveTo>
                  <a:cubicBezTo>
                    <a:pt x="10536" y="12414"/>
                    <a:pt x="11731" y="13993"/>
                    <a:pt x="11116" y="16393"/>
                  </a:cubicBezTo>
                  <a:cubicBezTo>
                    <a:pt x="10929" y="15607"/>
                    <a:pt x="10447" y="14421"/>
                    <a:pt x="9242" y="13779"/>
                  </a:cubicBezTo>
                  <a:cubicBezTo>
                    <a:pt x="9376" y="13279"/>
                    <a:pt x="9564" y="12521"/>
                    <a:pt x="9733" y="11673"/>
                  </a:cubicBezTo>
                  <a:close/>
                  <a:moveTo>
                    <a:pt x="6397" y="15759"/>
                  </a:moveTo>
                  <a:lnTo>
                    <a:pt x="6325" y="16473"/>
                  </a:lnTo>
                  <a:cubicBezTo>
                    <a:pt x="6321" y="16544"/>
                    <a:pt x="6263" y="16580"/>
                    <a:pt x="6205" y="16580"/>
                  </a:cubicBezTo>
                  <a:cubicBezTo>
                    <a:pt x="6147" y="16580"/>
                    <a:pt x="6089" y="16544"/>
                    <a:pt x="6084" y="16473"/>
                  </a:cubicBezTo>
                  <a:lnTo>
                    <a:pt x="6013" y="15759"/>
                  </a:lnTo>
                  <a:close/>
                  <a:moveTo>
                    <a:pt x="6187" y="0"/>
                  </a:moveTo>
                  <a:cubicBezTo>
                    <a:pt x="6129" y="0"/>
                    <a:pt x="6071" y="14"/>
                    <a:pt x="6022" y="40"/>
                  </a:cubicBezTo>
                  <a:cubicBezTo>
                    <a:pt x="4345" y="1343"/>
                    <a:pt x="2088" y="4724"/>
                    <a:pt x="2150" y="7891"/>
                  </a:cubicBezTo>
                  <a:cubicBezTo>
                    <a:pt x="2150" y="8881"/>
                    <a:pt x="2320" y="10068"/>
                    <a:pt x="2516" y="11156"/>
                  </a:cubicBezTo>
                  <a:cubicBezTo>
                    <a:pt x="1668" y="11887"/>
                    <a:pt x="0" y="13770"/>
                    <a:pt x="883" y="16767"/>
                  </a:cubicBezTo>
                  <a:cubicBezTo>
                    <a:pt x="935" y="16957"/>
                    <a:pt x="1112" y="17080"/>
                    <a:pt x="1309" y="17080"/>
                  </a:cubicBezTo>
                  <a:cubicBezTo>
                    <a:pt x="1316" y="17080"/>
                    <a:pt x="1323" y="17080"/>
                    <a:pt x="1329" y="17079"/>
                  </a:cubicBezTo>
                  <a:cubicBezTo>
                    <a:pt x="1535" y="17071"/>
                    <a:pt x="1704" y="16928"/>
                    <a:pt x="1749" y="16723"/>
                  </a:cubicBezTo>
                  <a:cubicBezTo>
                    <a:pt x="1900" y="15938"/>
                    <a:pt x="2284" y="14912"/>
                    <a:pt x="3247" y="14314"/>
                  </a:cubicBezTo>
                  <a:cubicBezTo>
                    <a:pt x="3256" y="14341"/>
                    <a:pt x="3265" y="14367"/>
                    <a:pt x="3265" y="14376"/>
                  </a:cubicBezTo>
                  <a:lnTo>
                    <a:pt x="3265" y="15135"/>
                  </a:lnTo>
                  <a:cubicBezTo>
                    <a:pt x="3265" y="15483"/>
                    <a:pt x="3551" y="15759"/>
                    <a:pt x="3899" y="15759"/>
                  </a:cubicBezTo>
                  <a:lnTo>
                    <a:pt x="5522" y="15759"/>
                  </a:lnTo>
                  <a:lnTo>
                    <a:pt x="5594" y="16500"/>
                  </a:lnTo>
                  <a:cubicBezTo>
                    <a:pt x="5629" y="16812"/>
                    <a:pt x="5870" y="17062"/>
                    <a:pt x="6183" y="17079"/>
                  </a:cubicBezTo>
                  <a:cubicBezTo>
                    <a:pt x="6194" y="17080"/>
                    <a:pt x="6205" y="17080"/>
                    <a:pt x="6217" y="17080"/>
                  </a:cubicBezTo>
                  <a:cubicBezTo>
                    <a:pt x="6540" y="17080"/>
                    <a:pt x="6808" y="16836"/>
                    <a:pt x="6834" y="16517"/>
                  </a:cubicBezTo>
                  <a:lnTo>
                    <a:pt x="6914" y="15759"/>
                  </a:lnTo>
                  <a:lnTo>
                    <a:pt x="8475" y="15759"/>
                  </a:lnTo>
                  <a:cubicBezTo>
                    <a:pt x="8823" y="15759"/>
                    <a:pt x="9100" y="15483"/>
                    <a:pt x="9100" y="15135"/>
                  </a:cubicBezTo>
                  <a:lnTo>
                    <a:pt x="9100" y="14376"/>
                  </a:lnTo>
                  <a:cubicBezTo>
                    <a:pt x="9109" y="14359"/>
                    <a:pt x="9118" y="14323"/>
                    <a:pt x="9126" y="14287"/>
                  </a:cubicBezTo>
                  <a:cubicBezTo>
                    <a:pt x="10135" y="14876"/>
                    <a:pt x="10536" y="15920"/>
                    <a:pt x="10688" y="16723"/>
                  </a:cubicBezTo>
                  <a:cubicBezTo>
                    <a:pt x="10732" y="16928"/>
                    <a:pt x="10893" y="17071"/>
                    <a:pt x="11107" y="17079"/>
                  </a:cubicBezTo>
                  <a:cubicBezTo>
                    <a:pt x="11114" y="17080"/>
                    <a:pt x="11121" y="17080"/>
                    <a:pt x="11127" y="17080"/>
                  </a:cubicBezTo>
                  <a:cubicBezTo>
                    <a:pt x="11324" y="17080"/>
                    <a:pt x="11493" y="16957"/>
                    <a:pt x="11553" y="16758"/>
                  </a:cubicBezTo>
                  <a:cubicBezTo>
                    <a:pt x="11954" y="15393"/>
                    <a:pt x="11874" y="14100"/>
                    <a:pt x="11294" y="12931"/>
                  </a:cubicBezTo>
                  <a:cubicBezTo>
                    <a:pt x="10866" y="12039"/>
                    <a:pt x="10242" y="11432"/>
                    <a:pt x="9858" y="11111"/>
                  </a:cubicBezTo>
                  <a:cubicBezTo>
                    <a:pt x="10322" y="8694"/>
                    <a:pt x="10456" y="6562"/>
                    <a:pt x="9421" y="4260"/>
                  </a:cubicBezTo>
                  <a:cubicBezTo>
                    <a:pt x="9381" y="4168"/>
                    <a:pt x="9293" y="4114"/>
                    <a:pt x="9199" y="4114"/>
                  </a:cubicBezTo>
                  <a:cubicBezTo>
                    <a:pt x="9166" y="4114"/>
                    <a:pt x="9132" y="4121"/>
                    <a:pt x="9100" y="4135"/>
                  </a:cubicBezTo>
                  <a:cubicBezTo>
                    <a:pt x="8966" y="4189"/>
                    <a:pt x="8912" y="4331"/>
                    <a:pt x="8966" y="4465"/>
                  </a:cubicBezTo>
                  <a:cubicBezTo>
                    <a:pt x="9465" y="5616"/>
                    <a:pt x="9715" y="6767"/>
                    <a:pt x="9715" y="7900"/>
                  </a:cubicBezTo>
                  <a:cubicBezTo>
                    <a:pt x="9715" y="10059"/>
                    <a:pt x="8877" y="13297"/>
                    <a:pt x="8663" y="14091"/>
                  </a:cubicBezTo>
                  <a:lnTo>
                    <a:pt x="5844" y="14091"/>
                  </a:lnTo>
                  <a:cubicBezTo>
                    <a:pt x="5719" y="14091"/>
                    <a:pt x="5603" y="14189"/>
                    <a:pt x="5585" y="14314"/>
                  </a:cubicBezTo>
                  <a:cubicBezTo>
                    <a:pt x="5567" y="14466"/>
                    <a:pt x="5683" y="14599"/>
                    <a:pt x="5835" y="14599"/>
                  </a:cubicBezTo>
                  <a:lnTo>
                    <a:pt x="8600" y="14599"/>
                  </a:lnTo>
                  <a:lnTo>
                    <a:pt x="8600" y="15135"/>
                  </a:lnTo>
                  <a:cubicBezTo>
                    <a:pt x="8600" y="15206"/>
                    <a:pt x="8547" y="15260"/>
                    <a:pt x="8475" y="15260"/>
                  </a:cubicBezTo>
                  <a:lnTo>
                    <a:pt x="3899" y="15260"/>
                  </a:lnTo>
                  <a:cubicBezTo>
                    <a:pt x="3827" y="15260"/>
                    <a:pt x="3765" y="15206"/>
                    <a:pt x="3765" y="15135"/>
                  </a:cubicBezTo>
                  <a:lnTo>
                    <a:pt x="3765" y="14599"/>
                  </a:lnTo>
                  <a:lnTo>
                    <a:pt x="4657" y="14599"/>
                  </a:lnTo>
                  <a:cubicBezTo>
                    <a:pt x="4782" y="14599"/>
                    <a:pt x="4898" y="14501"/>
                    <a:pt x="4916" y="14376"/>
                  </a:cubicBezTo>
                  <a:cubicBezTo>
                    <a:pt x="4934" y="14225"/>
                    <a:pt x="4818" y="14091"/>
                    <a:pt x="4666" y="14091"/>
                  </a:cubicBezTo>
                  <a:lnTo>
                    <a:pt x="3711" y="14091"/>
                  </a:lnTo>
                  <a:cubicBezTo>
                    <a:pt x="2846" y="10612"/>
                    <a:pt x="1677" y="6740"/>
                    <a:pt x="4211" y="2931"/>
                  </a:cubicBezTo>
                  <a:lnTo>
                    <a:pt x="8163" y="2931"/>
                  </a:lnTo>
                  <a:cubicBezTo>
                    <a:pt x="8261" y="3091"/>
                    <a:pt x="8359" y="3252"/>
                    <a:pt x="8457" y="3421"/>
                  </a:cubicBezTo>
                  <a:cubicBezTo>
                    <a:pt x="8508" y="3500"/>
                    <a:pt x="8593" y="3556"/>
                    <a:pt x="8685" y="3556"/>
                  </a:cubicBezTo>
                  <a:cubicBezTo>
                    <a:pt x="8707" y="3556"/>
                    <a:pt x="8729" y="3553"/>
                    <a:pt x="8752" y="3546"/>
                  </a:cubicBezTo>
                  <a:cubicBezTo>
                    <a:pt x="8912" y="3493"/>
                    <a:pt x="8975" y="3323"/>
                    <a:pt x="8903" y="3181"/>
                  </a:cubicBezTo>
                  <a:cubicBezTo>
                    <a:pt x="7860" y="1334"/>
                    <a:pt x="6602" y="183"/>
                    <a:pt x="6352" y="40"/>
                  </a:cubicBezTo>
                  <a:cubicBezTo>
                    <a:pt x="6303" y="14"/>
                    <a:pt x="6245" y="0"/>
                    <a:pt x="6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3"/>
            <p:cNvSpPr/>
            <p:nvPr/>
          </p:nvSpPr>
          <p:spPr>
            <a:xfrm>
              <a:off x="1726833" y="1510808"/>
              <a:ext cx="165711" cy="170355"/>
            </a:xfrm>
            <a:custGeom>
              <a:avLst/>
              <a:gdLst/>
              <a:ahLst/>
              <a:cxnLst/>
              <a:rect l="l" t="t" r="r" b="b"/>
              <a:pathLst>
                <a:path w="7280" h="7484" extrusionOk="0">
                  <a:moveTo>
                    <a:pt x="3622" y="501"/>
                  </a:moveTo>
                  <a:cubicBezTo>
                    <a:pt x="6477" y="608"/>
                    <a:pt x="6477" y="4693"/>
                    <a:pt x="3622" y="4800"/>
                  </a:cubicBezTo>
                  <a:cubicBezTo>
                    <a:pt x="2445" y="4800"/>
                    <a:pt x="1481" y="3837"/>
                    <a:pt x="1481" y="2651"/>
                  </a:cubicBezTo>
                  <a:cubicBezTo>
                    <a:pt x="1481" y="1464"/>
                    <a:pt x="2445" y="501"/>
                    <a:pt x="3622" y="501"/>
                  </a:cubicBezTo>
                  <a:close/>
                  <a:moveTo>
                    <a:pt x="3890" y="5282"/>
                  </a:moveTo>
                  <a:lnTo>
                    <a:pt x="3890" y="6727"/>
                  </a:lnTo>
                  <a:cubicBezTo>
                    <a:pt x="3890" y="6869"/>
                    <a:pt x="3779" y="6983"/>
                    <a:pt x="3642" y="6983"/>
                  </a:cubicBezTo>
                  <a:cubicBezTo>
                    <a:pt x="3624" y="6983"/>
                    <a:pt x="3605" y="6981"/>
                    <a:pt x="3587" y="6977"/>
                  </a:cubicBezTo>
                  <a:cubicBezTo>
                    <a:pt x="3471" y="6950"/>
                    <a:pt x="3390" y="6843"/>
                    <a:pt x="3390" y="6727"/>
                  </a:cubicBezTo>
                  <a:lnTo>
                    <a:pt x="3390" y="5282"/>
                  </a:lnTo>
                  <a:cubicBezTo>
                    <a:pt x="3471" y="5291"/>
                    <a:pt x="3555" y="5296"/>
                    <a:pt x="3640" y="5296"/>
                  </a:cubicBezTo>
                  <a:cubicBezTo>
                    <a:pt x="3725" y="5296"/>
                    <a:pt x="3810" y="5291"/>
                    <a:pt x="3890" y="5282"/>
                  </a:cubicBezTo>
                  <a:close/>
                  <a:moveTo>
                    <a:pt x="3640" y="1"/>
                  </a:moveTo>
                  <a:cubicBezTo>
                    <a:pt x="571" y="63"/>
                    <a:pt x="0" y="4283"/>
                    <a:pt x="2891" y="5193"/>
                  </a:cubicBezTo>
                  <a:lnTo>
                    <a:pt x="2891" y="6727"/>
                  </a:lnTo>
                  <a:cubicBezTo>
                    <a:pt x="2891" y="7147"/>
                    <a:pt x="3233" y="7484"/>
                    <a:pt x="3644" y="7484"/>
                  </a:cubicBezTo>
                  <a:cubicBezTo>
                    <a:pt x="3678" y="7484"/>
                    <a:pt x="3712" y="7482"/>
                    <a:pt x="3747" y="7477"/>
                  </a:cubicBezTo>
                  <a:cubicBezTo>
                    <a:pt x="4122" y="7423"/>
                    <a:pt x="4390" y="7093"/>
                    <a:pt x="4390" y="6719"/>
                  </a:cubicBezTo>
                  <a:lnTo>
                    <a:pt x="4390" y="5193"/>
                  </a:lnTo>
                  <a:cubicBezTo>
                    <a:pt x="7280" y="4283"/>
                    <a:pt x="6709" y="63"/>
                    <a:pt x="3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3"/>
            <p:cNvSpPr/>
            <p:nvPr/>
          </p:nvSpPr>
          <p:spPr>
            <a:xfrm>
              <a:off x="1759725" y="1533570"/>
              <a:ext cx="87135" cy="75139"/>
            </a:xfrm>
            <a:custGeom>
              <a:avLst/>
              <a:gdLst/>
              <a:ahLst/>
              <a:cxnLst/>
              <a:rect l="l" t="t" r="r" b="b"/>
              <a:pathLst>
                <a:path w="3828" h="3301" extrusionOk="0">
                  <a:moveTo>
                    <a:pt x="2177" y="500"/>
                  </a:moveTo>
                  <a:cubicBezTo>
                    <a:pt x="3703" y="553"/>
                    <a:pt x="3703" y="2739"/>
                    <a:pt x="2177" y="2801"/>
                  </a:cubicBezTo>
                  <a:cubicBezTo>
                    <a:pt x="1544" y="2801"/>
                    <a:pt x="1035" y="2284"/>
                    <a:pt x="1035" y="1651"/>
                  </a:cubicBezTo>
                  <a:cubicBezTo>
                    <a:pt x="1035" y="1017"/>
                    <a:pt x="1544" y="500"/>
                    <a:pt x="2177" y="500"/>
                  </a:cubicBezTo>
                  <a:close/>
                  <a:moveTo>
                    <a:pt x="2177" y="0"/>
                  </a:moveTo>
                  <a:cubicBezTo>
                    <a:pt x="1" y="80"/>
                    <a:pt x="1" y="3212"/>
                    <a:pt x="2177" y="3301"/>
                  </a:cubicBezTo>
                  <a:cubicBezTo>
                    <a:pt x="3087" y="3301"/>
                    <a:pt x="3828" y="2560"/>
                    <a:pt x="3828" y="1651"/>
                  </a:cubicBezTo>
                  <a:cubicBezTo>
                    <a:pt x="3828" y="741"/>
                    <a:pt x="3087" y="0"/>
                    <a:pt x="2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63"/>
          <p:cNvGrpSpPr/>
          <p:nvPr/>
        </p:nvGrpSpPr>
        <p:grpSpPr>
          <a:xfrm>
            <a:off x="1239937" y="3516868"/>
            <a:ext cx="491592" cy="354112"/>
            <a:chOff x="2226971" y="1450510"/>
            <a:chExt cx="388488" cy="279842"/>
          </a:xfrm>
        </p:grpSpPr>
        <p:sp>
          <p:nvSpPr>
            <p:cNvPr id="8897" name="Google Shape;8897;p63"/>
            <p:cNvSpPr/>
            <p:nvPr/>
          </p:nvSpPr>
          <p:spPr>
            <a:xfrm>
              <a:off x="2247480" y="1450510"/>
              <a:ext cx="263408" cy="163503"/>
            </a:xfrm>
            <a:custGeom>
              <a:avLst/>
              <a:gdLst/>
              <a:ahLst/>
              <a:cxnLst/>
              <a:rect l="l" t="t" r="r" b="b"/>
              <a:pathLst>
                <a:path w="11572" h="7183" extrusionOk="0">
                  <a:moveTo>
                    <a:pt x="269" y="0"/>
                  </a:moveTo>
                  <a:cubicBezTo>
                    <a:pt x="117" y="0"/>
                    <a:pt x="1" y="116"/>
                    <a:pt x="1" y="259"/>
                  </a:cubicBezTo>
                  <a:lnTo>
                    <a:pt x="1" y="6932"/>
                  </a:lnTo>
                  <a:cubicBezTo>
                    <a:pt x="1" y="7070"/>
                    <a:pt x="112" y="7182"/>
                    <a:pt x="251" y="7182"/>
                  </a:cubicBezTo>
                  <a:cubicBezTo>
                    <a:pt x="328" y="7182"/>
                    <a:pt x="412" y="7148"/>
                    <a:pt x="492" y="7066"/>
                  </a:cubicBezTo>
                  <a:cubicBezTo>
                    <a:pt x="501" y="7057"/>
                    <a:pt x="501" y="7048"/>
                    <a:pt x="501" y="7030"/>
                  </a:cubicBezTo>
                  <a:lnTo>
                    <a:pt x="501" y="661"/>
                  </a:lnTo>
                  <a:cubicBezTo>
                    <a:pt x="501" y="571"/>
                    <a:pt x="572" y="500"/>
                    <a:pt x="661" y="500"/>
                  </a:cubicBezTo>
                  <a:lnTo>
                    <a:pt x="11313" y="500"/>
                  </a:lnTo>
                  <a:cubicBezTo>
                    <a:pt x="11322" y="500"/>
                    <a:pt x="11340" y="491"/>
                    <a:pt x="11349" y="482"/>
                  </a:cubicBezTo>
                  <a:cubicBezTo>
                    <a:pt x="11572" y="268"/>
                    <a:pt x="11429" y="0"/>
                    <a:pt x="1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3"/>
            <p:cNvSpPr/>
            <p:nvPr/>
          </p:nvSpPr>
          <p:spPr>
            <a:xfrm>
              <a:off x="2270242" y="1473250"/>
              <a:ext cx="301967" cy="198011"/>
            </a:xfrm>
            <a:custGeom>
              <a:avLst/>
              <a:gdLst/>
              <a:ahLst/>
              <a:cxnLst/>
              <a:rect l="l" t="t" r="r" b="b"/>
              <a:pathLst>
                <a:path w="13266" h="8699" extrusionOk="0">
                  <a:moveTo>
                    <a:pt x="12623" y="500"/>
                  </a:moveTo>
                  <a:cubicBezTo>
                    <a:pt x="12704" y="500"/>
                    <a:pt x="12766" y="563"/>
                    <a:pt x="12766" y="643"/>
                  </a:cubicBezTo>
                  <a:lnTo>
                    <a:pt x="12766" y="8047"/>
                  </a:lnTo>
                  <a:cubicBezTo>
                    <a:pt x="12766" y="8128"/>
                    <a:pt x="12704" y="8199"/>
                    <a:pt x="12623" y="8199"/>
                  </a:cubicBezTo>
                  <a:lnTo>
                    <a:pt x="651" y="8199"/>
                  </a:lnTo>
                  <a:cubicBezTo>
                    <a:pt x="571" y="8199"/>
                    <a:pt x="500" y="8128"/>
                    <a:pt x="500" y="8047"/>
                  </a:cubicBezTo>
                  <a:lnTo>
                    <a:pt x="500" y="643"/>
                  </a:lnTo>
                  <a:cubicBezTo>
                    <a:pt x="500" y="563"/>
                    <a:pt x="571" y="500"/>
                    <a:pt x="651" y="500"/>
                  </a:cubicBezTo>
                  <a:close/>
                  <a:moveTo>
                    <a:pt x="651" y="1"/>
                  </a:moveTo>
                  <a:cubicBezTo>
                    <a:pt x="295" y="1"/>
                    <a:pt x="0" y="286"/>
                    <a:pt x="0" y="643"/>
                  </a:cubicBezTo>
                  <a:lnTo>
                    <a:pt x="0" y="8047"/>
                  </a:lnTo>
                  <a:cubicBezTo>
                    <a:pt x="0" y="8404"/>
                    <a:pt x="295" y="8699"/>
                    <a:pt x="651" y="8699"/>
                  </a:cubicBezTo>
                  <a:lnTo>
                    <a:pt x="12623" y="8699"/>
                  </a:lnTo>
                  <a:cubicBezTo>
                    <a:pt x="12980" y="8699"/>
                    <a:pt x="13266" y="8404"/>
                    <a:pt x="13266" y="8047"/>
                  </a:cubicBezTo>
                  <a:lnTo>
                    <a:pt x="13266" y="643"/>
                  </a:lnTo>
                  <a:cubicBezTo>
                    <a:pt x="13266" y="286"/>
                    <a:pt x="12980" y="1"/>
                    <a:pt x="12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3"/>
            <p:cNvSpPr/>
            <p:nvPr/>
          </p:nvSpPr>
          <p:spPr>
            <a:xfrm>
              <a:off x="2226971" y="1450510"/>
              <a:ext cx="388488" cy="279842"/>
            </a:xfrm>
            <a:custGeom>
              <a:avLst/>
              <a:gdLst/>
              <a:ahLst/>
              <a:cxnLst/>
              <a:rect l="l" t="t" r="r" b="b"/>
              <a:pathLst>
                <a:path w="17067" h="12294" extrusionOk="0">
                  <a:moveTo>
                    <a:pt x="10010" y="10697"/>
                  </a:moveTo>
                  <a:lnTo>
                    <a:pt x="9903" y="11000"/>
                  </a:lnTo>
                  <a:lnTo>
                    <a:pt x="7147" y="11000"/>
                  </a:lnTo>
                  <a:lnTo>
                    <a:pt x="7049" y="10697"/>
                  </a:lnTo>
                  <a:close/>
                  <a:moveTo>
                    <a:pt x="16567" y="10697"/>
                  </a:moveTo>
                  <a:lnTo>
                    <a:pt x="16567" y="11241"/>
                  </a:lnTo>
                  <a:cubicBezTo>
                    <a:pt x="16567" y="11544"/>
                    <a:pt x="16318" y="11794"/>
                    <a:pt x="16014" y="11794"/>
                  </a:cubicBezTo>
                  <a:lnTo>
                    <a:pt x="1063" y="11794"/>
                  </a:lnTo>
                  <a:cubicBezTo>
                    <a:pt x="750" y="11794"/>
                    <a:pt x="501" y="11544"/>
                    <a:pt x="501" y="11241"/>
                  </a:cubicBezTo>
                  <a:lnTo>
                    <a:pt x="501" y="10697"/>
                  </a:lnTo>
                  <a:lnTo>
                    <a:pt x="6522" y="10697"/>
                  </a:lnTo>
                  <a:lnTo>
                    <a:pt x="6710" y="11223"/>
                  </a:lnTo>
                  <a:cubicBezTo>
                    <a:pt x="6763" y="11384"/>
                    <a:pt x="6915" y="11500"/>
                    <a:pt x="7093" y="11500"/>
                  </a:cubicBezTo>
                  <a:lnTo>
                    <a:pt x="9975" y="11500"/>
                  </a:lnTo>
                  <a:cubicBezTo>
                    <a:pt x="10153" y="11500"/>
                    <a:pt x="10305" y="11384"/>
                    <a:pt x="10367" y="11223"/>
                  </a:cubicBezTo>
                  <a:lnTo>
                    <a:pt x="10546" y="10697"/>
                  </a:lnTo>
                  <a:close/>
                  <a:moveTo>
                    <a:pt x="13186" y="0"/>
                  </a:moveTo>
                  <a:cubicBezTo>
                    <a:pt x="13168" y="0"/>
                    <a:pt x="13159" y="0"/>
                    <a:pt x="13142" y="9"/>
                  </a:cubicBezTo>
                  <a:cubicBezTo>
                    <a:pt x="12919" y="232"/>
                    <a:pt x="13070" y="500"/>
                    <a:pt x="13284" y="500"/>
                  </a:cubicBezTo>
                  <a:lnTo>
                    <a:pt x="14890" y="500"/>
                  </a:lnTo>
                  <a:cubicBezTo>
                    <a:pt x="15318" y="500"/>
                    <a:pt x="15666" y="848"/>
                    <a:pt x="15666" y="1276"/>
                  </a:cubicBezTo>
                  <a:lnTo>
                    <a:pt x="15666" y="9421"/>
                  </a:lnTo>
                  <a:cubicBezTo>
                    <a:pt x="15666" y="9849"/>
                    <a:pt x="15318" y="10197"/>
                    <a:pt x="14890" y="10197"/>
                  </a:cubicBezTo>
                  <a:lnTo>
                    <a:pt x="2178" y="10197"/>
                  </a:lnTo>
                  <a:cubicBezTo>
                    <a:pt x="1749" y="10197"/>
                    <a:pt x="1402" y="9849"/>
                    <a:pt x="1402" y="9421"/>
                  </a:cubicBezTo>
                  <a:lnTo>
                    <a:pt x="1402" y="8110"/>
                  </a:lnTo>
                  <a:cubicBezTo>
                    <a:pt x="1397" y="7945"/>
                    <a:pt x="1274" y="7862"/>
                    <a:pt x="1152" y="7862"/>
                  </a:cubicBezTo>
                  <a:cubicBezTo>
                    <a:pt x="1029" y="7862"/>
                    <a:pt x="906" y="7945"/>
                    <a:pt x="902" y="8110"/>
                  </a:cubicBezTo>
                  <a:lnTo>
                    <a:pt x="902" y="9421"/>
                  </a:lnTo>
                  <a:cubicBezTo>
                    <a:pt x="902" y="9707"/>
                    <a:pt x="1000" y="9983"/>
                    <a:pt x="1170" y="10197"/>
                  </a:cubicBezTo>
                  <a:lnTo>
                    <a:pt x="456" y="10197"/>
                  </a:lnTo>
                  <a:cubicBezTo>
                    <a:pt x="206" y="10197"/>
                    <a:pt x="1" y="10393"/>
                    <a:pt x="1" y="10643"/>
                  </a:cubicBezTo>
                  <a:lnTo>
                    <a:pt x="1" y="11241"/>
                  </a:lnTo>
                  <a:cubicBezTo>
                    <a:pt x="1" y="11821"/>
                    <a:pt x="474" y="12294"/>
                    <a:pt x="1063" y="12294"/>
                  </a:cubicBezTo>
                  <a:lnTo>
                    <a:pt x="16014" y="12294"/>
                  </a:lnTo>
                  <a:cubicBezTo>
                    <a:pt x="16594" y="12294"/>
                    <a:pt x="17067" y="11821"/>
                    <a:pt x="17067" y="11241"/>
                  </a:cubicBezTo>
                  <a:lnTo>
                    <a:pt x="17067" y="10643"/>
                  </a:lnTo>
                  <a:cubicBezTo>
                    <a:pt x="17067" y="10393"/>
                    <a:pt x="16871" y="10197"/>
                    <a:pt x="16621" y="10197"/>
                  </a:cubicBezTo>
                  <a:lnTo>
                    <a:pt x="15907" y="10197"/>
                  </a:lnTo>
                  <a:cubicBezTo>
                    <a:pt x="16068" y="9983"/>
                    <a:pt x="16166" y="9707"/>
                    <a:pt x="16166" y="9421"/>
                  </a:cubicBezTo>
                  <a:lnTo>
                    <a:pt x="16166" y="259"/>
                  </a:lnTo>
                  <a:cubicBezTo>
                    <a:pt x="16166" y="116"/>
                    <a:pt x="16050" y="0"/>
                    <a:pt x="15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3"/>
            <p:cNvSpPr/>
            <p:nvPr/>
          </p:nvSpPr>
          <p:spPr>
            <a:xfrm>
              <a:off x="2322527" y="1498061"/>
              <a:ext cx="165005" cy="143358"/>
            </a:xfrm>
            <a:custGeom>
              <a:avLst/>
              <a:gdLst/>
              <a:ahLst/>
              <a:cxnLst/>
              <a:rect l="l" t="t" r="r" b="b"/>
              <a:pathLst>
                <a:path w="7249" h="6298" extrusionOk="0">
                  <a:moveTo>
                    <a:pt x="3533" y="512"/>
                  </a:moveTo>
                  <a:cubicBezTo>
                    <a:pt x="4084" y="512"/>
                    <a:pt x="4635" y="722"/>
                    <a:pt x="5054" y="1141"/>
                  </a:cubicBezTo>
                  <a:cubicBezTo>
                    <a:pt x="6405" y="2483"/>
                    <a:pt x="5427" y="4807"/>
                    <a:pt x="3559" y="4807"/>
                  </a:cubicBezTo>
                  <a:cubicBezTo>
                    <a:pt x="3552" y="4807"/>
                    <a:pt x="3545" y="4807"/>
                    <a:pt x="3537" y="4807"/>
                  </a:cubicBezTo>
                  <a:cubicBezTo>
                    <a:pt x="3530" y="4807"/>
                    <a:pt x="3523" y="4807"/>
                    <a:pt x="3516" y="4807"/>
                  </a:cubicBezTo>
                  <a:cubicBezTo>
                    <a:pt x="1639" y="4807"/>
                    <a:pt x="670" y="2483"/>
                    <a:pt x="2012" y="1141"/>
                  </a:cubicBezTo>
                  <a:cubicBezTo>
                    <a:pt x="2431" y="722"/>
                    <a:pt x="2982" y="512"/>
                    <a:pt x="3533" y="512"/>
                  </a:cubicBezTo>
                  <a:close/>
                  <a:moveTo>
                    <a:pt x="5580" y="4352"/>
                  </a:moveTo>
                  <a:lnTo>
                    <a:pt x="6597" y="5369"/>
                  </a:lnTo>
                  <a:cubicBezTo>
                    <a:pt x="6756" y="5519"/>
                    <a:pt x="6646" y="5798"/>
                    <a:pt x="6429" y="5798"/>
                  </a:cubicBezTo>
                  <a:cubicBezTo>
                    <a:pt x="6426" y="5798"/>
                    <a:pt x="6422" y="5798"/>
                    <a:pt x="6419" y="5798"/>
                  </a:cubicBezTo>
                  <a:cubicBezTo>
                    <a:pt x="6357" y="5798"/>
                    <a:pt x="6294" y="5771"/>
                    <a:pt x="6249" y="5726"/>
                  </a:cubicBezTo>
                  <a:lnTo>
                    <a:pt x="5224" y="4700"/>
                  </a:lnTo>
                  <a:cubicBezTo>
                    <a:pt x="5348" y="4593"/>
                    <a:pt x="5473" y="4477"/>
                    <a:pt x="5580" y="4352"/>
                  </a:cubicBezTo>
                  <a:close/>
                  <a:moveTo>
                    <a:pt x="3512" y="1"/>
                  </a:moveTo>
                  <a:cubicBezTo>
                    <a:pt x="2886" y="1"/>
                    <a:pt x="2236" y="235"/>
                    <a:pt x="1664" y="784"/>
                  </a:cubicBezTo>
                  <a:cubicBezTo>
                    <a:pt x="1" y="2438"/>
                    <a:pt x="1202" y="5307"/>
                    <a:pt x="3516" y="5307"/>
                  </a:cubicBezTo>
                  <a:cubicBezTo>
                    <a:pt x="3523" y="5307"/>
                    <a:pt x="3530" y="5307"/>
                    <a:pt x="3537" y="5307"/>
                  </a:cubicBezTo>
                  <a:cubicBezTo>
                    <a:pt x="3975" y="5307"/>
                    <a:pt x="4412" y="5200"/>
                    <a:pt x="4804" y="4986"/>
                  </a:cubicBezTo>
                  <a:lnTo>
                    <a:pt x="5893" y="6074"/>
                  </a:lnTo>
                  <a:cubicBezTo>
                    <a:pt x="6035" y="6217"/>
                    <a:pt x="6223" y="6297"/>
                    <a:pt x="6419" y="6297"/>
                  </a:cubicBezTo>
                  <a:cubicBezTo>
                    <a:pt x="6624" y="6297"/>
                    <a:pt x="6812" y="6217"/>
                    <a:pt x="6954" y="6074"/>
                  </a:cubicBezTo>
                  <a:cubicBezTo>
                    <a:pt x="7249" y="5789"/>
                    <a:pt x="7249" y="5307"/>
                    <a:pt x="6954" y="5021"/>
                  </a:cubicBezTo>
                  <a:lnTo>
                    <a:pt x="5866" y="3924"/>
                  </a:lnTo>
                  <a:cubicBezTo>
                    <a:pt x="6905" y="1933"/>
                    <a:pt x="5309" y="1"/>
                    <a:pt x="3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3"/>
            <p:cNvSpPr/>
            <p:nvPr/>
          </p:nvSpPr>
          <p:spPr>
            <a:xfrm>
              <a:off x="2365071" y="1521142"/>
              <a:ext cx="88023" cy="75002"/>
            </a:xfrm>
            <a:custGeom>
              <a:avLst/>
              <a:gdLst/>
              <a:ahLst/>
              <a:cxnLst/>
              <a:rect l="l" t="t" r="r" b="b"/>
              <a:pathLst>
                <a:path w="3867" h="3295" extrusionOk="0">
                  <a:moveTo>
                    <a:pt x="1668" y="497"/>
                  </a:moveTo>
                  <a:cubicBezTo>
                    <a:pt x="1963" y="497"/>
                    <a:pt x="2257" y="609"/>
                    <a:pt x="2480" y="832"/>
                  </a:cubicBezTo>
                  <a:cubicBezTo>
                    <a:pt x="2926" y="1278"/>
                    <a:pt x="2926" y="2009"/>
                    <a:pt x="2480" y="2455"/>
                  </a:cubicBezTo>
                  <a:cubicBezTo>
                    <a:pt x="2266" y="2678"/>
                    <a:pt x="1967" y="2790"/>
                    <a:pt x="1668" y="2790"/>
                  </a:cubicBezTo>
                  <a:cubicBezTo>
                    <a:pt x="1370" y="2790"/>
                    <a:pt x="1071" y="2678"/>
                    <a:pt x="857" y="2455"/>
                  </a:cubicBezTo>
                  <a:cubicBezTo>
                    <a:pt x="411" y="2036"/>
                    <a:pt x="411" y="1260"/>
                    <a:pt x="857" y="832"/>
                  </a:cubicBezTo>
                  <a:cubicBezTo>
                    <a:pt x="1080" y="609"/>
                    <a:pt x="1374" y="497"/>
                    <a:pt x="1668" y="497"/>
                  </a:cubicBezTo>
                  <a:close/>
                  <a:moveTo>
                    <a:pt x="1689" y="1"/>
                  </a:moveTo>
                  <a:cubicBezTo>
                    <a:pt x="837" y="1"/>
                    <a:pt x="12" y="658"/>
                    <a:pt x="18" y="1643"/>
                  </a:cubicBezTo>
                  <a:cubicBezTo>
                    <a:pt x="0" y="2525"/>
                    <a:pt x="759" y="3294"/>
                    <a:pt x="1638" y="3294"/>
                  </a:cubicBezTo>
                  <a:cubicBezTo>
                    <a:pt x="1648" y="3294"/>
                    <a:pt x="1658" y="3294"/>
                    <a:pt x="1668" y="3294"/>
                  </a:cubicBezTo>
                  <a:cubicBezTo>
                    <a:pt x="1676" y="3294"/>
                    <a:pt x="1683" y="3294"/>
                    <a:pt x="1690" y="3294"/>
                  </a:cubicBezTo>
                  <a:cubicBezTo>
                    <a:pt x="3130" y="3294"/>
                    <a:pt x="3867" y="1496"/>
                    <a:pt x="2837" y="484"/>
                  </a:cubicBezTo>
                  <a:cubicBezTo>
                    <a:pt x="2506" y="150"/>
                    <a:pt x="2095" y="1"/>
                    <a:pt x="1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2" name="Google Shape;8902;p63"/>
          <p:cNvSpPr/>
          <p:nvPr/>
        </p:nvSpPr>
        <p:spPr>
          <a:xfrm>
            <a:off x="7399107" y="2513500"/>
            <a:ext cx="518346" cy="355684"/>
          </a:xfrm>
          <a:custGeom>
            <a:avLst/>
            <a:gdLst/>
            <a:ahLst/>
            <a:cxnLst/>
            <a:rect l="l" t="t" r="r" b="b"/>
            <a:pathLst>
              <a:path w="17995" h="12348" extrusionOk="0">
                <a:moveTo>
                  <a:pt x="17198" y="630"/>
                </a:moveTo>
                <a:cubicBezTo>
                  <a:pt x="17260" y="630"/>
                  <a:pt x="17323" y="651"/>
                  <a:pt x="17370" y="699"/>
                </a:cubicBezTo>
                <a:cubicBezTo>
                  <a:pt x="17433" y="761"/>
                  <a:pt x="17459" y="841"/>
                  <a:pt x="17433" y="930"/>
                </a:cubicBezTo>
                <a:lnTo>
                  <a:pt x="16924" y="2840"/>
                </a:lnTo>
                <a:cubicBezTo>
                  <a:pt x="16897" y="2920"/>
                  <a:pt x="16835" y="2982"/>
                  <a:pt x="16755" y="3009"/>
                </a:cubicBezTo>
                <a:cubicBezTo>
                  <a:pt x="16736" y="3013"/>
                  <a:pt x="16718" y="3015"/>
                  <a:pt x="16700" y="3015"/>
                </a:cubicBezTo>
                <a:cubicBezTo>
                  <a:pt x="16633" y="3015"/>
                  <a:pt x="16572" y="2989"/>
                  <a:pt x="16523" y="2947"/>
                </a:cubicBezTo>
                <a:lnTo>
                  <a:pt x="15131" y="1546"/>
                </a:lnTo>
                <a:cubicBezTo>
                  <a:pt x="15069" y="1484"/>
                  <a:pt x="15042" y="1403"/>
                  <a:pt x="15069" y="1314"/>
                </a:cubicBezTo>
                <a:cubicBezTo>
                  <a:pt x="15086" y="1234"/>
                  <a:pt x="15149" y="1171"/>
                  <a:pt x="15238" y="1145"/>
                </a:cubicBezTo>
                <a:lnTo>
                  <a:pt x="17138" y="636"/>
                </a:lnTo>
                <a:cubicBezTo>
                  <a:pt x="17158" y="632"/>
                  <a:pt x="17178" y="630"/>
                  <a:pt x="17198" y="630"/>
                </a:cubicBezTo>
                <a:close/>
                <a:moveTo>
                  <a:pt x="13012" y="1999"/>
                </a:moveTo>
                <a:cubicBezTo>
                  <a:pt x="13077" y="1999"/>
                  <a:pt x="13142" y="2023"/>
                  <a:pt x="13186" y="2072"/>
                </a:cubicBezTo>
                <a:lnTo>
                  <a:pt x="14248" y="3134"/>
                </a:lnTo>
                <a:cubicBezTo>
                  <a:pt x="14297" y="3183"/>
                  <a:pt x="14362" y="3208"/>
                  <a:pt x="14426" y="3208"/>
                </a:cubicBezTo>
                <a:cubicBezTo>
                  <a:pt x="14491" y="3208"/>
                  <a:pt x="14556" y="3183"/>
                  <a:pt x="14605" y="3134"/>
                </a:cubicBezTo>
                <a:lnTo>
                  <a:pt x="15300" y="2438"/>
                </a:lnTo>
                <a:lnTo>
                  <a:pt x="15657" y="2786"/>
                </a:lnTo>
                <a:lnTo>
                  <a:pt x="14605" y="3839"/>
                </a:lnTo>
                <a:cubicBezTo>
                  <a:pt x="14578" y="3874"/>
                  <a:pt x="14533" y="3901"/>
                  <a:pt x="14489" y="3910"/>
                </a:cubicBezTo>
                <a:cubicBezTo>
                  <a:pt x="14470" y="3914"/>
                  <a:pt x="14452" y="3916"/>
                  <a:pt x="14434" y="3916"/>
                </a:cubicBezTo>
                <a:cubicBezTo>
                  <a:pt x="14364" y="3916"/>
                  <a:pt x="14297" y="3888"/>
                  <a:pt x="14248" y="3839"/>
                </a:cubicBezTo>
                <a:lnTo>
                  <a:pt x="13186" y="2777"/>
                </a:lnTo>
                <a:cubicBezTo>
                  <a:pt x="13137" y="2728"/>
                  <a:pt x="13075" y="2704"/>
                  <a:pt x="13012" y="2704"/>
                </a:cubicBezTo>
                <a:cubicBezTo>
                  <a:pt x="12950" y="2704"/>
                  <a:pt x="12887" y="2728"/>
                  <a:pt x="12838" y="2777"/>
                </a:cubicBezTo>
                <a:lnTo>
                  <a:pt x="11634" y="3981"/>
                </a:lnTo>
                <a:lnTo>
                  <a:pt x="11634" y="3277"/>
                </a:lnTo>
                <a:lnTo>
                  <a:pt x="12838" y="2072"/>
                </a:lnTo>
                <a:cubicBezTo>
                  <a:pt x="12883" y="2023"/>
                  <a:pt x="12948" y="1999"/>
                  <a:pt x="13012" y="1999"/>
                </a:cubicBezTo>
                <a:close/>
                <a:moveTo>
                  <a:pt x="17201" y="4828"/>
                </a:moveTo>
                <a:cubicBezTo>
                  <a:pt x="17348" y="4828"/>
                  <a:pt x="17480" y="4984"/>
                  <a:pt x="17433" y="5132"/>
                </a:cubicBezTo>
                <a:lnTo>
                  <a:pt x="16924" y="7041"/>
                </a:lnTo>
                <a:cubicBezTo>
                  <a:pt x="16896" y="7150"/>
                  <a:pt x="16790" y="7218"/>
                  <a:pt x="16685" y="7218"/>
                </a:cubicBezTo>
                <a:cubicBezTo>
                  <a:pt x="16626" y="7218"/>
                  <a:pt x="16568" y="7197"/>
                  <a:pt x="16523" y="7148"/>
                </a:cubicBezTo>
                <a:lnTo>
                  <a:pt x="15131" y="5757"/>
                </a:lnTo>
                <a:cubicBezTo>
                  <a:pt x="14997" y="5632"/>
                  <a:pt x="15060" y="5391"/>
                  <a:pt x="15238" y="5355"/>
                </a:cubicBezTo>
                <a:lnTo>
                  <a:pt x="17138" y="4838"/>
                </a:lnTo>
                <a:cubicBezTo>
                  <a:pt x="17159" y="4831"/>
                  <a:pt x="17180" y="4828"/>
                  <a:pt x="17201" y="4828"/>
                </a:cubicBezTo>
                <a:close/>
                <a:moveTo>
                  <a:pt x="4488" y="3973"/>
                </a:moveTo>
                <a:cubicBezTo>
                  <a:pt x="4622" y="3973"/>
                  <a:pt x="4729" y="4080"/>
                  <a:pt x="4729" y="4213"/>
                </a:cubicBezTo>
                <a:lnTo>
                  <a:pt x="4729" y="7291"/>
                </a:lnTo>
                <a:cubicBezTo>
                  <a:pt x="4729" y="7425"/>
                  <a:pt x="4622" y="7532"/>
                  <a:pt x="4488" y="7532"/>
                </a:cubicBezTo>
                <a:lnTo>
                  <a:pt x="3150" y="7532"/>
                </a:lnTo>
                <a:cubicBezTo>
                  <a:pt x="2160" y="7532"/>
                  <a:pt x="1348" y="6720"/>
                  <a:pt x="1366" y="5721"/>
                </a:cubicBezTo>
                <a:cubicBezTo>
                  <a:pt x="1384" y="4749"/>
                  <a:pt x="2195" y="3973"/>
                  <a:pt x="3177" y="3973"/>
                </a:cubicBezTo>
                <a:close/>
                <a:moveTo>
                  <a:pt x="13012" y="6201"/>
                </a:moveTo>
                <a:cubicBezTo>
                  <a:pt x="13077" y="6201"/>
                  <a:pt x="13142" y="6225"/>
                  <a:pt x="13186" y="6274"/>
                </a:cubicBezTo>
                <a:lnTo>
                  <a:pt x="14248" y="7336"/>
                </a:lnTo>
                <a:cubicBezTo>
                  <a:pt x="14297" y="7385"/>
                  <a:pt x="14362" y="7409"/>
                  <a:pt x="14426" y="7409"/>
                </a:cubicBezTo>
                <a:cubicBezTo>
                  <a:pt x="14491" y="7409"/>
                  <a:pt x="14556" y="7385"/>
                  <a:pt x="14605" y="7336"/>
                </a:cubicBezTo>
                <a:lnTo>
                  <a:pt x="15300" y="6640"/>
                </a:lnTo>
                <a:lnTo>
                  <a:pt x="15657" y="6997"/>
                </a:lnTo>
                <a:lnTo>
                  <a:pt x="14605" y="8049"/>
                </a:lnTo>
                <a:cubicBezTo>
                  <a:pt x="14560" y="8094"/>
                  <a:pt x="14495" y="8116"/>
                  <a:pt x="14430" y="8116"/>
                </a:cubicBezTo>
                <a:cubicBezTo>
                  <a:pt x="14364" y="8116"/>
                  <a:pt x="14297" y="8094"/>
                  <a:pt x="14248" y="8049"/>
                </a:cubicBezTo>
                <a:lnTo>
                  <a:pt x="13186" y="6988"/>
                </a:lnTo>
                <a:cubicBezTo>
                  <a:pt x="13137" y="6939"/>
                  <a:pt x="13075" y="6914"/>
                  <a:pt x="13012" y="6914"/>
                </a:cubicBezTo>
                <a:cubicBezTo>
                  <a:pt x="12950" y="6914"/>
                  <a:pt x="12887" y="6939"/>
                  <a:pt x="12838" y="6988"/>
                </a:cubicBezTo>
                <a:lnTo>
                  <a:pt x="11634" y="8192"/>
                </a:lnTo>
                <a:lnTo>
                  <a:pt x="11634" y="7478"/>
                </a:lnTo>
                <a:lnTo>
                  <a:pt x="12838" y="6274"/>
                </a:lnTo>
                <a:cubicBezTo>
                  <a:pt x="12883" y="6225"/>
                  <a:pt x="12948" y="6201"/>
                  <a:pt x="13012" y="6201"/>
                </a:cubicBezTo>
                <a:close/>
                <a:moveTo>
                  <a:pt x="5166" y="7577"/>
                </a:moveTo>
                <a:cubicBezTo>
                  <a:pt x="5353" y="7639"/>
                  <a:pt x="5541" y="7702"/>
                  <a:pt x="5719" y="7773"/>
                </a:cubicBezTo>
                <a:cubicBezTo>
                  <a:pt x="5728" y="7800"/>
                  <a:pt x="5728" y="7835"/>
                  <a:pt x="5728" y="7862"/>
                </a:cubicBezTo>
                <a:cubicBezTo>
                  <a:pt x="5735" y="8296"/>
                  <a:pt x="5361" y="8616"/>
                  <a:pt x="4966" y="8616"/>
                </a:cubicBezTo>
                <a:cubicBezTo>
                  <a:pt x="4840" y="8616"/>
                  <a:pt x="4713" y="8584"/>
                  <a:pt x="4595" y="8513"/>
                </a:cubicBezTo>
                <a:lnTo>
                  <a:pt x="4595" y="8014"/>
                </a:lnTo>
                <a:cubicBezTo>
                  <a:pt x="4854" y="7969"/>
                  <a:pt x="5059" y="7800"/>
                  <a:pt x="5166" y="7577"/>
                </a:cubicBezTo>
                <a:close/>
                <a:moveTo>
                  <a:pt x="2597" y="7960"/>
                </a:moveTo>
                <a:cubicBezTo>
                  <a:pt x="2791" y="8015"/>
                  <a:pt x="3120" y="8025"/>
                  <a:pt x="3437" y="8025"/>
                </a:cubicBezTo>
                <a:cubicBezTo>
                  <a:pt x="3631" y="8025"/>
                  <a:pt x="3820" y="8021"/>
                  <a:pt x="3971" y="8021"/>
                </a:cubicBezTo>
                <a:cubicBezTo>
                  <a:pt x="4016" y="8021"/>
                  <a:pt x="4058" y="8022"/>
                  <a:pt x="4096" y="8023"/>
                </a:cubicBezTo>
                <a:lnTo>
                  <a:pt x="4096" y="11091"/>
                </a:lnTo>
                <a:cubicBezTo>
                  <a:pt x="4096" y="11508"/>
                  <a:pt x="3756" y="11843"/>
                  <a:pt x="3345" y="11843"/>
                </a:cubicBezTo>
                <a:cubicBezTo>
                  <a:pt x="3325" y="11843"/>
                  <a:pt x="3305" y="11843"/>
                  <a:pt x="3284" y="11841"/>
                </a:cubicBezTo>
                <a:cubicBezTo>
                  <a:pt x="2891" y="11805"/>
                  <a:pt x="2597" y="11466"/>
                  <a:pt x="2597" y="11074"/>
                </a:cubicBezTo>
                <a:lnTo>
                  <a:pt x="2597" y="7960"/>
                </a:lnTo>
                <a:close/>
                <a:moveTo>
                  <a:pt x="10885" y="0"/>
                </a:moveTo>
                <a:cubicBezTo>
                  <a:pt x="10475" y="0"/>
                  <a:pt x="10135" y="336"/>
                  <a:pt x="10135" y="752"/>
                </a:cubicBezTo>
                <a:lnTo>
                  <a:pt x="10135" y="975"/>
                </a:lnTo>
                <a:cubicBezTo>
                  <a:pt x="10010" y="1118"/>
                  <a:pt x="9680" y="1466"/>
                  <a:pt x="9136" y="1903"/>
                </a:cubicBezTo>
                <a:cubicBezTo>
                  <a:pt x="9038" y="1983"/>
                  <a:pt x="9002" y="2126"/>
                  <a:pt x="9065" y="2233"/>
                </a:cubicBezTo>
                <a:cubicBezTo>
                  <a:pt x="9112" y="2313"/>
                  <a:pt x="9195" y="2354"/>
                  <a:pt x="9279" y="2354"/>
                </a:cubicBezTo>
                <a:cubicBezTo>
                  <a:pt x="9335" y="2354"/>
                  <a:pt x="9392" y="2335"/>
                  <a:pt x="9439" y="2295"/>
                </a:cubicBezTo>
                <a:cubicBezTo>
                  <a:pt x="9725" y="2072"/>
                  <a:pt x="9957" y="1867"/>
                  <a:pt x="10135" y="1698"/>
                </a:cubicBezTo>
                <a:lnTo>
                  <a:pt x="10135" y="9825"/>
                </a:lnTo>
                <a:cubicBezTo>
                  <a:pt x="9421" y="9165"/>
                  <a:pt x="7825" y="7916"/>
                  <a:pt x="5229" y="7086"/>
                </a:cubicBezTo>
                <a:lnTo>
                  <a:pt x="5229" y="4428"/>
                </a:lnTo>
                <a:cubicBezTo>
                  <a:pt x="6397" y="4089"/>
                  <a:pt x="7486" y="3598"/>
                  <a:pt x="8467" y="2982"/>
                </a:cubicBezTo>
                <a:cubicBezTo>
                  <a:pt x="8574" y="2920"/>
                  <a:pt x="8619" y="2795"/>
                  <a:pt x="8574" y="2679"/>
                </a:cubicBezTo>
                <a:cubicBezTo>
                  <a:pt x="8537" y="2575"/>
                  <a:pt x="8442" y="2517"/>
                  <a:pt x="8342" y="2517"/>
                </a:cubicBezTo>
                <a:cubicBezTo>
                  <a:pt x="8296" y="2517"/>
                  <a:pt x="8250" y="2529"/>
                  <a:pt x="8208" y="2554"/>
                </a:cubicBezTo>
                <a:cubicBezTo>
                  <a:pt x="7289" y="3134"/>
                  <a:pt x="6272" y="3598"/>
                  <a:pt x="5175" y="3919"/>
                </a:cubicBezTo>
                <a:cubicBezTo>
                  <a:pt x="5059" y="3651"/>
                  <a:pt x="4791" y="3464"/>
                  <a:pt x="4488" y="3464"/>
                </a:cubicBezTo>
                <a:lnTo>
                  <a:pt x="3141" y="3464"/>
                </a:lnTo>
                <a:cubicBezTo>
                  <a:pt x="741" y="3491"/>
                  <a:pt x="1" y="6693"/>
                  <a:pt x="2097" y="7782"/>
                </a:cubicBezTo>
                <a:lnTo>
                  <a:pt x="2097" y="11109"/>
                </a:lnTo>
                <a:cubicBezTo>
                  <a:pt x="2129" y="11935"/>
                  <a:pt x="2737" y="12347"/>
                  <a:pt x="3346" y="12347"/>
                </a:cubicBezTo>
                <a:cubicBezTo>
                  <a:pt x="3955" y="12347"/>
                  <a:pt x="4564" y="11935"/>
                  <a:pt x="4595" y="11109"/>
                </a:cubicBezTo>
                <a:lnTo>
                  <a:pt x="4595" y="9058"/>
                </a:lnTo>
                <a:cubicBezTo>
                  <a:pt x="4718" y="9098"/>
                  <a:pt x="4843" y="9118"/>
                  <a:pt x="4966" y="9118"/>
                </a:cubicBezTo>
                <a:cubicBezTo>
                  <a:pt x="5595" y="9118"/>
                  <a:pt x="6183" y="8618"/>
                  <a:pt x="6228" y="7969"/>
                </a:cubicBezTo>
                <a:cubicBezTo>
                  <a:pt x="8583" y="8950"/>
                  <a:pt x="9850" y="10217"/>
                  <a:pt x="10135" y="10521"/>
                </a:cubicBezTo>
                <a:lnTo>
                  <a:pt x="10135" y="10726"/>
                </a:lnTo>
                <a:cubicBezTo>
                  <a:pt x="10153" y="11221"/>
                  <a:pt x="10517" y="11468"/>
                  <a:pt x="10881" y="11468"/>
                </a:cubicBezTo>
                <a:cubicBezTo>
                  <a:pt x="11246" y="11468"/>
                  <a:pt x="11612" y="11221"/>
                  <a:pt x="11634" y="10726"/>
                </a:cubicBezTo>
                <a:lnTo>
                  <a:pt x="11634" y="10494"/>
                </a:lnTo>
                <a:cubicBezTo>
                  <a:pt x="11634" y="10360"/>
                  <a:pt x="11536" y="10244"/>
                  <a:pt x="11411" y="10235"/>
                </a:cubicBezTo>
                <a:cubicBezTo>
                  <a:pt x="11401" y="10234"/>
                  <a:pt x="11390" y="10233"/>
                  <a:pt x="11380" y="10233"/>
                </a:cubicBezTo>
                <a:cubicBezTo>
                  <a:pt x="11243" y="10233"/>
                  <a:pt x="11134" y="10344"/>
                  <a:pt x="11134" y="10485"/>
                </a:cubicBezTo>
                <a:lnTo>
                  <a:pt x="11134" y="10717"/>
                </a:lnTo>
                <a:cubicBezTo>
                  <a:pt x="11130" y="10883"/>
                  <a:pt x="11006" y="10968"/>
                  <a:pt x="10882" y="10968"/>
                </a:cubicBezTo>
                <a:cubicBezTo>
                  <a:pt x="10760" y="10968"/>
                  <a:pt x="10639" y="10885"/>
                  <a:pt x="10635" y="10717"/>
                </a:cubicBezTo>
                <a:lnTo>
                  <a:pt x="10635" y="761"/>
                </a:lnTo>
                <a:cubicBezTo>
                  <a:pt x="10635" y="645"/>
                  <a:pt x="10706" y="538"/>
                  <a:pt x="10822" y="511"/>
                </a:cubicBezTo>
                <a:cubicBezTo>
                  <a:pt x="10842" y="507"/>
                  <a:pt x="10861" y="505"/>
                  <a:pt x="10880" y="505"/>
                </a:cubicBezTo>
                <a:cubicBezTo>
                  <a:pt x="11023" y="505"/>
                  <a:pt x="11134" y="618"/>
                  <a:pt x="11134" y="752"/>
                </a:cubicBezTo>
                <a:lnTo>
                  <a:pt x="11134" y="9281"/>
                </a:lnTo>
                <a:cubicBezTo>
                  <a:pt x="11134" y="9405"/>
                  <a:pt x="11224" y="9521"/>
                  <a:pt x="11348" y="9530"/>
                </a:cubicBezTo>
                <a:cubicBezTo>
                  <a:pt x="11359" y="9532"/>
                  <a:pt x="11369" y="9532"/>
                  <a:pt x="11379" y="9532"/>
                </a:cubicBezTo>
                <a:cubicBezTo>
                  <a:pt x="11518" y="9532"/>
                  <a:pt x="11634" y="9422"/>
                  <a:pt x="11634" y="9289"/>
                </a:cubicBezTo>
                <a:lnTo>
                  <a:pt x="11634" y="8906"/>
                </a:lnTo>
                <a:lnTo>
                  <a:pt x="13017" y="7514"/>
                </a:lnTo>
                <a:lnTo>
                  <a:pt x="13900" y="8406"/>
                </a:lnTo>
                <a:cubicBezTo>
                  <a:pt x="14043" y="8549"/>
                  <a:pt x="14239" y="8620"/>
                  <a:pt x="14434" y="8620"/>
                </a:cubicBezTo>
                <a:cubicBezTo>
                  <a:pt x="14629" y="8620"/>
                  <a:pt x="14823" y="8549"/>
                  <a:pt x="14961" y="8406"/>
                </a:cubicBezTo>
                <a:lnTo>
                  <a:pt x="16014" y="7354"/>
                </a:lnTo>
                <a:lnTo>
                  <a:pt x="16175" y="7505"/>
                </a:lnTo>
                <a:cubicBezTo>
                  <a:pt x="16316" y="7653"/>
                  <a:pt x="16501" y="7721"/>
                  <a:pt x="16687" y="7721"/>
                </a:cubicBezTo>
                <a:cubicBezTo>
                  <a:pt x="17006" y="7721"/>
                  <a:pt x="17324" y="7519"/>
                  <a:pt x="17415" y="7175"/>
                </a:cubicBezTo>
                <a:lnTo>
                  <a:pt x="17923" y="5257"/>
                </a:lnTo>
                <a:cubicBezTo>
                  <a:pt x="17995" y="4998"/>
                  <a:pt x="17923" y="4731"/>
                  <a:pt x="17727" y="4543"/>
                </a:cubicBezTo>
                <a:cubicBezTo>
                  <a:pt x="17588" y="4404"/>
                  <a:pt x="17404" y="4329"/>
                  <a:pt x="17212" y="4329"/>
                </a:cubicBezTo>
                <a:cubicBezTo>
                  <a:pt x="17146" y="4329"/>
                  <a:pt x="17080" y="4338"/>
                  <a:pt x="17013" y="4356"/>
                </a:cubicBezTo>
                <a:lnTo>
                  <a:pt x="15104" y="4865"/>
                </a:lnTo>
                <a:cubicBezTo>
                  <a:pt x="14560" y="4998"/>
                  <a:pt x="14373" y="5712"/>
                  <a:pt x="14774" y="6105"/>
                </a:cubicBezTo>
                <a:lnTo>
                  <a:pt x="14953" y="6283"/>
                </a:lnTo>
                <a:lnTo>
                  <a:pt x="14435" y="6809"/>
                </a:lnTo>
                <a:lnTo>
                  <a:pt x="13552" y="5926"/>
                </a:lnTo>
                <a:cubicBezTo>
                  <a:pt x="13409" y="5784"/>
                  <a:pt x="13213" y="5703"/>
                  <a:pt x="13017" y="5703"/>
                </a:cubicBezTo>
                <a:cubicBezTo>
                  <a:pt x="12811" y="5703"/>
                  <a:pt x="12624" y="5784"/>
                  <a:pt x="12481" y="5926"/>
                </a:cubicBezTo>
                <a:lnTo>
                  <a:pt x="11634" y="6774"/>
                </a:lnTo>
                <a:lnTo>
                  <a:pt x="11634" y="4686"/>
                </a:lnTo>
                <a:lnTo>
                  <a:pt x="13008" y="3312"/>
                </a:lnTo>
                <a:lnTo>
                  <a:pt x="13900" y="4196"/>
                </a:lnTo>
                <a:cubicBezTo>
                  <a:pt x="14038" y="4338"/>
                  <a:pt x="14232" y="4410"/>
                  <a:pt x="14426" y="4410"/>
                </a:cubicBezTo>
                <a:cubicBezTo>
                  <a:pt x="14620" y="4410"/>
                  <a:pt x="14814" y="4338"/>
                  <a:pt x="14953" y="4196"/>
                </a:cubicBezTo>
                <a:lnTo>
                  <a:pt x="16005" y="3143"/>
                </a:lnTo>
                <a:lnTo>
                  <a:pt x="16157" y="3295"/>
                </a:lnTo>
                <a:cubicBezTo>
                  <a:pt x="16301" y="3442"/>
                  <a:pt x="16489" y="3510"/>
                  <a:pt x="16675" y="3510"/>
                </a:cubicBezTo>
                <a:cubicBezTo>
                  <a:pt x="16996" y="3510"/>
                  <a:pt x="17312" y="3309"/>
                  <a:pt x="17397" y="2964"/>
                </a:cubicBezTo>
                <a:lnTo>
                  <a:pt x="17905" y="1064"/>
                </a:lnTo>
                <a:cubicBezTo>
                  <a:pt x="17977" y="806"/>
                  <a:pt x="17905" y="538"/>
                  <a:pt x="17718" y="351"/>
                </a:cubicBezTo>
                <a:cubicBezTo>
                  <a:pt x="17718" y="351"/>
                  <a:pt x="17718" y="351"/>
                  <a:pt x="17718" y="342"/>
                </a:cubicBezTo>
                <a:cubicBezTo>
                  <a:pt x="17572" y="202"/>
                  <a:pt x="17387" y="127"/>
                  <a:pt x="17195" y="127"/>
                </a:cubicBezTo>
                <a:cubicBezTo>
                  <a:pt x="17129" y="127"/>
                  <a:pt x="17062" y="136"/>
                  <a:pt x="16995" y="154"/>
                </a:cubicBezTo>
                <a:lnTo>
                  <a:pt x="15095" y="663"/>
                </a:lnTo>
                <a:cubicBezTo>
                  <a:pt x="14551" y="806"/>
                  <a:pt x="14364" y="1510"/>
                  <a:pt x="14765" y="1903"/>
                </a:cubicBezTo>
                <a:lnTo>
                  <a:pt x="14944" y="2081"/>
                </a:lnTo>
                <a:lnTo>
                  <a:pt x="14426" y="2599"/>
                </a:lnTo>
                <a:lnTo>
                  <a:pt x="13543" y="1716"/>
                </a:lnTo>
                <a:cubicBezTo>
                  <a:pt x="13400" y="1582"/>
                  <a:pt x="13213" y="1501"/>
                  <a:pt x="13008" y="1501"/>
                </a:cubicBezTo>
                <a:cubicBezTo>
                  <a:pt x="12811" y="1501"/>
                  <a:pt x="12624" y="1582"/>
                  <a:pt x="12481" y="1716"/>
                </a:cubicBezTo>
                <a:lnTo>
                  <a:pt x="11634" y="2572"/>
                </a:lnTo>
                <a:lnTo>
                  <a:pt x="11634" y="770"/>
                </a:lnTo>
                <a:cubicBezTo>
                  <a:pt x="11634" y="377"/>
                  <a:pt x="11340" y="38"/>
                  <a:pt x="10947" y="3"/>
                </a:cubicBezTo>
                <a:cubicBezTo>
                  <a:pt x="10926" y="1"/>
                  <a:pt x="1090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3"/>
          <p:cNvSpPr/>
          <p:nvPr/>
        </p:nvSpPr>
        <p:spPr>
          <a:xfrm>
            <a:off x="8291538" y="132619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3">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905" name="Google Shape;8905;p63">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66"/>
                                        </p:tgtEl>
                                        <p:attrNameLst>
                                          <p:attrName>style.visibility</p:attrName>
                                        </p:attrNameLst>
                                      </p:cBhvr>
                                      <p:to>
                                        <p:strVal val="visible"/>
                                      </p:to>
                                    </p:set>
                                    <p:anim calcmode="lin" valueType="num">
                                      <p:cBhvr additive="base">
                                        <p:cTn id="7" dur="1000"/>
                                        <p:tgtEl>
                                          <p:spTgt spid="886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867"/>
                                        </p:tgtEl>
                                        <p:attrNameLst>
                                          <p:attrName>style.visibility</p:attrName>
                                        </p:attrNameLst>
                                      </p:cBhvr>
                                      <p:to>
                                        <p:strVal val="visible"/>
                                      </p:to>
                                    </p:set>
                                    <p:anim calcmode="lin" valueType="num">
                                      <p:cBhvr additive="base">
                                        <p:cTn id="10" dur="1000"/>
                                        <p:tgtEl>
                                          <p:spTgt spid="886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8870"/>
                                        </p:tgtEl>
                                        <p:attrNameLst>
                                          <p:attrName>style.visibility</p:attrName>
                                        </p:attrNameLst>
                                      </p:cBhvr>
                                      <p:to>
                                        <p:strVal val="visible"/>
                                      </p:to>
                                    </p:set>
                                    <p:anim calcmode="lin" valueType="num">
                                      <p:cBhvr additive="base">
                                        <p:cTn id="13" dur="1000"/>
                                        <p:tgtEl>
                                          <p:spTgt spid="8870"/>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8871"/>
                                        </p:tgtEl>
                                        <p:attrNameLst>
                                          <p:attrName>style.visibility</p:attrName>
                                        </p:attrNameLst>
                                      </p:cBhvr>
                                      <p:to>
                                        <p:strVal val="visible"/>
                                      </p:to>
                                    </p:set>
                                    <p:anim calcmode="lin" valueType="num">
                                      <p:cBhvr additive="base">
                                        <p:cTn id="16" dur="1000"/>
                                        <p:tgtEl>
                                          <p:spTgt spid="8871"/>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8872"/>
                                        </p:tgtEl>
                                        <p:attrNameLst>
                                          <p:attrName>style.visibility</p:attrName>
                                        </p:attrNameLst>
                                      </p:cBhvr>
                                      <p:to>
                                        <p:strVal val="visible"/>
                                      </p:to>
                                    </p:set>
                                    <p:anim calcmode="lin" valueType="num">
                                      <p:cBhvr additive="base">
                                        <p:cTn id="19" dur="1000"/>
                                        <p:tgtEl>
                                          <p:spTgt spid="8872"/>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8874"/>
                                        </p:tgtEl>
                                        <p:attrNameLst>
                                          <p:attrName>style.visibility</p:attrName>
                                        </p:attrNameLst>
                                      </p:cBhvr>
                                      <p:to>
                                        <p:strVal val="visible"/>
                                      </p:to>
                                    </p:set>
                                    <p:anim calcmode="lin" valueType="num">
                                      <p:cBhvr additive="base">
                                        <p:cTn id="22" dur="1000"/>
                                        <p:tgtEl>
                                          <p:spTgt spid="8874"/>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8892"/>
                                        </p:tgtEl>
                                        <p:attrNameLst>
                                          <p:attrName>style.visibility</p:attrName>
                                        </p:attrNameLst>
                                      </p:cBhvr>
                                      <p:to>
                                        <p:strVal val="visible"/>
                                      </p:to>
                                    </p:set>
                                    <p:anim calcmode="lin" valueType="num">
                                      <p:cBhvr additive="base">
                                        <p:cTn id="25" dur="1000"/>
                                        <p:tgtEl>
                                          <p:spTgt spid="8892"/>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8896"/>
                                        </p:tgtEl>
                                        <p:attrNameLst>
                                          <p:attrName>style.visibility</p:attrName>
                                        </p:attrNameLst>
                                      </p:cBhvr>
                                      <p:to>
                                        <p:strVal val="visible"/>
                                      </p:to>
                                    </p:set>
                                    <p:anim calcmode="lin" valueType="num">
                                      <p:cBhvr additive="base">
                                        <p:cTn id="28" dur="1000"/>
                                        <p:tgtEl>
                                          <p:spTgt spid="8896"/>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8868"/>
                                        </p:tgtEl>
                                        <p:attrNameLst>
                                          <p:attrName>style.visibility</p:attrName>
                                        </p:attrNameLst>
                                      </p:cBhvr>
                                      <p:to>
                                        <p:strVal val="visible"/>
                                      </p:to>
                                    </p:set>
                                    <p:anim calcmode="lin" valueType="num">
                                      <p:cBhvr additive="base">
                                        <p:cTn id="31" dur="1000"/>
                                        <p:tgtEl>
                                          <p:spTgt spid="8868"/>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8869"/>
                                        </p:tgtEl>
                                        <p:attrNameLst>
                                          <p:attrName>style.visibility</p:attrName>
                                        </p:attrNameLst>
                                      </p:cBhvr>
                                      <p:to>
                                        <p:strVal val="visible"/>
                                      </p:to>
                                    </p:set>
                                    <p:anim calcmode="lin" valueType="num">
                                      <p:cBhvr additive="base">
                                        <p:cTn id="34" dur="1000"/>
                                        <p:tgtEl>
                                          <p:spTgt spid="886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8873"/>
                                        </p:tgtEl>
                                        <p:attrNameLst>
                                          <p:attrName>style.visibility</p:attrName>
                                        </p:attrNameLst>
                                      </p:cBhvr>
                                      <p:to>
                                        <p:strVal val="visible"/>
                                      </p:to>
                                    </p:set>
                                    <p:anim calcmode="lin" valueType="num">
                                      <p:cBhvr additive="base">
                                        <p:cTn id="37" dur="1000"/>
                                        <p:tgtEl>
                                          <p:spTgt spid="8873"/>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8902"/>
                                        </p:tgtEl>
                                        <p:attrNameLst>
                                          <p:attrName>style.visibility</p:attrName>
                                        </p:attrNameLst>
                                      </p:cBhvr>
                                      <p:to>
                                        <p:strVal val="visible"/>
                                      </p:to>
                                    </p:set>
                                    <p:anim calcmode="lin" valueType="num">
                                      <p:cBhvr additive="base">
                                        <p:cTn id="40" dur="1000"/>
                                        <p:tgtEl>
                                          <p:spTgt spid="89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 Internet Aesthetic Interface Theme for Marketing XL by Slidesgo">
  <a:themeElements>
    <a:clrScheme name="Custom 1">
      <a:dk1>
        <a:srgbClr val="000000"/>
      </a:dk1>
      <a:lt1>
        <a:srgbClr val="FFFFFF"/>
      </a:lt1>
      <a:dk2>
        <a:srgbClr val="BFBFBF"/>
      </a:dk2>
      <a:lt2>
        <a:srgbClr val="D9D9D9"/>
      </a:lt2>
      <a:accent1>
        <a:srgbClr val="F8002D"/>
      </a:accent1>
      <a:accent2>
        <a:srgbClr val="F8002D"/>
      </a:accent2>
      <a:accent3>
        <a:srgbClr val="92D050"/>
      </a:accent3>
      <a:accent4>
        <a:srgbClr val="999999"/>
      </a:accent4>
      <a:accent5>
        <a:srgbClr val="FFFFFF"/>
      </a:accent5>
      <a:accent6>
        <a:srgbClr val="FFFFFF"/>
      </a:accent6>
      <a:hlink>
        <a:srgbClr val="000000"/>
      </a:hlink>
      <a:folHlink>
        <a:srgbClr val="0D5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3333</Words>
  <Application>Microsoft Office PowerPoint</Application>
  <PresentationFormat>On-screen Show (16:9)</PresentationFormat>
  <Paragraphs>743</Paragraphs>
  <Slides>70</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Dosis</vt:lpstr>
      <vt:lpstr>Arial</vt:lpstr>
      <vt:lpstr>Carter One</vt:lpstr>
      <vt:lpstr>Nanum Gothic Coding</vt:lpstr>
      <vt:lpstr>DM Serif Display</vt:lpstr>
      <vt:lpstr>Retro Internet Aesthetic Interface Theme for Marketing XL by Slidesgo</vt:lpstr>
      <vt:lpstr>Rotting Research How Link Rot Impacts the Integrity of Scholarly Publishing</vt:lpstr>
      <vt:lpstr>Dr. Marshal Miller</vt:lpstr>
      <vt:lpstr>Learning Objectives</vt:lpstr>
      <vt:lpstr>Contents of this template</vt:lpstr>
      <vt:lpstr>Introduction</vt:lpstr>
      <vt:lpstr>Table of contents</vt:lpstr>
      <vt:lpstr>The company</vt:lpstr>
      <vt:lpstr>What sets us apart?</vt:lpstr>
      <vt:lpstr>What sets us apart?</vt:lpstr>
      <vt:lpstr>Awesome words</vt:lpstr>
      <vt:lpstr>Awesome words</vt:lpstr>
      <vt:lpstr>Main objectives</vt:lpstr>
      <vt:lpstr>Main objectives</vt:lpstr>
      <vt:lpstr>Whoa!</vt:lpstr>
      <vt:lpstr>Business partners</vt:lpstr>
      <vt:lpstr>Business partners</vt:lpstr>
      <vt:lpstr>The plan</vt:lpstr>
      <vt:lpstr>Core values</vt:lpstr>
      <vt:lpstr>Core values</vt:lpstr>
      <vt:lpstr>Analysis</vt:lpstr>
      <vt:lpstr>—Someone Famous</vt:lpstr>
      <vt:lpstr>SWOT analysis</vt:lpstr>
      <vt:lpstr>SWOT analysis</vt:lpstr>
      <vt:lpstr>More about us and what we do</vt:lpstr>
      <vt:lpstr>Key action items</vt:lpstr>
      <vt:lpstr>Our goals</vt:lpstr>
      <vt:lpstr>357,174</vt:lpstr>
      <vt:lpstr>450,300</vt:lpstr>
      <vt:lpstr>Projects in progress</vt:lpstr>
      <vt:lpstr>Projects in progress</vt:lpstr>
      <vt:lpstr>Team strategy</vt:lpstr>
      <vt:lpstr>Strategy</vt:lpstr>
      <vt:lpstr>A picture always reinforces the concept</vt:lpstr>
      <vt:lpstr>A picture always reinforces the concept</vt:lpstr>
      <vt:lpstr>Competitor analysis</vt:lpstr>
      <vt:lpstr>Competitor analysis</vt:lpstr>
      <vt:lpstr>Our prices</vt:lpstr>
      <vt:lpstr>Pricing</vt:lpstr>
      <vt:lpstr>PowerPoint Presentation</vt:lpstr>
      <vt:lpstr>PowerPoint Presentation</vt:lpstr>
      <vt:lpstr>Sales funnel</vt:lpstr>
      <vt:lpstr>Sales funnel</vt:lpstr>
      <vt:lpstr>Market segmentation</vt:lpstr>
      <vt:lpstr>Market share</vt:lpstr>
      <vt:lpstr>Strategy timeline</vt:lpstr>
      <vt:lpstr>Advertising campaign</vt:lpstr>
      <vt:lpstr>Budget allocation</vt:lpstr>
      <vt:lpstr>Budget allocation</vt:lpstr>
      <vt:lpstr>Advertising &amp; promotion</vt:lpstr>
      <vt:lpstr>Marketing distribution</vt:lpstr>
      <vt:lpstr>Predicted reach</vt:lpstr>
      <vt:lpstr>9h 55m 23s</vt:lpstr>
      <vt:lpstr>9h 55m 23s</vt:lpstr>
      <vt:lpstr>Our team</vt:lpstr>
      <vt:lpstr>Our team</vt:lpstr>
      <vt:lpstr>More info on our website</vt:lpstr>
      <vt:lpstr>Don't miss a detail on our app</vt:lpstr>
      <vt:lpstr>All the info you need</vt:lpstr>
      <vt:lpstr>Online platform</vt:lpstr>
      <vt:lpstr>Thanks!</vt:lpstr>
      <vt:lpstr>Digital marketing icon pack</vt:lpstr>
      <vt:lpstr>Alternative premium icons</vt:lpstr>
      <vt:lpstr>Alternative resources</vt:lpstr>
      <vt:lpstr>Alternative premium resources</vt:lpstr>
      <vt:lpstr>Alternative infographics</vt:lpstr>
      <vt:lpstr>Alternative infographics</vt:lpstr>
      <vt:lpstr>Alternative infographics</vt:lpstr>
      <vt:lpstr>Alternative infographics</vt:lpstr>
      <vt:lpstr>Resources</vt:lpstr>
      <vt:lpstr>Premium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 Internet Aesthetic Interface Theme for Marketing</dc:title>
  <cp:lastModifiedBy>Marshal Miller</cp:lastModifiedBy>
  <cp:revision>10</cp:revision>
  <dcterms:modified xsi:type="dcterms:W3CDTF">2023-12-31T20:42:59Z</dcterms:modified>
</cp:coreProperties>
</file>